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305" r:id="rId4"/>
    <p:sldId id="309" r:id="rId5"/>
    <p:sldId id="310" r:id="rId6"/>
    <p:sldId id="306" r:id="rId7"/>
    <p:sldId id="277" r:id="rId8"/>
    <p:sldId id="312" r:id="rId9"/>
    <p:sldId id="307" r:id="rId10"/>
    <p:sldId id="315" r:id="rId11"/>
    <p:sldId id="311" r:id="rId12"/>
    <p:sldId id="314" r:id="rId13"/>
    <p:sldId id="308" r:id="rId14"/>
    <p:sldId id="313" r:id="rId15"/>
    <p:sldId id="318" r:id="rId1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80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431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678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6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570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29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220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0197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94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204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163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801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8443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871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1762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483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723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22E9-A2E6-46E1-AE8E-A39A168FB48D}" type="datetimeFigureOut">
              <a:rPr lang="lt-LT" smtClean="0"/>
              <a:t>2020.05.13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45088F-C619-428A-9FE4-AC46CC75866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67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66.jpg"/><Relationship Id="rId7" Type="http://schemas.openxmlformats.org/officeDocument/2006/relationships/image" Target="../media/image7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68.jpg"/><Relationship Id="rId10" Type="http://schemas.openxmlformats.org/officeDocument/2006/relationships/image" Target="../media/image70.jpeg"/><Relationship Id="rId4" Type="http://schemas.openxmlformats.org/officeDocument/2006/relationships/image" Target="../media/image67.jpg"/><Relationship Id="rId9" Type="http://schemas.openxmlformats.org/officeDocument/2006/relationships/image" Target="../media/image6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5" Type="http://schemas.openxmlformats.org/officeDocument/2006/relationships/image" Target="../media/image25.jpeg"/><Relationship Id="rId10" Type="http://schemas.openxmlformats.org/officeDocument/2006/relationships/image" Target="../media/image7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7.jpeg"/><Relationship Id="rId7" Type="http://schemas.openxmlformats.org/officeDocument/2006/relationships/image" Target="../media/image7.jpeg"/><Relationship Id="rId12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0.jpeg"/><Relationship Id="rId10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46.gif"/><Relationship Id="rId3" Type="http://schemas.openxmlformats.org/officeDocument/2006/relationships/image" Target="../media/image3.jpeg"/><Relationship Id="rId7" Type="http://schemas.openxmlformats.org/officeDocument/2006/relationships/image" Target="../media/image43.jpeg"/><Relationship Id="rId12" Type="http://schemas.openxmlformats.org/officeDocument/2006/relationships/image" Target="../media/image45.jpeg"/><Relationship Id="rId2" Type="http://schemas.openxmlformats.org/officeDocument/2006/relationships/image" Target="../media/image2.jpe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38.jpeg"/><Relationship Id="rId5" Type="http://schemas.openxmlformats.org/officeDocument/2006/relationships/image" Target="../media/image42.jpeg"/><Relationship Id="rId15" Type="http://schemas.openxmlformats.org/officeDocument/2006/relationships/image" Target="../media/image48.jpeg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openxmlformats.org/officeDocument/2006/relationships/image" Target="../media/image17.gif"/><Relationship Id="rId1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/>
          <p:cNvSpPr>
            <a:spLocks noGrp="1"/>
          </p:cNvSpPr>
          <p:nvPr>
            <p:ph type="title"/>
          </p:nvPr>
        </p:nvSpPr>
        <p:spPr>
          <a:xfrm>
            <a:off x="238868" y="1161663"/>
            <a:ext cx="9366451" cy="1309688"/>
          </a:xfrm>
        </p:spPr>
        <p:txBody>
          <a:bodyPr>
            <a:noAutofit/>
          </a:bodyPr>
          <a:lstStyle/>
          <a:p>
            <a:pPr algn="ctr"/>
            <a:r>
              <a:rPr lang="lt-LT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SAUGAUS EISMO ŠALYJE</a:t>
            </a:r>
            <a:endParaRPr lang="lt-LT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2 paantraštė"/>
          <p:cNvSpPr txBox="1">
            <a:spLocks/>
          </p:cNvSpPr>
          <p:nvPr/>
        </p:nvSpPr>
        <p:spPr>
          <a:xfrm>
            <a:off x="6301945" y="5527589"/>
            <a:ext cx="2941363" cy="1100147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t-LT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Kauno lopšelis- darželis „Liepaitė“</a:t>
            </a:r>
          </a:p>
          <a:p>
            <a:pPr marL="0" indent="0" algn="r">
              <a:buNone/>
            </a:pPr>
            <a:r>
              <a:rPr lang="lt-LT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Parengė mokytojos: Aistė </a:t>
            </a:r>
            <a:r>
              <a:rPr lang="lt-LT" sz="1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Guobė</a:t>
            </a:r>
            <a:r>
              <a:rPr lang="lt-LT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r"/>
            <a:r>
              <a:rPr lang="lt-LT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Rasa </a:t>
            </a:r>
            <a:r>
              <a:rPr lang="lt-LT" sz="1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Barvainienė</a:t>
            </a:r>
            <a:endParaRPr lang="lt-LT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10" descr="Cartoon Boy And Traffic Light Stock Vector - Illustration of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4276" r="11027" b="4135"/>
          <a:stretch/>
        </p:blipFill>
        <p:spPr bwMode="auto">
          <a:xfrm>
            <a:off x="2664648" y="2552130"/>
            <a:ext cx="3103259" cy="38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16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7447" r="4173" b="24925"/>
          <a:stretch/>
        </p:blipFill>
        <p:spPr>
          <a:xfrm>
            <a:off x="435466" y="1425146"/>
            <a:ext cx="3098326" cy="2742747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23423" r="719" b="3063"/>
          <a:stretch/>
        </p:blipFill>
        <p:spPr>
          <a:xfrm>
            <a:off x="6052560" y="3310659"/>
            <a:ext cx="2973860" cy="3242541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r="2697" b="6372"/>
          <a:stretch/>
        </p:blipFill>
        <p:spPr>
          <a:xfrm>
            <a:off x="474155" y="3949607"/>
            <a:ext cx="3020948" cy="281648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4" t="8711" r="2553" b="15993"/>
          <a:stretch/>
        </p:blipFill>
        <p:spPr>
          <a:xfrm>
            <a:off x="5730865" y="642147"/>
            <a:ext cx="3617250" cy="2595323"/>
          </a:xfrm>
          <a:prstGeom prst="rect">
            <a:avLst/>
          </a:prstGeom>
        </p:spPr>
      </p:pic>
      <p:sp>
        <p:nvSpPr>
          <p:cNvPr id="6" name="Suapvalintas stačiakampis 5"/>
          <p:cNvSpPr/>
          <p:nvPr/>
        </p:nvSpPr>
        <p:spPr>
          <a:xfrm>
            <a:off x="4194936" y="1070919"/>
            <a:ext cx="1293425" cy="54822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4280040" y="5238836"/>
            <a:ext cx="1123215" cy="10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4250375" y="1204541"/>
            <a:ext cx="1140942" cy="9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isos naujieno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6047" r="19513" b="6867"/>
          <a:stretch/>
        </p:blipFill>
        <p:spPr bwMode="auto">
          <a:xfrm>
            <a:off x="4296696" y="2374350"/>
            <a:ext cx="1041594" cy="14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Nukreipiamieji kelio ženklai - Kelių eismo taisyklės (KET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9" b="-3376"/>
          <a:stretch/>
        </p:blipFill>
        <p:spPr bwMode="auto">
          <a:xfrm>
            <a:off x="4298572" y="3949607"/>
            <a:ext cx="1086149" cy="11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>
            <a:off x="137140" y="312702"/>
            <a:ext cx="575076" cy="8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inis paaiškinimas 11"/>
          <p:cNvSpPr/>
          <p:nvPr/>
        </p:nvSpPr>
        <p:spPr>
          <a:xfrm>
            <a:off x="1141486" y="49415"/>
            <a:ext cx="4160108" cy="951471"/>
          </a:xfrm>
          <a:prstGeom prst="wedgeEllipseCallout">
            <a:avLst>
              <a:gd name="adj1" fmla="val -63407"/>
              <a:gd name="adj2" fmla="val 22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NUSPALVINK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PAVEIKSL</a:t>
            </a:r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ĖLIUS IR  SUJUNK SU ATITINKAMU KELIO ŽENKLU.</a:t>
            </a:r>
            <a:endParaRPr lang="lt-LT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15015" r="2404" b="5465"/>
          <a:stretch/>
        </p:blipFill>
        <p:spPr>
          <a:xfrm>
            <a:off x="6202225" y="-49429"/>
            <a:ext cx="5874445" cy="690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t="24144" r="7863" b="5946"/>
          <a:stretch/>
        </p:blipFill>
        <p:spPr>
          <a:xfrm>
            <a:off x="416206" y="741405"/>
            <a:ext cx="5687165" cy="599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avadinimas 5"/>
          <p:cNvSpPr>
            <a:spLocks noGrp="1"/>
          </p:cNvSpPr>
          <p:nvPr>
            <p:ph type="title"/>
          </p:nvPr>
        </p:nvSpPr>
        <p:spPr>
          <a:xfrm>
            <a:off x="2348937" y="130084"/>
            <a:ext cx="4613189" cy="296562"/>
          </a:xfrm>
        </p:spPr>
        <p:txBody>
          <a:bodyPr>
            <a:noAutofit/>
          </a:bodyPr>
          <a:lstStyle/>
          <a:p>
            <a:pPr algn="ctr"/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LAVINK RANKYTĘ IR PADĖK SMURFUI PASIEKTI SAVO NAMUS.</a:t>
            </a:r>
            <a:endParaRPr lang="lt-LT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 flipH="1">
            <a:off x="1567781" y="96696"/>
            <a:ext cx="262172" cy="4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18739" r="1748" b="43063"/>
          <a:stretch/>
        </p:blipFill>
        <p:spPr>
          <a:xfrm>
            <a:off x="425503" y="1701489"/>
            <a:ext cx="8476735" cy="502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58 Best כלי תחבורה- גננות+ images | Transportation them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85" y="631904"/>
            <a:ext cx="1405806" cy="284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inis paaiškinimas 4"/>
          <p:cNvSpPr/>
          <p:nvPr/>
        </p:nvSpPr>
        <p:spPr>
          <a:xfrm>
            <a:off x="2258599" y="156519"/>
            <a:ext cx="2980665" cy="1046205"/>
          </a:xfrm>
          <a:prstGeom prst="wedgeEllipseCallout">
            <a:avLst>
              <a:gd name="adj1" fmla="val -92039"/>
              <a:gd name="adj2" fmla="val 51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>
            <a:off x="425503" y="366208"/>
            <a:ext cx="840259" cy="13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2540" y="262572"/>
            <a:ext cx="2281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dirty="0" smtClean="0">
                <a:latin typeface="Comic Sans MS" panose="030F0702030302020204" pitchFamily="66" charset="0"/>
              </a:rPr>
              <a:t>PADĖK BERNIUKUI TEISINGAI PEREITI PĖSČIŲJŲ PERĖJĄ. </a:t>
            </a:r>
            <a:endParaRPr lang="lt-LT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inis paaiškinimas 11"/>
          <p:cNvSpPr/>
          <p:nvPr/>
        </p:nvSpPr>
        <p:spPr>
          <a:xfrm>
            <a:off x="5692346" y="314572"/>
            <a:ext cx="3739978" cy="2222682"/>
          </a:xfrm>
          <a:prstGeom prst="wedgeEllipseCallout">
            <a:avLst>
              <a:gd name="adj1" fmla="val 17698"/>
              <a:gd name="adj2" fmla="val 89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7" r="5669"/>
          <a:stretch/>
        </p:blipFill>
        <p:spPr>
          <a:xfrm>
            <a:off x="496102" y="314572"/>
            <a:ext cx="4990298" cy="6371966"/>
          </a:xfrm>
          <a:prstGeom prst="rect">
            <a:avLst/>
          </a:prstGeom>
        </p:spPr>
      </p:pic>
      <p:pic>
        <p:nvPicPr>
          <p:cNvPr id="8" name="Picture 2" descr="Įrankiai darbui su optika - komutacija.com,FTTH,Optinė mova ..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3165">
            <a:off x="6092824" y="3291908"/>
            <a:ext cx="1679612" cy="149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čiakampis 9"/>
          <p:cNvSpPr/>
          <p:nvPr/>
        </p:nvSpPr>
        <p:spPr>
          <a:xfrm>
            <a:off x="6104239" y="590132"/>
            <a:ext cx="29221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ATSARGIAI ELKIS SU </a:t>
            </a:r>
            <a:r>
              <a:rPr lang="lt-LT" dirty="0">
                <a:latin typeface="Comic Sans MS" panose="030F0702030302020204" pitchFamily="66" charset="0"/>
              </a:rPr>
              <a:t>ŽIRKLĖMIS. IŠKIRPK IR SUKLIJUOK</a:t>
            </a:r>
            <a:r>
              <a:rPr lang="lt-LT" dirty="0" smtClean="0">
                <a:latin typeface="Comic Sans MS" panose="030F0702030302020204" pitchFamily="66" charset="0"/>
              </a:rPr>
              <a:t>. PAPASAKOK APIE SUKLIJUOTĄ PAVEIKSLIUKĄ.</a:t>
            </a:r>
            <a:endParaRPr lang="lt-LT" dirty="0"/>
          </a:p>
        </p:txBody>
      </p:sp>
      <p:pic>
        <p:nvPicPr>
          <p:cNvPr id="14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 flipH="1">
            <a:off x="8132185" y="3553774"/>
            <a:ext cx="1082822" cy="203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inis paaiškinimas 8"/>
          <p:cNvSpPr/>
          <p:nvPr/>
        </p:nvSpPr>
        <p:spPr>
          <a:xfrm>
            <a:off x="6645388" y="197708"/>
            <a:ext cx="2548040" cy="1655806"/>
          </a:xfrm>
          <a:prstGeom prst="wedgeEllipseCallout">
            <a:avLst>
              <a:gd name="adj1" fmla="val 13753"/>
              <a:gd name="adj2" fmla="val 138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</a:rPr>
              <a:t>ŠKIRPK IR SUKLIJUOK 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DETALES Į TRŪKSTAMAS VIETAS.</a:t>
            </a:r>
            <a:endParaRPr lang="lt-L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19981" r="7532" b="10014"/>
          <a:stretch/>
        </p:blipFill>
        <p:spPr>
          <a:xfrm>
            <a:off x="469551" y="197708"/>
            <a:ext cx="6096004" cy="6515744"/>
          </a:xfrm>
          <a:prstGeom prst="rect">
            <a:avLst/>
          </a:prstGeom>
        </p:spPr>
      </p:pic>
      <p:sp>
        <p:nvSpPr>
          <p:cNvPr id="6" name="Pavadinimas 9"/>
          <p:cNvSpPr txBox="1">
            <a:spLocks/>
          </p:cNvSpPr>
          <p:nvPr/>
        </p:nvSpPr>
        <p:spPr>
          <a:xfrm>
            <a:off x="6565557" y="332617"/>
            <a:ext cx="3133520" cy="260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lt-LT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 flipH="1">
            <a:off x="8327930" y="2664086"/>
            <a:ext cx="1082822" cy="203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Įrankiai darbui su optika - komutacija.com,FTTH,Optinė mova ...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3165">
            <a:off x="6667051" y="2072293"/>
            <a:ext cx="988353" cy="8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>
            <a:off x="673702" y="3904407"/>
            <a:ext cx="1362840" cy="26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hild Cute Pedestrian Crossing Signal Illustration Stock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8908" b="8489"/>
          <a:stretch/>
        </p:blipFill>
        <p:spPr bwMode="auto">
          <a:xfrm>
            <a:off x="1355122" y="419361"/>
            <a:ext cx="1680520" cy="20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artoon Boy And Traffic Light Stock Vector - Illustration of hand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4276" r="11027" b="4135"/>
          <a:stretch/>
        </p:blipFill>
        <p:spPr bwMode="auto">
          <a:xfrm>
            <a:off x="8126287" y="2969028"/>
            <a:ext cx="1505208" cy="187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lektros autoservisas - smulkūs autoserviso darb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42" y="4211961"/>
            <a:ext cx="4795299" cy="202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inis paaiškinimas 7"/>
          <p:cNvSpPr/>
          <p:nvPr/>
        </p:nvSpPr>
        <p:spPr>
          <a:xfrm>
            <a:off x="3330988" y="419361"/>
            <a:ext cx="4742093" cy="3223476"/>
          </a:xfrm>
          <a:prstGeom prst="wedgeEllipseCallout">
            <a:avLst>
              <a:gd name="adj1" fmla="val -85716"/>
              <a:gd name="adj2" fmla="val 75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ŠAUNUOLIAI. IKI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MALONAUS </a:t>
            </a:r>
            <a:r>
              <a:rPr lang="lt-LT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SUSITIKIMO RYTOJ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lt-LT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1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>
            <a:off x="673702" y="3904407"/>
            <a:ext cx="1362840" cy="26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hild Cute Pedestrian Crossing Signal Illustration Stock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8908" b="8489"/>
          <a:stretch/>
        </p:blipFill>
        <p:spPr bwMode="auto">
          <a:xfrm>
            <a:off x="1355122" y="419361"/>
            <a:ext cx="1680520" cy="20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artoon Boy And Traffic Light Stock Vector - Illustration of hand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4276" r="11027" b="4135"/>
          <a:stretch/>
        </p:blipFill>
        <p:spPr bwMode="auto">
          <a:xfrm>
            <a:off x="7859716" y="2841285"/>
            <a:ext cx="1505208" cy="187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lektros autoservisas - smulkūs autoserviso darb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42" y="4211961"/>
            <a:ext cx="4795299" cy="202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inis paaiškinimas 7"/>
          <p:cNvSpPr/>
          <p:nvPr/>
        </p:nvSpPr>
        <p:spPr>
          <a:xfrm>
            <a:off x="3774569" y="677216"/>
            <a:ext cx="3797643" cy="3006810"/>
          </a:xfrm>
          <a:prstGeom prst="wedgeEllipseCallout">
            <a:avLst>
              <a:gd name="adj1" fmla="val -85716"/>
              <a:gd name="adj2" fmla="val 75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SVEIKI 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DRAUGAI, SIŪLAU VĖL APSILANKYTI SAUGAUS EISMO ŠALYJE IR KARTU ATLIKTI PARUOŠTAS UŽDUOTĖLES.</a:t>
            </a:r>
            <a:endParaRPr lang="lt-L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57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apvalintas stačiakampis 41"/>
          <p:cNvSpPr/>
          <p:nvPr/>
        </p:nvSpPr>
        <p:spPr>
          <a:xfrm>
            <a:off x="4614510" y="4642640"/>
            <a:ext cx="2265405" cy="9264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Suapvalintas stačiakampis 40"/>
          <p:cNvSpPr/>
          <p:nvPr/>
        </p:nvSpPr>
        <p:spPr>
          <a:xfrm>
            <a:off x="1367481" y="4658761"/>
            <a:ext cx="2059460" cy="9759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Suapvalintas stačiakampis 39"/>
          <p:cNvSpPr/>
          <p:nvPr/>
        </p:nvSpPr>
        <p:spPr>
          <a:xfrm>
            <a:off x="5238492" y="2878996"/>
            <a:ext cx="924845" cy="8748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Suapvalintas stačiakampis 21"/>
          <p:cNvSpPr/>
          <p:nvPr/>
        </p:nvSpPr>
        <p:spPr>
          <a:xfrm>
            <a:off x="848497" y="2883019"/>
            <a:ext cx="3137700" cy="9255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Suapvalintas stačiakampis 19"/>
          <p:cNvSpPr/>
          <p:nvPr/>
        </p:nvSpPr>
        <p:spPr>
          <a:xfrm>
            <a:off x="4787407" y="1115018"/>
            <a:ext cx="1934669" cy="9152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Suapvalintas stačiakampis 13"/>
          <p:cNvSpPr/>
          <p:nvPr/>
        </p:nvSpPr>
        <p:spPr>
          <a:xfrm>
            <a:off x="1120346" y="1115018"/>
            <a:ext cx="2858530" cy="894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69096" y="205946"/>
            <a:ext cx="8596668" cy="634313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ATLIK SUDĖTIES VEIKSMUS.</a:t>
            </a:r>
            <a:endParaRPr lang="lt-LT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uapvalintas stačiakampis 12"/>
          <p:cNvSpPr/>
          <p:nvPr/>
        </p:nvSpPr>
        <p:spPr>
          <a:xfrm>
            <a:off x="3918186" y="2141198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+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23" name="Suapvalintas stačiakampis 22"/>
          <p:cNvSpPr/>
          <p:nvPr/>
        </p:nvSpPr>
        <p:spPr>
          <a:xfrm>
            <a:off x="2093677" y="2161348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6000" dirty="0">
              <a:solidFill>
                <a:schemeClr val="tx1"/>
              </a:solidFill>
            </a:endParaRPr>
          </a:p>
        </p:txBody>
      </p:sp>
      <p:sp>
        <p:nvSpPr>
          <p:cNvPr id="25" name="Suapvalintas stačiakampis 24"/>
          <p:cNvSpPr/>
          <p:nvPr/>
        </p:nvSpPr>
        <p:spPr>
          <a:xfrm>
            <a:off x="5280078" y="2141198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Suapvalintas stačiakampis 25"/>
          <p:cNvSpPr/>
          <p:nvPr/>
        </p:nvSpPr>
        <p:spPr>
          <a:xfrm>
            <a:off x="6568803" y="2120788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=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27" name="Suapvalintas stačiakampis 26"/>
          <p:cNvSpPr/>
          <p:nvPr/>
        </p:nvSpPr>
        <p:spPr>
          <a:xfrm>
            <a:off x="7488152" y="2141197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Suapvalintas stačiakampis 28"/>
          <p:cNvSpPr/>
          <p:nvPr/>
        </p:nvSpPr>
        <p:spPr>
          <a:xfrm>
            <a:off x="2093677" y="3960288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6000" dirty="0">
              <a:solidFill>
                <a:schemeClr val="tx1"/>
              </a:solidFill>
            </a:endParaRPr>
          </a:p>
        </p:txBody>
      </p:sp>
      <p:sp>
        <p:nvSpPr>
          <p:cNvPr id="30" name="Suapvalintas stačiakampis 29"/>
          <p:cNvSpPr/>
          <p:nvPr/>
        </p:nvSpPr>
        <p:spPr>
          <a:xfrm>
            <a:off x="5300869" y="3918751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Suapvalintas stačiakampis 30"/>
          <p:cNvSpPr/>
          <p:nvPr/>
        </p:nvSpPr>
        <p:spPr>
          <a:xfrm>
            <a:off x="6676869" y="5707270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=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2" name="Suapvalintas stačiakampis 31"/>
          <p:cNvSpPr/>
          <p:nvPr/>
        </p:nvSpPr>
        <p:spPr>
          <a:xfrm>
            <a:off x="7532703" y="3946983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Suapvalintas stačiakampis 32"/>
          <p:cNvSpPr/>
          <p:nvPr/>
        </p:nvSpPr>
        <p:spPr>
          <a:xfrm>
            <a:off x="1998163" y="5763734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6000" dirty="0">
              <a:solidFill>
                <a:schemeClr val="tx1"/>
              </a:solidFill>
            </a:endParaRPr>
          </a:p>
        </p:txBody>
      </p:sp>
      <p:sp>
        <p:nvSpPr>
          <p:cNvPr id="34" name="Suapvalintas stačiakampis 33"/>
          <p:cNvSpPr/>
          <p:nvPr/>
        </p:nvSpPr>
        <p:spPr>
          <a:xfrm>
            <a:off x="5325339" y="5723249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Suapvalintas stačiakampis 34"/>
          <p:cNvSpPr/>
          <p:nvPr/>
        </p:nvSpPr>
        <p:spPr>
          <a:xfrm>
            <a:off x="3918186" y="3960288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+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6" name="Suapvalintas stačiakampis 35"/>
          <p:cNvSpPr/>
          <p:nvPr/>
        </p:nvSpPr>
        <p:spPr>
          <a:xfrm>
            <a:off x="3900642" y="5735502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+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7" name="Suapvalintas stačiakampis 36"/>
          <p:cNvSpPr/>
          <p:nvPr/>
        </p:nvSpPr>
        <p:spPr>
          <a:xfrm>
            <a:off x="6616304" y="3946983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=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8" name="Suapvalintas stačiakampis 37"/>
          <p:cNvSpPr/>
          <p:nvPr/>
        </p:nvSpPr>
        <p:spPr>
          <a:xfrm>
            <a:off x="7515915" y="5707270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3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-835" r="12800" b="7662"/>
          <a:stretch/>
        </p:blipFill>
        <p:spPr bwMode="auto">
          <a:xfrm flipH="1">
            <a:off x="7978239" y="407357"/>
            <a:ext cx="778583" cy="11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1148063" y="1247098"/>
            <a:ext cx="754732" cy="5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1800450" y="1292390"/>
            <a:ext cx="599439" cy="4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2389880" y="1311808"/>
            <a:ext cx="780217" cy="61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3167980" y="1308696"/>
            <a:ext cx="599439" cy="4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4897396" y="1292390"/>
            <a:ext cx="804694" cy="6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5754741" y="1292390"/>
            <a:ext cx="804694" cy="6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Verkehrszeichen | 133 Achtung Fußgänger in 630mm &amp; 900mm SL nach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50" y="4736689"/>
            <a:ext cx="839012" cy="7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Verkehrszeichen | 133 Achtung Fußgänger in 630mm &amp; 900mm SL nach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31" y="4819404"/>
            <a:ext cx="745017" cy="6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Verkehrszeichen | 133 Achtung Fußgänger in 630mm &amp; 900mm SL nach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97" y="4819404"/>
            <a:ext cx="484299" cy="4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Verkehrszeichen | 133 Achtung Fußgänger in 630mm &amp; 900mm SL nach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2" y="4819404"/>
            <a:ext cx="484299" cy="4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Verkehrszeichen | 133 Achtung Fußgänger in 630mm &amp; 900mm SL nach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70" y="4819404"/>
            <a:ext cx="484299" cy="4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1037730" y="3023848"/>
            <a:ext cx="659501" cy="6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1864581" y="3039824"/>
            <a:ext cx="659501" cy="6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2767440" y="3039824"/>
            <a:ext cx="659501" cy="6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5366981" y="3023848"/>
            <a:ext cx="659501" cy="6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doors dir="vert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inis paaiškinimas 39"/>
          <p:cNvSpPr/>
          <p:nvPr/>
        </p:nvSpPr>
        <p:spPr>
          <a:xfrm>
            <a:off x="578199" y="48777"/>
            <a:ext cx="2778234" cy="1596081"/>
          </a:xfrm>
          <a:prstGeom prst="wedgeEllipseCallout">
            <a:avLst>
              <a:gd name="adj1" fmla="val -33844"/>
              <a:gd name="adj2" fmla="val 69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90773"/>
              </p:ext>
            </p:extLst>
          </p:nvPr>
        </p:nvGraphicFramePr>
        <p:xfrm>
          <a:off x="1510420" y="2397210"/>
          <a:ext cx="5871750" cy="43413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8625"/>
                <a:gridCol w="978625"/>
                <a:gridCol w="978625"/>
                <a:gridCol w="978625"/>
                <a:gridCol w="978625"/>
                <a:gridCol w="978625"/>
              </a:tblGrid>
              <a:tr h="542668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1777690" y="6243264"/>
            <a:ext cx="493209" cy="4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ukreipiamieji kelio ženklai - Kelių eismo taisyklės (KE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72" y="6201436"/>
            <a:ext cx="501674" cy="5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4698357" y="6232382"/>
            <a:ext cx="488956" cy="4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3715519" y="6211979"/>
            <a:ext cx="601801" cy="4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isos naujieno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6047" r="19513" b="6867"/>
          <a:stretch/>
        </p:blipFill>
        <p:spPr bwMode="auto">
          <a:xfrm>
            <a:off x="5729061" y="6221951"/>
            <a:ext cx="342226" cy="4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o reikalauja šis kelio ženklas kelyje? - KET Bilietai Testa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5853" r="24909" b="18178"/>
          <a:stretch/>
        </p:blipFill>
        <p:spPr bwMode="auto">
          <a:xfrm>
            <a:off x="6641624" y="6243263"/>
            <a:ext cx="500581" cy="4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>
            <a:off x="186269" y="2180391"/>
            <a:ext cx="612422" cy="10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Lentelė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65740"/>
              </p:ext>
            </p:extLst>
          </p:nvPr>
        </p:nvGraphicFramePr>
        <p:xfrm>
          <a:off x="1120346" y="2397210"/>
          <a:ext cx="523709" cy="43413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3709"/>
              </a:tblGrid>
              <a:tr h="54266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lt-L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lt-L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lt-L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lt-L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lt-L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lt-L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2668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4146525" y="1332735"/>
            <a:ext cx="724930" cy="6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7436131" y="614891"/>
            <a:ext cx="995527" cy="8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8128027" y="3444921"/>
            <a:ext cx="1624489" cy="13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Nukreipiamieji kelio ženklai - Kelių eismo taisyklės (KE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95" y="1712590"/>
            <a:ext cx="600505" cy="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ukreipiamieji kelio ženklai - Kelių eismo taisyklės (KE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11" y="5527464"/>
            <a:ext cx="600505" cy="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ukreipiamieji kelio ženklai - Kelių eismo taisyklės (KE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34" y="799969"/>
            <a:ext cx="821927" cy="8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5880239" y="641248"/>
            <a:ext cx="1476028" cy="11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7224955" y="1747703"/>
            <a:ext cx="616153" cy="4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7580807" y="3607908"/>
            <a:ext cx="535361" cy="4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5258420" y="194494"/>
            <a:ext cx="601801" cy="4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Nukreipiamieji kelio ženklai - Kelių eismo taisyklės (KET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53" y="3176155"/>
            <a:ext cx="300253" cy="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5292407" y="1732392"/>
            <a:ext cx="598036" cy="5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7509332" y="2519948"/>
            <a:ext cx="983678" cy="9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8871975" y="704502"/>
            <a:ext cx="488956" cy="4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4446295" y="218524"/>
            <a:ext cx="488956" cy="4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6216918" y="131243"/>
            <a:ext cx="488956" cy="4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0787" r="52916" b="14543"/>
          <a:stretch/>
        </p:blipFill>
        <p:spPr bwMode="auto">
          <a:xfrm>
            <a:off x="7658786" y="4843788"/>
            <a:ext cx="488956" cy="4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Visos naujieno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6047" r="19513" b="6867"/>
          <a:stretch/>
        </p:blipFill>
        <p:spPr bwMode="auto">
          <a:xfrm>
            <a:off x="8825542" y="1479369"/>
            <a:ext cx="711977" cy="98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Visos naujieno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6047" r="19513" b="6867"/>
          <a:stretch/>
        </p:blipFill>
        <p:spPr bwMode="auto">
          <a:xfrm>
            <a:off x="8494000" y="5018144"/>
            <a:ext cx="493656" cy="68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Visos naujieno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6047" r="19513" b="6867"/>
          <a:stretch/>
        </p:blipFill>
        <p:spPr bwMode="auto">
          <a:xfrm>
            <a:off x="3440966" y="482075"/>
            <a:ext cx="639381" cy="8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Visos naujieno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6047" r="19513" b="6867"/>
          <a:stretch/>
        </p:blipFill>
        <p:spPr bwMode="auto">
          <a:xfrm>
            <a:off x="7041806" y="181615"/>
            <a:ext cx="494724" cy="68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Visos naujieno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6047" r="19513" b="6867"/>
          <a:stretch/>
        </p:blipFill>
        <p:spPr bwMode="auto">
          <a:xfrm>
            <a:off x="9615343" y="3295443"/>
            <a:ext cx="342226" cy="4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Ko reikalauja šis kelio ženklas kelyje? - KET Bilietai Testai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5853" r="24909" b="18178"/>
          <a:stretch/>
        </p:blipFill>
        <p:spPr bwMode="auto">
          <a:xfrm>
            <a:off x="8177305" y="81086"/>
            <a:ext cx="648237" cy="5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o reikalauja šis kelio ženklas kelyje? - KET Bilietai Testa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5853" r="24909" b="18178"/>
          <a:stretch/>
        </p:blipFill>
        <p:spPr bwMode="auto">
          <a:xfrm>
            <a:off x="8534400" y="2484333"/>
            <a:ext cx="500581" cy="4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tačiakampis 38"/>
          <p:cNvSpPr/>
          <p:nvPr/>
        </p:nvSpPr>
        <p:spPr>
          <a:xfrm>
            <a:off x="632288" y="369950"/>
            <a:ext cx="2619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SUDARYK DIAGRAMĄ. NUSPALVINK </a:t>
            </a:r>
            <a:r>
              <a:rPr lang="lt-L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TIEK </a:t>
            </a:r>
            <a:r>
              <a:rPr lang="lt-LT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LANGELIŲ, KIEK YRA </a:t>
            </a:r>
            <a:r>
              <a:rPr lang="lt-L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KELIO ŽENKLŲ.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inis paaiškinimas 4"/>
          <p:cNvSpPr/>
          <p:nvPr/>
        </p:nvSpPr>
        <p:spPr>
          <a:xfrm>
            <a:off x="527222" y="337069"/>
            <a:ext cx="3369275" cy="1549396"/>
          </a:xfrm>
          <a:prstGeom prst="wedgeEllipseCallout">
            <a:avLst>
              <a:gd name="adj1" fmla="val -16199"/>
              <a:gd name="adj2" fmla="val 102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SURASK VIENODUS PAVEIKSLĖLIUS. 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JUOS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SUJUNK LINIJA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27 Best School images | Solar system wallpaper, System wallpap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23" y="2152786"/>
            <a:ext cx="1265999" cy="26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58 Best כלי תחבורה- גננות+ images | Transportation them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87" y="606448"/>
            <a:ext cx="636326" cy="12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58 Best כלי תחבורה- גננות+ images | Transportation them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10" y="3615378"/>
            <a:ext cx="1272652" cy="25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7 Best School images | Solar system wallpaper, System wallpape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01" y="227624"/>
            <a:ext cx="710502" cy="16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4922108" y="5425072"/>
            <a:ext cx="885568" cy="76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4676455" y="606448"/>
            <a:ext cx="885568" cy="76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>
            <a:off x="527222" y="2660295"/>
            <a:ext cx="1177386" cy="245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7899064" y="3887202"/>
            <a:ext cx="1408670" cy="11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2487827" y="4342751"/>
            <a:ext cx="1408670" cy="11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9" t="21134" r="3499" b="14196"/>
          <a:stretch/>
        </p:blipFill>
        <p:spPr bwMode="auto">
          <a:xfrm>
            <a:off x="5971132" y="2404336"/>
            <a:ext cx="742481" cy="72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uris iš šių ženklų nurodo požeminę pėsčiųjų perėją? - KET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9" t="21134" r="3499" b="14196"/>
          <a:stretch/>
        </p:blipFill>
        <p:spPr bwMode="auto">
          <a:xfrm flipH="1">
            <a:off x="7644494" y="5462797"/>
            <a:ext cx="641004" cy="6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artoon Boy And Traffic Light Stock Vector - Illustration of hand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4276" r="11027" b="4135"/>
          <a:stretch/>
        </p:blipFill>
        <p:spPr bwMode="auto">
          <a:xfrm>
            <a:off x="7644494" y="2748821"/>
            <a:ext cx="697230" cy="8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artoon Boy And Traffic Light Stock Vector - Illustration of hand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4276" r="11027" b="4135"/>
          <a:stretch/>
        </p:blipFill>
        <p:spPr bwMode="auto">
          <a:xfrm>
            <a:off x="2557557" y="2476997"/>
            <a:ext cx="1134648" cy="141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Nukreipiamieji kelio ženklai - Kelių eismo taisyklės (KET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8" y="5304099"/>
            <a:ext cx="868993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Nukreipiamieji kelio ženklai - Kelių eismo taisyklės (KET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33" y="2360640"/>
            <a:ext cx="897953" cy="8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lice officer stop sign policeman law justice cop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r="18326" b="9804"/>
          <a:stretch/>
        </p:blipFill>
        <p:spPr bwMode="auto">
          <a:xfrm>
            <a:off x="4047642" y="5187978"/>
            <a:ext cx="683741" cy="12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olice officer stop sign policeman law justice cop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r="18326" b="9804"/>
          <a:stretch/>
        </p:blipFill>
        <p:spPr bwMode="auto">
          <a:xfrm>
            <a:off x="7180791" y="1240239"/>
            <a:ext cx="683741" cy="12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>
            <a:off x="9298977" y="3429126"/>
            <a:ext cx="436775" cy="9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Tiesioji rodyklės jungtis 24"/>
          <p:cNvCxnSpPr/>
          <p:nvPr/>
        </p:nvCxnSpPr>
        <p:spPr>
          <a:xfrm>
            <a:off x="2658445" y="1771135"/>
            <a:ext cx="585745" cy="453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uapvalintas stačiakampis 89"/>
          <p:cNvSpPr/>
          <p:nvPr/>
        </p:nvSpPr>
        <p:spPr>
          <a:xfrm>
            <a:off x="319119" y="4965733"/>
            <a:ext cx="9081237" cy="120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Š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42" name="Suapvalintas stačiakampis 41"/>
          <p:cNvSpPr/>
          <p:nvPr/>
        </p:nvSpPr>
        <p:spPr>
          <a:xfrm>
            <a:off x="319882" y="3649230"/>
            <a:ext cx="9081237" cy="120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Š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5" name="Suapvalintas stačiakampis 34"/>
          <p:cNvSpPr/>
          <p:nvPr/>
        </p:nvSpPr>
        <p:spPr>
          <a:xfrm>
            <a:off x="224681" y="2341725"/>
            <a:ext cx="9078206" cy="120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Š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" name="Suapvalintas stačiakampis 5"/>
          <p:cNvSpPr/>
          <p:nvPr/>
        </p:nvSpPr>
        <p:spPr>
          <a:xfrm>
            <a:off x="194098" y="957447"/>
            <a:ext cx="9081237" cy="12585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Š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0" name="Pavadinimas 1"/>
          <p:cNvSpPr txBox="1">
            <a:spLocks/>
          </p:cNvSpPr>
          <p:nvPr/>
        </p:nvSpPr>
        <p:spPr>
          <a:xfrm>
            <a:off x="948966" y="159233"/>
            <a:ext cx="8124569" cy="590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SUSKAI</a:t>
            </a:r>
            <a:r>
              <a:rPr lang="lt-LT" sz="2000" dirty="0" smtClean="0">
                <a:latin typeface="Comic Sans MS" panose="030F0702030302020204" pitchFamily="66" charset="0"/>
              </a:rPr>
              <a:t>ČIUOK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lt-LT" sz="2000" dirty="0">
                <a:latin typeface="Comic Sans MS" panose="030F0702030302020204" pitchFamily="66" charset="0"/>
              </a:rPr>
              <a:t>ĮSPĖJAMUOSIUS </a:t>
            </a:r>
            <a:r>
              <a:rPr lang="lt-LT" sz="2000" dirty="0" smtClean="0">
                <a:latin typeface="Comic Sans MS" panose="030F0702030302020204" pitchFamily="66" charset="0"/>
              </a:rPr>
              <a:t>ŽENKLUS IR PASAKYK TEISINGĄ JŲ SKAIČIŲ.</a:t>
            </a:r>
            <a:endParaRPr lang="lt-LT" sz="20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3475" y="1055809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4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9365" y="1297026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3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18358" y="1566942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2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63482" y="2353095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5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366" y="2623535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6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618358" y="2890501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8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57846" y="3649230"/>
            <a:ext cx="63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8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51563" y="3928116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7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53779" y="4229476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9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pic>
        <p:nvPicPr>
          <p:cNvPr id="64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853559" y="1041107"/>
            <a:ext cx="1304192" cy="11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2196129" y="1056764"/>
            <a:ext cx="1278957" cy="110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3484540" y="1055809"/>
            <a:ext cx="1279244" cy="11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4873398" y="1093850"/>
            <a:ext cx="1286785" cy="11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Verkehrsschild nach StVO - Nr. 145-12 Fußgängerüberwe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9" y="2361905"/>
            <a:ext cx="1124205" cy="11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Verkehrsschild nach StVO - Nr. 145-12 Fußgängerüberwe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03" y="2344287"/>
            <a:ext cx="1124205" cy="11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Verkehrsschild nach StVO - Nr. 145-12 Fußgängerüberwe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59" y="2353095"/>
            <a:ext cx="1124205" cy="11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Verkehrsschild nach StVO - Nr. 145-12 Fußgängerüberwe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22" y="2359753"/>
            <a:ext cx="1124205" cy="11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Verkehrsschild nach StVO - Nr. 145-12 Fußgängerüberwe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29" y="2361905"/>
            <a:ext cx="1124205" cy="11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Ko reikalauja šis kelio ženklas kelyje? - KET Bilietai Test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5853" r="24909" b="18178"/>
          <a:stretch/>
        </p:blipFill>
        <p:spPr bwMode="auto">
          <a:xfrm>
            <a:off x="510076" y="3718466"/>
            <a:ext cx="1071266" cy="9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257" y="3729641"/>
            <a:ext cx="1072989" cy="951058"/>
          </a:xfrm>
          <a:prstGeom prst="rect">
            <a:avLst/>
          </a:prstGeom>
        </p:spPr>
      </p:pic>
      <p:pic>
        <p:nvPicPr>
          <p:cNvPr id="74" name="Picture 6" descr="Ko reikalauja šis kelio ženklas kelyje? - KET Bilietai Test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5853" r="24909" b="18178"/>
          <a:stretch/>
        </p:blipFill>
        <p:spPr bwMode="auto">
          <a:xfrm>
            <a:off x="2734162" y="3727799"/>
            <a:ext cx="1071266" cy="9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Ko reikalauja šis kelio ženklas kelyje? - KET Bilietai Test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5853" r="24909" b="18178"/>
          <a:stretch/>
        </p:blipFill>
        <p:spPr bwMode="auto">
          <a:xfrm>
            <a:off x="3834280" y="3738076"/>
            <a:ext cx="1071266" cy="9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Ko reikalauja šis kelio ženklas kelyje? - KET Bilietai Test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5853" r="24909" b="18178"/>
          <a:stretch/>
        </p:blipFill>
        <p:spPr bwMode="auto">
          <a:xfrm>
            <a:off x="5011251" y="3752105"/>
            <a:ext cx="1071266" cy="9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Ko reikalauja šis kelio ženklas kelyje? - KET Bilietai Test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5853" r="24909" b="18178"/>
          <a:stretch/>
        </p:blipFill>
        <p:spPr bwMode="auto">
          <a:xfrm>
            <a:off x="6137022" y="3743215"/>
            <a:ext cx="1071266" cy="9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1444471" y="5146799"/>
            <a:ext cx="1002997" cy="7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2306224" y="5168559"/>
            <a:ext cx="985368" cy="7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3253001" y="5259159"/>
            <a:ext cx="871161" cy="6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4057922" y="5146800"/>
            <a:ext cx="1030511" cy="8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5011251" y="5259161"/>
            <a:ext cx="871161" cy="6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5848632" y="5259160"/>
            <a:ext cx="871161" cy="6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6728848" y="5241937"/>
            <a:ext cx="871161" cy="6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" descr="Set of the main road of signs icons Royalty Free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7041" r="64877" b="62096"/>
          <a:stretch/>
        </p:blipFill>
        <p:spPr bwMode="auto">
          <a:xfrm>
            <a:off x="434336" y="5060093"/>
            <a:ext cx="1093875" cy="8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7593279" y="4935993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6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8083460" y="5244619"/>
            <a:ext cx="621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9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704691" y="5599848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8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pic>
        <p:nvPicPr>
          <p:cNvPr id="119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-835" r="12800" b="7662"/>
          <a:stretch/>
        </p:blipFill>
        <p:spPr bwMode="auto">
          <a:xfrm flipH="1">
            <a:off x="8704691" y="55616"/>
            <a:ext cx="509389" cy="7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>
        <p14:prism isContent="1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>
            <a:off x="587303" y="3444470"/>
            <a:ext cx="1362840" cy="26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hild Cute Pedestrian Crossing Signal Illustration Stock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8908" b="8489"/>
          <a:stretch/>
        </p:blipFill>
        <p:spPr bwMode="auto">
          <a:xfrm>
            <a:off x="3415216" y="4576940"/>
            <a:ext cx="1140943" cy="13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ownload Free png Police officer Cartoon Traffic police - 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91" y="2122778"/>
            <a:ext cx="1564488" cy="15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Verkehrsschild nach StVO - Nr. 145-12 Fußgängerüberweg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78" y="2155401"/>
            <a:ext cx="1581691" cy="158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Nukreipiamieji kelio ženklai - Kelių eismo taisyklės (KE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75" y="703351"/>
            <a:ext cx="912767" cy="9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Boy on a bicycle Royalty Free Vector Image - VectorStoc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" b="9582"/>
          <a:stretch/>
        </p:blipFill>
        <p:spPr bwMode="auto">
          <a:xfrm>
            <a:off x="5115314" y="5026782"/>
            <a:ext cx="1447997" cy="14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6763520" y="2483392"/>
            <a:ext cx="1482811" cy="127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Visos naujieno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6047" r="19513" b="6867"/>
          <a:stretch/>
        </p:blipFill>
        <p:spPr bwMode="auto">
          <a:xfrm>
            <a:off x="4883824" y="3830267"/>
            <a:ext cx="677320" cy="9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urinio vietos rezervavimo ženklas 11" descr="Of cartoon bus Royalty Free Vector Image - VectorStock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826" r="1950" b="25497"/>
          <a:stretch/>
        </p:blipFill>
        <p:spPr bwMode="auto">
          <a:xfrm>
            <a:off x="7879653" y="1913541"/>
            <a:ext cx="1819637" cy="1019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6" descr="Ko reikalauja šis kelio ženklas kelyje? - KET Bilietai Testai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5853" r="24909" b="18178"/>
          <a:stretch/>
        </p:blipFill>
        <p:spPr bwMode="auto">
          <a:xfrm>
            <a:off x="7061879" y="4871505"/>
            <a:ext cx="886094" cy="7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iendship Cartoon - SUBPNG / PNGFLY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" b="2639"/>
          <a:stretch/>
        </p:blipFill>
        <p:spPr bwMode="auto">
          <a:xfrm flipH="1">
            <a:off x="7081901" y="683840"/>
            <a:ext cx="1187075" cy="11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Paslaugų kelio ženklai - KET Bilietai Testa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01" y="1531832"/>
            <a:ext cx="1165832" cy="11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id Talking to Toy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9" r="18465" b="11252"/>
          <a:stretch/>
        </p:blipFill>
        <p:spPr bwMode="auto">
          <a:xfrm>
            <a:off x="8778551" y="3760258"/>
            <a:ext cx="697157" cy="14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tšvaitą reikia ne tik turėti, bet ir teisingai nešioti - kvitrina ..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74" y="649559"/>
            <a:ext cx="2019214" cy="12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Minkšti atšvaitai GYVUNĖLIA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68" y="3583909"/>
            <a:ext cx="1235676" cy="12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inis paaiškinimas 3"/>
          <p:cNvSpPr/>
          <p:nvPr/>
        </p:nvSpPr>
        <p:spPr>
          <a:xfrm>
            <a:off x="309551" y="331897"/>
            <a:ext cx="3105665" cy="1667846"/>
          </a:xfrm>
          <a:prstGeom prst="wedgeEllipseCallout">
            <a:avLst>
              <a:gd name="adj1" fmla="val 3179"/>
              <a:gd name="adj2" fmla="val 114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SUJUNK PIE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Ė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LIUS SU 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ATITINKAMAIS KELIO ŽENKLAIS.</a:t>
            </a:r>
            <a:endParaRPr lang="lt-L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9018" r="27110" b="2888"/>
          <a:stretch/>
        </p:blipFill>
        <p:spPr>
          <a:xfrm>
            <a:off x="980303" y="362465"/>
            <a:ext cx="3624648" cy="5873578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4" t="7537" r="1466" b="1405"/>
          <a:stretch/>
        </p:blipFill>
        <p:spPr>
          <a:xfrm>
            <a:off x="6041130" y="238898"/>
            <a:ext cx="1334530" cy="5787958"/>
          </a:xfrm>
          <a:prstGeom prst="rect">
            <a:avLst/>
          </a:prstGeom>
        </p:spPr>
      </p:pic>
      <p:pic>
        <p:nvPicPr>
          <p:cNvPr id="9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6863557" y="3451009"/>
            <a:ext cx="451644" cy="3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3925441" y="771493"/>
            <a:ext cx="431243" cy="3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6534841" y="4344770"/>
            <a:ext cx="394619" cy="3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1138333" y="2507777"/>
            <a:ext cx="431243" cy="3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2947709" y="1354479"/>
            <a:ext cx="396853" cy="3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6124640" y="2507777"/>
            <a:ext cx="373578" cy="3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2078751" y="4684581"/>
            <a:ext cx="378940" cy="3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6873757" y="585819"/>
            <a:ext cx="431243" cy="3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6095808" y="1589281"/>
            <a:ext cx="402410" cy="3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1836978" y="5530489"/>
            <a:ext cx="431243" cy="3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4127216" y="3961388"/>
            <a:ext cx="445218" cy="3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Kokiu atstumu nuo pavojingo ruožo pradžios gyvenvietėse statomi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1" t="45327" r="18164" b="14417"/>
          <a:stretch/>
        </p:blipFill>
        <p:spPr bwMode="auto">
          <a:xfrm>
            <a:off x="6550782" y="5300359"/>
            <a:ext cx="378678" cy="3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as 23"/>
          <p:cNvSpPr/>
          <p:nvPr/>
        </p:nvSpPr>
        <p:spPr>
          <a:xfrm>
            <a:off x="5255741" y="585819"/>
            <a:ext cx="518983" cy="4603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Ovalas 24"/>
          <p:cNvSpPr/>
          <p:nvPr/>
        </p:nvSpPr>
        <p:spPr>
          <a:xfrm>
            <a:off x="5255741" y="1475415"/>
            <a:ext cx="518983" cy="4603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Ovalas 25"/>
          <p:cNvSpPr/>
          <p:nvPr/>
        </p:nvSpPr>
        <p:spPr>
          <a:xfrm>
            <a:off x="5304411" y="2492465"/>
            <a:ext cx="518983" cy="4603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Ovalas 26"/>
          <p:cNvSpPr/>
          <p:nvPr/>
        </p:nvSpPr>
        <p:spPr>
          <a:xfrm>
            <a:off x="5308308" y="3363549"/>
            <a:ext cx="518983" cy="4603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Ovalas 27"/>
          <p:cNvSpPr/>
          <p:nvPr/>
        </p:nvSpPr>
        <p:spPr>
          <a:xfrm>
            <a:off x="5335438" y="4340697"/>
            <a:ext cx="518983" cy="4603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Ovalas 28"/>
          <p:cNvSpPr/>
          <p:nvPr/>
        </p:nvSpPr>
        <p:spPr>
          <a:xfrm>
            <a:off x="5350415" y="5300359"/>
            <a:ext cx="518983" cy="4603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0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 flipH="1">
            <a:off x="8631098" y="3653018"/>
            <a:ext cx="876880" cy="16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inis paaiškinimas 30"/>
          <p:cNvSpPr/>
          <p:nvPr/>
        </p:nvSpPr>
        <p:spPr>
          <a:xfrm>
            <a:off x="7459170" y="771493"/>
            <a:ext cx="2343857" cy="2181358"/>
          </a:xfrm>
          <a:prstGeom prst="wedgeEllipseCallout">
            <a:avLst>
              <a:gd name="adj1" fmla="val -448"/>
              <a:gd name="adj2" fmla="val 7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PAD</a:t>
            </a:r>
            <a:r>
              <a:rPr lang="lt-LT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ĖK ŽMONĖMS TEISINGAI SURASTI PAVEISLIUKŲ EILIŠKUMĄ IR NUSPALVINK SKRITULIUS ATITINKAMA SPALVA.</a:t>
            </a:r>
            <a:endParaRPr lang="lt-LT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Ovalas 31"/>
          <p:cNvSpPr/>
          <p:nvPr/>
        </p:nvSpPr>
        <p:spPr>
          <a:xfrm>
            <a:off x="1002867" y="863905"/>
            <a:ext cx="354227" cy="334888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Ovalas 32"/>
          <p:cNvSpPr/>
          <p:nvPr/>
        </p:nvSpPr>
        <p:spPr>
          <a:xfrm>
            <a:off x="980302" y="1705608"/>
            <a:ext cx="354227" cy="334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Ovalas 33"/>
          <p:cNvSpPr/>
          <p:nvPr/>
        </p:nvSpPr>
        <p:spPr>
          <a:xfrm>
            <a:off x="4250724" y="1670438"/>
            <a:ext cx="354227" cy="3348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Ovalas 34"/>
          <p:cNvSpPr/>
          <p:nvPr/>
        </p:nvSpPr>
        <p:spPr>
          <a:xfrm>
            <a:off x="1828316" y="3526842"/>
            <a:ext cx="354227" cy="33488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6" name="Ovalas 35"/>
          <p:cNvSpPr/>
          <p:nvPr/>
        </p:nvSpPr>
        <p:spPr>
          <a:xfrm>
            <a:off x="2729540" y="4633639"/>
            <a:ext cx="354227" cy="3348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7" name="Ovalas 36"/>
          <p:cNvSpPr/>
          <p:nvPr/>
        </p:nvSpPr>
        <p:spPr>
          <a:xfrm>
            <a:off x="1093710" y="5901837"/>
            <a:ext cx="354227" cy="33488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87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inis paaiškinimas 15"/>
          <p:cNvSpPr/>
          <p:nvPr/>
        </p:nvSpPr>
        <p:spPr>
          <a:xfrm>
            <a:off x="5901308" y="452615"/>
            <a:ext cx="2733980" cy="1927015"/>
          </a:xfrm>
          <a:prstGeom prst="wedgeEllipseCallout">
            <a:avLst>
              <a:gd name="adj1" fmla="val 4316"/>
              <a:gd name="adj2" fmla="val 94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6847" r="4031" b="1502"/>
          <a:stretch/>
        </p:blipFill>
        <p:spPr>
          <a:xfrm>
            <a:off x="815547" y="411891"/>
            <a:ext cx="4802660" cy="6285471"/>
          </a:xfrm>
          <a:prstGeom prst="rect">
            <a:avLst/>
          </a:prstGeom>
        </p:spPr>
      </p:pic>
      <p:sp>
        <p:nvSpPr>
          <p:cNvPr id="5" name="Suapvalintas stačiakampis 4"/>
          <p:cNvSpPr/>
          <p:nvPr/>
        </p:nvSpPr>
        <p:spPr>
          <a:xfrm rot="646004">
            <a:off x="4393316" y="1722187"/>
            <a:ext cx="445583" cy="123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uapvalintas stačiakampis 5"/>
          <p:cNvSpPr/>
          <p:nvPr/>
        </p:nvSpPr>
        <p:spPr>
          <a:xfrm rot="969268">
            <a:off x="3379669" y="1594502"/>
            <a:ext cx="445583" cy="123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Suapvalintas stačiakampis 6"/>
          <p:cNvSpPr/>
          <p:nvPr/>
        </p:nvSpPr>
        <p:spPr>
          <a:xfrm rot="1341644">
            <a:off x="2326066" y="1511389"/>
            <a:ext cx="445583" cy="123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8" name="Picture 4" descr="Elektros autoservisas - smulkūs autoserviso darb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07" y="3589356"/>
            <a:ext cx="1135066" cy="478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aisva forma 9"/>
          <p:cNvSpPr/>
          <p:nvPr/>
        </p:nvSpPr>
        <p:spPr>
          <a:xfrm>
            <a:off x="2090385" y="4687330"/>
            <a:ext cx="183469" cy="239088"/>
          </a:xfrm>
          <a:custGeom>
            <a:avLst/>
            <a:gdLst>
              <a:gd name="connsiteX0" fmla="*/ 34977 w 183469"/>
              <a:gd name="connsiteY0" fmla="*/ 41189 h 239088"/>
              <a:gd name="connsiteX1" fmla="*/ 76166 w 183469"/>
              <a:gd name="connsiteY1" fmla="*/ 57665 h 239088"/>
              <a:gd name="connsiteX2" fmla="*/ 100880 w 183469"/>
              <a:gd name="connsiteY2" fmla="*/ 65902 h 239088"/>
              <a:gd name="connsiteX3" fmla="*/ 67929 w 183469"/>
              <a:gd name="connsiteY3" fmla="*/ 115329 h 239088"/>
              <a:gd name="connsiteX4" fmla="*/ 59691 w 183469"/>
              <a:gd name="connsiteY4" fmla="*/ 140043 h 239088"/>
              <a:gd name="connsiteX5" fmla="*/ 109118 w 183469"/>
              <a:gd name="connsiteY5" fmla="*/ 123567 h 239088"/>
              <a:gd name="connsiteX6" fmla="*/ 133831 w 183469"/>
              <a:gd name="connsiteY6" fmla="*/ 115329 h 239088"/>
              <a:gd name="connsiteX7" fmla="*/ 109118 w 183469"/>
              <a:gd name="connsiteY7" fmla="*/ 164756 h 239088"/>
              <a:gd name="connsiteX8" fmla="*/ 117356 w 183469"/>
              <a:gd name="connsiteY8" fmla="*/ 172994 h 239088"/>
              <a:gd name="connsiteX9" fmla="*/ 133831 w 183469"/>
              <a:gd name="connsiteY9" fmla="*/ 148281 h 239088"/>
              <a:gd name="connsiteX10" fmla="*/ 158545 w 183469"/>
              <a:gd name="connsiteY10" fmla="*/ 123567 h 239088"/>
              <a:gd name="connsiteX11" fmla="*/ 175020 w 183469"/>
              <a:gd name="connsiteY11" fmla="*/ 98854 h 239088"/>
              <a:gd name="connsiteX12" fmla="*/ 150307 w 183469"/>
              <a:gd name="connsiteY12" fmla="*/ 115329 h 239088"/>
              <a:gd name="connsiteX13" fmla="*/ 166783 w 183469"/>
              <a:gd name="connsiteY13" fmla="*/ 65902 h 239088"/>
              <a:gd name="connsiteX14" fmla="*/ 150307 w 183469"/>
              <a:gd name="connsiteY14" fmla="*/ 41189 h 239088"/>
              <a:gd name="connsiteX15" fmla="*/ 142069 w 183469"/>
              <a:gd name="connsiteY15" fmla="*/ 16475 h 239088"/>
              <a:gd name="connsiteX16" fmla="*/ 117356 w 183469"/>
              <a:gd name="connsiteY16" fmla="*/ 0 h 239088"/>
              <a:gd name="connsiteX17" fmla="*/ 76166 w 183469"/>
              <a:gd name="connsiteY17" fmla="*/ 8238 h 239088"/>
              <a:gd name="connsiteX18" fmla="*/ 26739 w 183469"/>
              <a:gd name="connsiteY18" fmla="*/ 24713 h 239088"/>
              <a:gd name="connsiteX19" fmla="*/ 10264 w 183469"/>
              <a:gd name="connsiteY19" fmla="*/ 49427 h 239088"/>
              <a:gd name="connsiteX20" fmla="*/ 10264 w 183469"/>
              <a:gd name="connsiteY20" fmla="*/ 156519 h 239088"/>
              <a:gd name="connsiteX21" fmla="*/ 59691 w 183469"/>
              <a:gd name="connsiteY21" fmla="*/ 197708 h 239088"/>
              <a:gd name="connsiteX22" fmla="*/ 100880 w 183469"/>
              <a:gd name="connsiteY22" fmla="*/ 238897 h 239088"/>
              <a:gd name="connsiteX23" fmla="*/ 125593 w 183469"/>
              <a:gd name="connsiteY23" fmla="*/ 230659 h 239088"/>
              <a:gd name="connsiteX24" fmla="*/ 133831 w 183469"/>
              <a:gd name="connsiteY24" fmla="*/ 205946 h 239088"/>
              <a:gd name="connsiteX25" fmla="*/ 150307 w 183469"/>
              <a:gd name="connsiteY25" fmla="*/ 181232 h 239088"/>
              <a:gd name="connsiteX26" fmla="*/ 125593 w 183469"/>
              <a:gd name="connsiteY26" fmla="*/ 164756 h 239088"/>
              <a:gd name="connsiteX27" fmla="*/ 100880 w 183469"/>
              <a:gd name="connsiteY27" fmla="*/ 172994 h 239088"/>
              <a:gd name="connsiteX28" fmla="*/ 76166 w 183469"/>
              <a:gd name="connsiteY28" fmla="*/ 189470 h 239088"/>
              <a:gd name="connsiteX29" fmla="*/ 84404 w 183469"/>
              <a:gd name="connsiteY29" fmla="*/ 164756 h 239088"/>
              <a:gd name="connsiteX30" fmla="*/ 109118 w 183469"/>
              <a:gd name="connsiteY30" fmla="*/ 140043 h 239088"/>
              <a:gd name="connsiteX31" fmla="*/ 84404 w 183469"/>
              <a:gd name="connsiteY31" fmla="*/ 123567 h 239088"/>
              <a:gd name="connsiteX32" fmla="*/ 51453 w 183469"/>
              <a:gd name="connsiteY32" fmla="*/ 140043 h 239088"/>
              <a:gd name="connsiteX33" fmla="*/ 26739 w 183469"/>
              <a:gd name="connsiteY33" fmla="*/ 148281 h 239088"/>
              <a:gd name="connsiteX34" fmla="*/ 34977 w 183469"/>
              <a:gd name="connsiteY34" fmla="*/ 123567 h 239088"/>
              <a:gd name="connsiteX35" fmla="*/ 84404 w 183469"/>
              <a:gd name="connsiteY35" fmla="*/ 82378 h 239088"/>
              <a:gd name="connsiteX36" fmla="*/ 59691 w 183469"/>
              <a:gd name="connsiteY36" fmla="*/ 74140 h 239088"/>
              <a:gd name="connsiteX37" fmla="*/ 34977 w 183469"/>
              <a:gd name="connsiteY37" fmla="*/ 41189 h 23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469" h="239088">
                <a:moveTo>
                  <a:pt x="34977" y="41189"/>
                </a:moveTo>
                <a:cubicBezTo>
                  <a:pt x="37723" y="38443"/>
                  <a:pt x="62320" y="52473"/>
                  <a:pt x="76166" y="57665"/>
                </a:cubicBezTo>
                <a:cubicBezTo>
                  <a:pt x="84297" y="60714"/>
                  <a:pt x="102108" y="57306"/>
                  <a:pt x="100880" y="65902"/>
                </a:cubicBezTo>
                <a:cubicBezTo>
                  <a:pt x="98080" y="85504"/>
                  <a:pt x="74191" y="96544"/>
                  <a:pt x="67929" y="115329"/>
                </a:cubicBezTo>
                <a:cubicBezTo>
                  <a:pt x="65183" y="123567"/>
                  <a:pt x="51176" y="138340"/>
                  <a:pt x="59691" y="140043"/>
                </a:cubicBezTo>
                <a:cubicBezTo>
                  <a:pt x="76721" y="143449"/>
                  <a:pt x="92642" y="129059"/>
                  <a:pt x="109118" y="123567"/>
                </a:cubicBezTo>
                <a:lnTo>
                  <a:pt x="133831" y="115329"/>
                </a:lnTo>
                <a:cubicBezTo>
                  <a:pt x="127131" y="135428"/>
                  <a:pt x="125086" y="148788"/>
                  <a:pt x="109118" y="164756"/>
                </a:cubicBezTo>
                <a:cubicBezTo>
                  <a:pt x="90154" y="183720"/>
                  <a:pt x="57450" y="187970"/>
                  <a:pt x="117356" y="172994"/>
                </a:cubicBezTo>
                <a:cubicBezTo>
                  <a:pt x="122848" y="164756"/>
                  <a:pt x="126380" y="154800"/>
                  <a:pt x="133831" y="148281"/>
                </a:cubicBezTo>
                <a:cubicBezTo>
                  <a:pt x="168694" y="117776"/>
                  <a:pt x="211598" y="105882"/>
                  <a:pt x="158545" y="123567"/>
                </a:cubicBezTo>
                <a:cubicBezTo>
                  <a:pt x="164037" y="115329"/>
                  <a:pt x="182021" y="105855"/>
                  <a:pt x="175020" y="98854"/>
                </a:cubicBezTo>
                <a:cubicBezTo>
                  <a:pt x="168019" y="91853"/>
                  <a:pt x="152708" y="124934"/>
                  <a:pt x="150307" y="115329"/>
                </a:cubicBezTo>
                <a:cubicBezTo>
                  <a:pt x="146095" y="98480"/>
                  <a:pt x="166783" y="65902"/>
                  <a:pt x="166783" y="65902"/>
                </a:cubicBezTo>
                <a:cubicBezTo>
                  <a:pt x="161291" y="57664"/>
                  <a:pt x="154735" y="50044"/>
                  <a:pt x="150307" y="41189"/>
                </a:cubicBezTo>
                <a:cubicBezTo>
                  <a:pt x="146424" y="33422"/>
                  <a:pt x="147494" y="23256"/>
                  <a:pt x="142069" y="16475"/>
                </a:cubicBezTo>
                <a:cubicBezTo>
                  <a:pt x="135884" y="8744"/>
                  <a:pt x="125594" y="5492"/>
                  <a:pt x="117356" y="0"/>
                </a:cubicBezTo>
                <a:cubicBezTo>
                  <a:pt x="103626" y="2746"/>
                  <a:pt x="89675" y="4554"/>
                  <a:pt x="76166" y="8238"/>
                </a:cubicBezTo>
                <a:cubicBezTo>
                  <a:pt x="59411" y="12807"/>
                  <a:pt x="26739" y="24713"/>
                  <a:pt x="26739" y="24713"/>
                </a:cubicBezTo>
                <a:cubicBezTo>
                  <a:pt x="21247" y="32951"/>
                  <a:pt x="14692" y="40572"/>
                  <a:pt x="10264" y="49427"/>
                </a:cubicBezTo>
                <a:cubicBezTo>
                  <a:pt x="-6250" y="82456"/>
                  <a:pt x="-272" y="122276"/>
                  <a:pt x="10264" y="156519"/>
                </a:cubicBezTo>
                <a:cubicBezTo>
                  <a:pt x="14356" y="169818"/>
                  <a:pt x="48759" y="190420"/>
                  <a:pt x="59691" y="197708"/>
                </a:cubicBezTo>
                <a:cubicBezTo>
                  <a:pt x="69302" y="212125"/>
                  <a:pt x="80285" y="235464"/>
                  <a:pt x="100880" y="238897"/>
                </a:cubicBezTo>
                <a:cubicBezTo>
                  <a:pt x="109445" y="240325"/>
                  <a:pt x="117355" y="233405"/>
                  <a:pt x="125593" y="230659"/>
                </a:cubicBezTo>
                <a:cubicBezTo>
                  <a:pt x="128339" y="222421"/>
                  <a:pt x="129948" y="213713"/>
                  <a:pt x="133831" y="205946"/>
                </a:cubicBezTo>
                <a:cubicBezTo>
                  <a:pt x="138259" y="197090"/>
                  <a:pt x="152249" y="190941"/>
                  <a:pt x="150307" y="181232"/>
                </a:cubicBezTo>
                <a:cubicBezTo>
                  <a:pt x="148365" y="171523"/>
                  <a:pt x="133831" y="170248"/>
                  <a:pt x="125593" y="164756"/>
                </a:cubicBezTo>
                <a:cubicBezTo>
                  <a:pt x="117355" y="167502"/>
                  <a:pt x="108647" y="169111"/>
                  <a:pt x="100880" y="172994"/>
                </a:cubicBezTo>
                <a:cubicBezTo>
                  <a:pt x="92024" y="177422"/>
                  <a:pt x="85022" y="193898"/>
                  <a:pt x="76166" y="189470"/>
                </a:cubicBezTo>
                <a:cubicBezTo>
                  <a:pt x="68399" y="185587"/>
                  <a:pt x="79587" y="171981"/>
                  <a:pt x="84404" y="164756"/>
                </a:cubicBezTo>
                <a:cubicBezTo>
                  <a:pt x="90866" y="155063"/>
                  <a:pt x="100880" y="148281"/>
                  <a:pt x="109118" y="140043"/>
                </a:cubicBezTo>
                <a:cubicBezTo>
                  <a:pt x="100880" y="134551"/>
                  <a:pt x="94305" y="123567"/>
                  <a:pt x="84404" y="123567"/>
                </a:cubicBezTo>
                <a:cubicBezTo>
                  <a:pt x="72124" y="123567"/>
                  <a:pt x="62740" y="135206"/>
                  <a:pt x="51453" y="140043"/>
                </a:cubicBezTo>
                <a:cubicBezTo>
                  <a:pt x="43472" y="143464"/>
                  <a:pt x="34977" y="145535"/>
                  <a:pt x="26739" y="148281"/>
                </a:cubicBezTo>
                <a:cubicBezTo>
                  <a:pt x="29485" y="140043"/>
                  <a:pt x="30160" y="130792"/>
                  <a:pt x="34977" y="123567"/>
                </a:cubicBezTo>
                <a:cubicBezTo>
                  <a:pt x="47661" y="104541"/>
                  <a:pt x="66170" y="94534"/>
                  <a:pt x="84404" y="82378"/>
                </a:cubicBezTo>
                <a:cubicBezTo>
                  <a:pt x="76166" y="79632"/>
                  <a:pt x="68374" y="74140"/>
                  <a:pt x="59691" y="74140"/>
                </a:cubicBezTo>
                <a:cubicBezTo>
                  <a:pt x="29767" y="74140"/>
                  <a:pt x="32231" y="43935"/>
                  <a:pt x="34977" y="41189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Ovalas 11"/>
          <p:cNvSpPr/>
          <p:nvPr/>
        </p:nvSpPr>
        <p:spPr>
          <a:xfrm flipH="1" flipV="1">
            <a:off x="4031221" y="708453"/>
            <a:ext cx="86086" cy="131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Struktūrinė schema: nutraukimas 12"/>
          <p:cNvSpPr/>
          <p:nvPr/>
        </p:nvSpPr>
        <p:spPr>
          <a:xfrm>
            <a:off x="2989520" y="1359243"/>
            <a:ext cx="322091" cy="11376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30" name="Picture 6" descr="KopsPlace ~~ Cops Gif's P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881">
            <a:off x="4236138" y="653029"/>
            <a:ext cx="617145" cy="86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tačiakampis 21"/>
          <p:cNvSpPr/>
          <p:nvPr/>
        </p:nvSpPr>
        <p:spPr>
          <a:xfrm>
            <a:off x="6099901" y="860426"/>
            <a:ext cx="2163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 smtClean="0">
                <a:latin typeface="Comic Sans MS" panose="030F0702030302020204" pitchFamily="66" charset="0"/>
              </a:rPr>
              <a:t>SURASK </a:t>
            </a:r>
            <a:r>
              <a:rPr lang="en-US" sz="2400" dirty="0" smtClean="0">
                <a:latin typeface="Comic Sans MS" panose="030F0702030302020204" pitchFamily="66" charset="0"/>
              </a:rPr>
              <a:t>5 SKIRTUMUS</a:t>
            </a:r>
            <a:endParaRPr lang="lt-LT" sz="2400" dirty="0">
              <a:latin typeface="Comic Sans MS" panose="030F0702030302020204" pitchFamily="66" charset="0"/>
            </a:endParaRPr>
          </a:p>
        </p:txBody>
      </p:sp>
      <p:pic>
        <p:nvPicPr>
          <p:cNvPr id="24" name="Picture 2" descr="Cute police dog cartoon thumb up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r="12800" b="7662"/>
          <a:stretch/>
        </p:blipFill>
        <p:spPr bwMode="auto">
          <a:xfrm flipH="1">
            <a:off x="7584095" y="2986390"/>
            <a:ext cx="1358339" cy="25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1112</TotalTime>
  <Words>177</Words>
  <Application>Microsoft Office PowerPoint</Application>
  <PresentationFormat>Pasirinktinai</PresentationFormat>
  <Paragraphs>47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Briaunota</vt:lpstr>
      <vt:lpstr>SAUGAUS EISMO ŠALYJE</vt:lpstr>
      <vt:lpstr>PowerPoint pristatymas</vt:lpstr>
      <vt:lpstr>ATLIK SUDĖTIES VEIKSMUS.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LAVINK RANKYTĘ IR PADĖK SMURFUI PASIEKTI SAVO NAMUS.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Naudotojas</cp:lastModifiedBy>
  <cp:revision>84</cp:revision>
  <dcterms:created xsi:type="dcterms:W3CDTF">2020-05-10T12:58:00Z</dcterms:created>
  <dcterms:modified xsi:type="dcterms:W3CDTF">2020-05-13T08:30:53Z</dcterms:modified>
</cp:coreProperties>
</file>