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9" r:id="rId9"/>
    <p:sldId id="262" r:id="rId10"/>
    <p:sldId id="264" r:id="rId11"/>
    <p:sldId id="266" r:id="rId12"/>
    <p:sldId id="268" r:id="rId13"/>
    <p:sldId id="270" r:id="rId14"/>
    <p:sldId id="274" r:id="rId15"/>
    <p:sldId id="273" r:id="rId16"/>
    <p:sldId id="275" r:id="rId17"/>
    <p:sldId id="272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FF00"/>
    <a:srgbClr val="00FF00"/>
    <a:srgbClr val="FF00FF"/>
    <a:srgbClr val="009999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C057F1B-97A4-4ADE-A9BD-D6A5557EB5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9DAF22E8-EB86-43F9-924B-1BEFD1628B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39C133DC-5023-476E-8FBA-D92BEA9E4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08863-E47C-4D9F-A0FC-1DEA61797ED0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7565F76-5FE9-4A6C-8619-80E59E868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D10CD55D-DFE4-4998-A678-BA4862801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766D8-AE1A-4870-8246-F4299C98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442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173A228-B133-41D9-82CD-87C4B1575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1716A71B-C2AB-4B38-8C88-45ADC867E1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F31FBB57-FC78-418C-BDC6-CBEBC6A73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08863-E47C-4D9F-A0FC-1DEA61797ED0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28C3A19B-87BA-42D2-BC36-42E26FEF2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66B6913F-F81B-4BD1-822C-2DD6C15E7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766D8-AE1A-4870-8246-F4299C98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566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>
            <a:extLst>
              <a:ext uri="{FF2B5EF4-FFF2-40B4-BE49-F238E27FC236}">
                <a16:creationId xmlns:a16="http://schemas.microsoft.com/office/drawing/2014/main" id="{EC0E1116-E1A8-4922-9D3D-44067884FA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157E3A30-D501-4C84-82DE-6429CFA88A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3DA107CE-8EE6-402F-9569-CDCB49D4A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08863-E47C-4D9F-A0FC-1DEA61797ED0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74BA7C4B-3CC7-4572-B911-AD76775EA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CFFC230E-92B9-434B-9973-146233F25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766D8-AE1A-4870-8246-F4299C98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879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D2A7E0E-A144-4A09-B5E5-3FB622172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AE9DDC86-0363-4D71-855C-5B03016DD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30A4EC58-59F3-4711-A879-9CF5E18B6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08863-E47C-4D9F-A0FC-1DEA61797ED0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C4E09B0B-D9BF-4075-B869-6AC50AA27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BE528977-6161-4396-81FE-4E92AC71A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766D8-AE1A-4870-8246-F4299C98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05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288F043-C29A-4185-829B-654DD675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B2780E5D-D2DE-4C41-A255-597642A078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ADC7E83C-8BFC-4959-80E9-47FBA06ED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08863-E47C-4D9F-A0FC-1DEA61797ED0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E972179-5507-4D20-A9F3-FB581236B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8163B897-1032-4B0D-9C70-181241D37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766D8-AE1A-4870-8246-F4299C98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02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48D7785-861E-44D2-A3C0-59CB17DB7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9CABD5C9-C6AF-4425-B26D-A48525E1B8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E2CB34BD-6353-40DA-AF90-43A48BBC95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31D25590-CB69-4BFF-BDD4-81111FB93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08863-E47C-4D9F-A0FC-1DEA61797ED0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8378CA8E-2CFB-4CA7-9022-6BDD6EC6A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4D38D8BE-BFD3-4921-BEE4-ADBB0B21A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766D8-AE1A-4870-8246-F4299C98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009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5C56E90-83AD-403C-9A31-481439817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C82A78CE-7BF4-44A0-A915-3E6B92792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46618471-BAF1-43A0-8F37-E034FD3A3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5C975291-D5E2-4DA9-9ECE-ECF8651781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1CB6D79A-7C31-4F37-B7BA-64E45C465B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7" name="Datos vietos rezervavimo ženklas 6">
            <a:extLst>
              <a:ext uri="{FF2B5EF4-FFF2-40B4-BE49-F238E27FC236}">
                <a16:creationId xmlns:a16="http://schemas.microsoft.com/office/drawing/2014/main" id="{912B6F9F-E1B9-42AA-9DB3-501DB3812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08863-E47C-4D9F-A0FC-1DEA61797ED0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C0A1DCCD-4B40-4D17-AF5B-3E0C3EFBF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kaidrės numerio vietos rezervavimo ženklas 8">
            <a:extLst>
              <a:ext uri="{FF2B5EF4-FFF2-40B4-BE49-F238E27FC236}">
                <a16:creationId xmlns:a16="http://schemas.microsoft.com/office/drawing/2014/main" id="{6C31E7B3-3BF3-4295-8117-79D7970AA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766D8-AE1A-4870-8246-F4299C98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264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ABFD47D-1E8A-44E4-A77B-B506810BA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6B74C8D9-59A1-4E2D-8D45-95577AFD5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08863-E47C-4D9F-A0FC-1DEA61797ED0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8026643C-08C5-485E-BC93-F03E5A29F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EB126647-EFC9-4A52-95BE-594A0BF9B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766D8-AE1A-4870-8246-F4299C98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18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>
            <a:extLst>
              <a:ext uri="{FF2B5EF4-FFF2-40B4-BE49-F238E27FC236}">
                <a16:creationId xmlns:a16="http://schemas.microsoft.com/office/drawing/2014/main" id="{B4AD3D42-6F0F-4E90-B212-65DFD1C8F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08863-E47C-4D9F-A0FC-1DEA61797ED0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62708E0B-A8F5-4A96-B737-F003C06CD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49F6F0F3-DEC6-4BF6-83F5-ACD9EE5BE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766D8-AE1A-4870-8246-F4299C98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845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C9A9CED-39C4-44C4-A2E8-B4F09AB2E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2C4BF93C-889D-4465-BE94-782CBFC45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A737761B-F8F4-46D8-B043-29571CBD6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2050BB41-7D03-4BD3-B65A-C360E8AA9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08863-E47C-4D9F-A0FC-1DEA61797ED0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0A47271C-EB5A-4DFC-8321-9653CDBDE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056C6690-A655-4861-9FC3-118993D0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766D8-AE1A-4870-8246-F4299C98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796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F838FC0-AB8A-4F38-A768-01702ECC4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Paveikslėlio vietos rezervavimo ženklas 2">
            <a:extLst>
              <a:ext uri="{FF2B5EF4-FFF2-40B4-BE49-F238E27FC236}">
                <a16:creationId xmlns:a16="http://schemas.microsoft.com/office/drawing/2014/main" id="{3B473572-ABE2-4949-84A6-A2313E4D6E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DD94C3D8-14A3-4F75-A18D-ED801C527A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11E211FF-D2DD-4BDD-865E-20156AA64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08863-E47C-4D9F-A0FC-1DEA61797ED0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30829241-8A39-407C-8A8C-F732101DA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60818A50-ECED-4B58-A284-72E34125E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766D8-AE1A-4870-8246-F4299C98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923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D5C5B651-3EB2-4146-9F47-A93EF6E0B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9C4EE239-9E43-4CDD-907E-A8B4358F5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530C685B-6EB3-4BDC-A4EB-28973E110F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08863-E47C-4D9F-A0FC-1DEA61797ED0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134C22D2-AB32-45C0-94D3-64A1DE8935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608125AD-91FB-4B73-A565-6C3B251C2A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766D8-AE1A-4870-8246-F4299C98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375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42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96DC592-46C4-4B51-A4B3-856F808A4F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1F0768A0-AD33-450D-A122-8A936AE3C8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75FDFF48-1089-4D22-873F-84C0AAA23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2766"/>
            <a:ext cx="12192000" cy="6950766"/>
          </a:xfrm>
          <a:prstGeom prst="rect">
            <a:avLst/>
          </a:prstGeom>
        </p:spPr>
      </p:pic>
      <p:sp>
        <p:nvSpPr>
          <p:cNvPr id="5" name="Stačiakampis 4">
            <a:extLst>
              <a:ext uri="{FF2B5EF4-FFF2-40B4-BE49-F238E27FC236}">
                <a16:creationId xmlns:a16="http://schemas.microsoft.com/office/drawing/2014/main" id="{16A085F2-5F45-4C12-ABBB-31CB94B9919F}"/>
              </a:ext>
            </a:extLst>
          </p:cNvPr>
          <p:cNvSpPr/>
          <p:nvPr/>
        </p:nvSpPr>
        <p:spPr>
          <a:xfrm>
            <a:off x="450574" y="1122363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lt-LT" sz="5400" dirty="0">
                <a:solidFill>
                  <a:prstClr val="black"/>
                </a:solidFill>
                <a:latin typeface="Comic Sans MS" panose="030F0702030302020204" pitchFamily="66" charset="0"/>
              </a:rPr>
              <a:t>MES GEOMETRINIŲ FIGŪRŲ ŠALYJE.</a:t>
            </a:r>
            <a:endParaRPr lang="en-US" sz="5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Stačiakampis 5">
            <a:extLst>
              <a:ext uri="{FF2B5EF4-FFF2-40B4-BE49-F238E27FC236}">
                <a16:creationId xmlns:a16="http://schemas.microsoft.com/office/drawing/2014/main" id="{1FF9B597-4B40-40AA-ADAD-B089A82AA14B}"/>
              </a:ext>
            </a:extLst>
          </p:cNvPr>
          <p:cNvSpPr/>
          <p:nvPr/>
        </p:nvSpPr>
        <p:spPr>
          <a:xfrm>
            <a:off x="318053" y="509834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lt-LT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Kauno lopšelis- darželis „Liepaitė“</a:t>
            </a:r>
          </a:p>
          <a:p>
            <a:pPr lvl="0" algn="ctr"/>
            <a:r>
              <a:rPr lang="lt-LT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Parengė: Rasa </a:t>
            </a:r>
            <a:r>
              <a:rPr lang="lt-LT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Barvainienė</a:t>
            </a:r>
            <a:endParaRPr lang="lt-LT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 algn="ctr"/>
            <a:r>
              <a:rPr lang="lt-LT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Aistė </a:t>
            </a:r>
            <a:r>
              <a:rPr lang="lt-LT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Guobė</a:t>
            </a:r>
            <a:endParaRPr lang="en-US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978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>
            <a:extLst>
              <a:ext uri="{FF2B5EF4-FFF2-40B4-BE49-F238E27FC236}">
                <a16:creationId xmlns:a16="http://schemas.microsoft.com/office/drawing/2014/main" id="{E1BD5F59-72AE-4485-9FA1-92F287A9A6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86" r="7047"/>
          <a:stretch/>
        </p:blipFill>
        <p:spPr>
          <a:xfrm>
            <a:off x="516835" y="5032513"/>
            <a:ext cx="6414052" cy="1402202"/>
          </a:xfrm>
          <a:prstGeom prst="rect">
            <a:avLst/>
          </a:prstGeom>
        </p:spPr>
      </p:pic>
      <p:pic>
        <p:nvPicPr>
          <p:cNvPr id="3" name="Paveikslėlis 2">
            <a:extLst>
              <a:ext uri="{FF2B5EF4-FFF2-40B4-BE49-F238E27FC236}">
                <a16:creationId xmlns:a16="http://schemas.microsoft.com/office/drawing/2014/main" id="{EE248F2E-12CE-4CC7-870D-794D5AAE9A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96" t="4310" r="14601"/>
          <a:stretch/>
        </p:blipFill>
        <p:spPr>
          <a:xfrm rot="5400000">
            <a:off x="6940935" y="2085502"/>
            <a:ext cx="5913757" cy="3468274"/>
          </a:xfrm>
          <a:prstGeom prst="rect">
            <a:avLst/>
          </a:prstGeom>
        </p:spPr>
      </p:pic>
      <p:sp>
        <p:nvSpPr>
          <p:cNvPr id="4" name="Struktūrinė schema: jungtis 3">
            <a:extLst>
              <a:ext uri="{FF2B5EF4-FFF2-40B4-BE49-F238E27FC236}">
                <a16:creationId xmlns:a16="http://schemas.microsoft.com/office/drawing/2014/main" id="{087E26AB-E5AD-4394-A8BE-25B17D142255}"/>
              </a:ext>
            </a:extLst>
          </p:cNvPr>
          <p:cNvSpPr/>
          <p:nvPr/>
        </p:nvSpPr>
        <p:spPr>
          <a:xfrm>
            <a:off x="894522" y="937591"/>
            <a:ext cx="887895" cy="887896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ygiašonis trikampis 4">
            <a:extLst>
              <a:ext uri="{FF2B5EF4-FFF2-40B4-BE49-F238E27FC236}">
                <a16:creationId xmlns:a16="http://schemas.microsoft.com/office/drawing/2014/main" id="{0DC29CA9-62E5-4B0E-83BD-3366C6E7787B}"/>
              </a:ext>
            </a:extLst>
          </p:cNvPr>
          <p:cNvSpPr/>
          <p:nvPr/>
        </p:nvSpPr>
        <p:spPr>
          <a:xfrm>
            <a:off x="1133060" y="447262"/>
            <a:ext cx="410817" cy="344556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ygiašonis trikampis 5">
            <a:extLst>
              <a:ext uri="{FF2B5EF4-FFF2-40B4-BE49-F238E27FC236}">
                <a16:creationId xmlns:a16="http://schemas.microsoft.com/office/drawing/2014/main" id="{5527100C-27C9-4A0E-BEC5-61E6F5D2FAE1}"/>
              </a:ext>
            </a:extLst>
          </p:cNvPr>
          <p:cNvSpPr/>
          <p:nvPr/>
        </p:nvSpPr>
        <p:spPr>
          <a:xfrm rot="3265852">
            <a:off x="1780529" y="764341"/>
            <a:ext cx="410817" cy="349200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ygiašonis trikampis 6">
            <a:extLst>
              <a:ext uri="{FF2B5EF4-FFF2-40B4-BE49-F238E27FC236}">
                <a16:creationId xmlns:a16="http://schemas.microsoft.com/office/drawing/2014/main" id="{2C2588E7-B480-456A-9C2B-888A19F9331D}"/>
              </a:ext>
            </a:extLst>
          </p:cNvPr>
          <p:cNvSpPr/>
          <p:nvPr/>
        </p:nvSpPr>
        <p:spPr>
          <a:xfrm rot="6816389">
            <a:off x="1848659" y="1451087"/>
            <a:ext cx="410817" cy="344556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ygiašonis trikampis 7">
            <a:extLst>
              <a:ext uri="{FF2B5EF4-FFF2-40B4-BE49-F238E27FC236}">
                <a16:creationId xmlns:a16="http://schemas.microsoft.com/office/drawing/2014/main" id="{23BDE2E2-E6C4-4EC9-851F-2ECA7FEBC681}"/>
              </a:ext>
            </a:extLst>
          </p:cNvPr>
          <p:cNvSpPr/>
          <p:nvPr/>
        </p:nvSpPr>
        <p:spPr>
          <a:xfrm rot="10800000">
            <a:off x="1179431" y="1920504"/>
            <a:ext cx="410817" cy="344556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ygiašonis trikampis 8">
            <a:extLst>
              <a:ext uri="{FF2B5EF4-FFF2-40B4-BE49-F238E27FC236}">
                <a16:creationId xmlns:a16="http://schemas.microsoft.com/office/drawing/2014/main" id="{67723D0D-8CF7-404C-BD62-E88DE298DD61}"/>
              </a:ext>
            </a:extLst>
          </p:cNvPr>
          <p:cNvSpPr/>
          <p:nvPr/>
        </p:nvSpPr>
        <p:spPr>
          <a:xfrm rot="13932674">
            <a:off x="488309" y="1630308"/>
            <a:ext cx="410817" cy="344556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ygiašonis trikampis 9">
            <a:extLst>
              <a:ext uri="{FF2B5EF4-FFF2-40B4-BE49-F238E27FC236}">
                <a16:creationId xmlns:a16="http://schemas.microsoft.com/office/drawing/2014/main" id="{8FD8D3CA-DF39-42CB-A0EF-966BD9C41714}"/>
              </a:ext>
            </a:extLst>
          </p:cNvPr>
          <p:cNvSpPr/>
          <p:nvPr/>
        </p:nvSpPr>
        <p:spPr>
          <a:xfrm rot="18289973">
            <a:off x="458214" y="828113"/>
            <a:ext cx="410817" cy="344556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čiakampis 10">
            <a:extLst>
              <a:ext uri="{FF2B5EF4-FFF2-40B4-BE49-F238E27FC236}">
                <a16:creationId xmlns:a16="http://schemas.microsoft.com/office/drawing/2014/main" id="{04BB0C5E-28AA-437E-B56A-B3974D0F8BF3}"/>
              </a:ext>
            </a:extLst>
          </p:cNvPr>
          <p:cNvSpPr/>
          <p:nvPr/>
        </p:nvSpPr>
        <p:spPr>
          <a:xfrm>
            <a:off x="2294186" y="447262"/>
            <a:ext cx="8559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lt-LT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IŠKIRPK GEOMETRINES FIGŪRAS IR IŠ JŲ PADARYK LAIVĄ.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600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>
            <a:extLst>
              <a:ext uri="{FF2B5EF4-FFF2-40B4-BE49-F238E27FC236}">
                <a16:creationId xmlns:a16="http://schemas.microsoft.com/office/drawing/2014/main" id="{DBF63BC9-5102-43C3-8C73-A26B9D3946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7" r="75194"/>
          <a:stretch/>
        </p:blipFill>
        <p:spPr>
          <a:xfrm>
            <a:off x="4699838" y="129209"/>
            <a:ext cx="1396162" cy="6460435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id="{BFEC7A57-D032-4F93-A6F6-0C60388E9E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26" t="5797" r="6441"/>
          <a:stretch/>
        </p:blipFill>
        <p:spPr>
          <a:xfrm>
            <a:off x="9024732" y="129208"/>
            <a:ext cx="1245704" cy="6460436"/>
          </a:xfrm>
          <a:prstGeom prst="rect">
            <a:avLst/>
          </a:prstGeom>
        </p:spPr>
      </p:pic>
      <p:pic>
        <p:nvPicPr>
          <p:cNvPr id="6" name="Paveikslėlis 5">
            <a:extLst>
              <a:ext uri="{FF2B5EF4-FFF2-40B4-BE49-F238E27FC236}">
                <a16:creationId xmlns:a16="http://schemas.microsoft.com/office/drawing/2014/main" id="{CA4744DA-28F8-49CE-8573-E7D83D2F6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317" y="3790682"/>
            <a:ext cx="3097036" cy="2377646"/>
          </a:xfrm>
          <a:prstGeom prst="rect">
            <a:avLst/>
          </a:prstGeom>
        </p:spPr>
      </p:pic>
      <p:sp>
        <p:nvSpPr>
          <p:cNvPr id="7" name="Minčių burbulas: debesėlis 6">
            <a:extLst>
              <a:ext uri="{FF2B5EF4-FFF2-40B4-BE49-F238E27FC236}">
                <a16:creationId xmlns:a16="http://schemas.microsoft.com/office/drawing/2014/main" id="{750EB915-7720-4BCF-B5E0-19C216D36C65}"/>
              </a:ext>
            </a:extLst>
          </p:cNvPr>
          <p:cNvSpPr/>
          <p:nvPr/>
        </p:nvSpPr>
        <p:spPr>
          <a:xfrm>
            <a:off x="954157" y="981781"/>
            <a:ext cx="3339547" cy="2377646"/>
          </a:xfrm>
          <a:prstGeom prst="cloud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dirty="0">
                <a:latin typeface="Comic Sans MS" panose="030F0702030302020204" pitchFamily="66" charset="0"/>
              </a:rPr>
              <a:t>SURASKIT VIENODAS FIGŪRAS JAS SUJUNK IR NUSPALVINKIT TA PAČIA SPALVA.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170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>
            <a:extLst>
              <a:ext uri="{FF2B5EF4-FFF2-40B4-BE49-F238E27FC236}">
                <a16:creationId xmlns:a16="http://schemas.microsoft.com/office/drawing/2014/main" id="{C010FEA6-7978-4A56-B806-3CC2B04CC2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91"/>
          <a:stretch/>
        </p:blipFill>
        <p:spPr>
          <a:xfrm>
            <a:off x="4786435" y="1046923"/>
            <a:ext cx="4845494" cy="5665304"/>
          </a:xfrm>
          <a:prstGeom prst="rect">
            <a:avLst/>
          </a:prstGeom>
        </p:spPr>
      </p:pic>
      <p:sp>
        <p:nvSpPr>
          <p:cNvPr id="5" name="Stačiakampis 4">
            <a:extLst>
              <a:ext uri="{FF2B5EF4-FFF2-40B4-BE49-F238E27FC236}">
                <a16:creationId xmlns:a16="http://schemas.microsoft.com/office/drawing/2014/main" id="{76387790-444A-412A-8CEA-3F1748FA0077}"/>
              </a:ext>
            </a:extLst>
          </p:cNvPr>
          <p:cNvSpPr/>
          <p:nvPr/>
        </p:nvSpPr>
        <p:spPr>
          <a:xfrm>
            <a:off x="1152939" y="428896"/>
            <a:ext cx="97668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lt-LT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IŠKIRPK IR SUKLIJUOK FIGŪRAS Į ATITINKAMAS VIETAS.</a:t>
            </a:r>
          </a:p>
        </p:txBody>
      </p:sp>
      <p:pic>
        <p:nvPicPr>
          <p:cNvPr id="6" name="Picture 8" descr="Ready Jet Go! | PBS KIDS">
            <a:extLst>
              <a:ext uri="{FF2B5EF4-FFF2-40B4-BE49-F238E27FC236}">
                <a16:creationId xmlns:a16="http://schemas.microsoft.com/office/drawing/2014/main" id="{15B804C8-A841-4322-8D8B-168D225238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84" y="2285729"/>
            <a:ext cx="2771775" cy="41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065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>
            <a:extLst>
              <a:ext uri="{FF2B5EF4-FFF2-40B4-BE49-F238E27FC236}">
                <a16:creationId xmlns:a16="http://schemas.microsoft.com/office/drawing/2014/main" id="{33BE3C75-20DF-4B54-8CCF-4BB31EEADF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" t="12753"/>
          <a:stretch/>
        </p:blipFill>
        <p:spPr>
          <a:xfrm>
            <a:off x="6228522" y="437322"/>
            <a:ext cx="4497848" cy="5983356"/>
          </a:xfrm>
          <a:prstGeom prst="rect">
            <a:avLst/>
          </a:prstGeom>
        </p:spPr>
      </p:pic>
      <p:pic>
        <p:nvPicPr>
          <p:cNvPr id="4" name="Paveikslėlis 3">
            <a:extLst>
              <a:ext uri="{FF2B5EF4-FFF2-40B4-BE49-F238E27FC236}">
                <a16:creationId xmlns:a16="http://schemas.microsoft.com/office/drawing/2014/main" id="{E5E24F27-D565-4E4B-BA42-A3846C85D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317" y="3790682"/>
            <a:ext cx="3097036" cy="2377646"/>
          </a:xfrm>
          <a:prstGeom prst="rect">
            <a:avLst/>
          </a:prstGeom>
        </p:spPr>
      </p:pic>
      <p:sp>
        <p:nvSpPr>
          <p:cNvPr id="5" name="Minčių burbulas: debesėlis 4">
            <a:extLst>
              <a:ext uri="{FF2B5EF4-FFF2-40B4-BE49-F238E27FC236}">
                <a16:creationId xmlns:a16="http://schemas.microsoft.com/office/drawing/2014/main" id="{EC3A242D-E379-4922-9A16-D9E17EDA8FD8}"/>
              </a:ext>
            </a:extLst>
          </p:cNvPr>
          <p:cNvSpPr/>
          <p:nvPr/>
        </p:nvSpPr>
        <p:spPr>
          <a:xfrm>
            <a:off x="1232452" y="689672"/>
            <a:ext cx="3352800" cy="2610119"/>
          </a:xfrm>
          <a:prstGeom prst="cloud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dirty="0">
                <a:latin typeface="Comic Sans MS" panose="030F0702030302020204" pitchFamily="66" charset="0"/>
              </a:rPr>
              <a:t>SURASK ATITINKAMĄ FIGŪRĄ KIEKVIENOJE EILĖJE IR NUSPALVINK TA PAČIA SPALVA.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561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ygiašonis trikampis 1">
            <a:extLst>
              <a:ext uri="{FF2B5EF4-FFF2-40B4-BE49-F238E27FC236}">
                <a16:creationId xmlns:a16="http://schemas.microsoft.com/office/drawing/2014/main" id="{48291A6A-89FD-472A-BAC9-FC4F8BE98F66}"/>
              </a:ext>
            </a:extLst>
          </p:cNvPr>
          <p:cNvSpPr/>
          <p:nvPr/>
        </p:nvSpPr>
        <p:spPr>
          <a:xfrm>
            <a:off x="3352800" y="2026277"/>
            <a:ext cx="1008000" cy="864000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ygiašonis trikampis 2">
            <a:extLst>
              <a:ext uri="{FF2B5EF4-FFF2-40B4-BE49-F238E27FC236}">
                <a16:creationId xmlns:a16="http://schemas.microsoft.com/office/drawing/2014/main" id="{DC92C993-3BEA-4D8E-BD92-F5669D761C2F}"/>
              </a:ext>
            </a:extLst>
          </p:cNvPr>
          <p:cNvSpPr/>
          <p:nvPr/>
        </p:nvSpPr>
        <p:spPr>
          <a:xfrm>
            <a:off x="1193531" y="2789581"/>
            <a:ext cx="1008000" cy="8640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ygiašonis trikampis 3">
            <a:extLst>
              <a:ext uri="{FF2B5EF4-FFF2-40B4-BE49-F238E27FC236}">
                <a16:creationId xmlns:a16="http://schemas.microsoft.com/office/drawing/2014/main" id="{B4FA3168-0D7D-4D20-B154-170120C2824A}"/>
              </a:ext>
            </a:extLst>
          </p:cNvPr>
          <p:cNvSpPr/>
          <p:nvPr/>
        </p:nvSpPr>
        <p:spPr>
          <a:xfrm>
            <a:off x="2440070" y="4676712"/>
            <a:ext cx="1008000" cy="864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ygiašonis trikampis 4">
            <a:extLst>
              <a:ext uri="{FF2B5EF4-FFF2-40B4-BE49-F238E27FC236}">
                <a16:creationId xmlns:a16="http://schemas.microsoft.com/office/drawing/2014/main" id="{E926DA44-75D5-4E70-8110-E0B18D925EA8}"/>
              </a:ext>
            </a:extLst>
          </p:cNvPr>
          <p:cNvSpPr/>
          <p:nvPr/>
        </p:nvSpPr>
        <p:spPr>
          <a:xfrm>
            <a:off x="7295323" y="1594277"/>
            <a:ext cx="1008000" cy="8640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ygiašonis trikampis 5">
            <a:extLst>
              <a:ext uri="{FF2B5EF4-FFF2-40B4-BE49-F238E27FC236}">
                <a16:creationId xmlns:a16="http://schemas.microsoft.com/office/drawing/2014/main" id="{4D9355BD-D507-4CBD-8B0D-DEFDE54B159C}"/>
              </a:ext>
            </a:extLst>
          </p:cNvPr>
          <p:cNvSpPr/>
          <p:nvPr/>
        </p:nvSpPr>
        <p:spPr>
          <a:xfrm>
            <a:off x="9077741" y="3485320"/>
            <a:ext cx="1008000" cy="864000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ygiašonis trikampis 6">
            <a:extLst>
              <a:ext uri="{FF2B5EF4-FFF2-40B4-BE49-F238E27FC236}">
                <a16:creationId xmlns:a16="http://schemas.microsoft.com/office/drawing/2014/main" id="{ADD3D604-AE7F-496A-B62C-3386EDEC5B79}"/>
              </a:ext>
            </a:extLst>
          </p:cNvPr>
          <p:cNvSpPr/>
          <p:nvPr/>
        </p:nvSpPr>
        <p:spPr>
          <a:xfrm>
            <a:off x="6096000" y="5108712"/>
            <a:ext cx="1008000" cy="864000"/>
          </a:xfrm>
          <a:prstGeom prst="triangl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čiakampis 7">
            <a:extLst>
              <a:ext uri="{FF2B5EF4-FFF2-40B4-BE49-F238E27FC236}">
                <a16:creationId xmlns:a16="http://schemas.microsoft.com/office/drawing/2014/main" id="{045F12AE-4E3F-493D-96B9-DA153A78E5E9}"/>
              </a:ext>
            </a:extLst>
          </p:cNvPr>
          <p:cNvSpPr/>
          <p:nvPr/>
        </p:nvSpPr>
        <p:spPr>
          <a:xfrm>
            <a:off x="4545496" y="3803374"/>
            <a:ext cx="828000" cy="82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čiakampis 8">
            <a:extLst>
              <a:ext uri="{FF2B5EF4-FFF2-40B4-BE49-F238E27FC236}">
                <a16:creationId xmlns:a16="http://schemas.microsoft.com/office/drawing/2014/main" id="{6E020BDC-F889-46AE-B28B-4F50CA2764F2}"/>
              </a:ext>
            </a:extLst>
          </p:cNvPr>
          <p:cNvSpPr/>
          <p:nvPr/>
        </p:nvSpPr>
        <p:spPr>
          <a:xfrm>
            <a:off x="5373496" y="1612277"/>
            <a:ext cx="828000" cy="82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čiakampis 9">
            <a:extLst>
              <a:ext uri="{FF2B5EF4-FFF2-40B4-BE49-F238E27FC236}">
                <a16:creationId xmlns:a16="http://schemas.microsoft.com/office/drawing/2014/main" id="{1B570780-B4DA-46EA-A4BA-625471F9B7FC}"/>
              </a:ext>
            </a:extLst>
          </p:cNvPr>
          <p:cNvSpPr/>
          <p:nvPr/>
        </p:nvSpPr>
        <p:spPr>
          <a:xfrm>
            <a:off x="7385323" y="3389374"/>
            <a:ext cx="828000" cy="82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čiakampis 10">
            <a:extLst>
              <a:ext uri="{FF2B5EF4-FFF2-40B4-BE49-F238E27FC236}">
                <a16:creationId xmlns:a16="http://schemas.microsoft.com/office/drawing/2014/main" id="{01CCB911-7B19-43E4-B519-A23C8C420FB1}"/>
              </a:ext>
            </a:extLst>
          </p:cNvPr>
          <p:cNvSpPr/>
          <p:nvPr/>
        </p:nvSpPr>
        <p:spPr>
          <a:xfrm>
            <a:off x="9397150" y="5166471"/>
            <a:ext cx="828000" cy="82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čiakampis 11">
            <a:extLst>
              <a:ext uri="{FF2B5EF4-FFF2-40B4-BE49-F238E27FC236}">
                <a16:creationId xmlns:a16="http://schemas.microsoft.com/office/drawing/2014/main" id="{EE00200D-B826-44E3-96D5-BBC96F85AFFD}"/>
              </a:ext>
            </a:extLst>
          </p:cNvPr>
          <p:cNvSpPr/>
          <p:nvPr/>
        </p:nvSpPr>
        <p:spPr>
          <a:xfrm>
            <a:off x="10085741" y="1409166"/>
            <a:ext cx="828000" cy="828000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čiakampis 12">
            <a:extLst>
              <a:ext uri="{FF2B5EF4-FFF2-40B4-BE49-F238E27FC236}">
                <a16:creationId xmlns:a16="http://schemas.microsoft.com/office/drawing/2014/main" id="{CDDDE948-67EB-478D-A15E-770B1F1C1B4F}"/>
              </a:ext>
            </a:extLst>
          </p:cNvPr>
          <p:cNvSpPr/>
          <p:nvPr/>
        </p:nvSpPr>
        <p:spPr>
          <a:xfrm>
            <a:off x="1926104" y="1409166"/>
            <a:ext cx="828000" cy="82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ruktūrinė schema: jungtis 13">
            <a:extLst>
              <a:ext uri="{FF2B5EF4-FFF2-40B4-BE49-F238E27FC236}">
                <a16:creationId xmlns:a16="http://schemas.microsoft.com/office/drawing/2014/main" id="{0AC13E8C-91FD-4F5D-BD96-0EC420FD3012}"/>
              </a:ext>
            </a:extLst>
          </p:cNvPr>
          <p:cNvSpPr/>
          <p:nvPr/>
        </p:nvSpPr>
        <p:spPr>
          <a:xfrm>
            <a:off x="1193531" y="4676712"/>
            <a:ext cx="773319" cy="772122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ruktūrinė schema: jungtis 14">
            <a:extLst>
              <a:ext uri="{FF2B5EF4-FFF2-40B4-BE49-F238E27FC236}">
                <a16:creationId xmlns:a16="http://schemas.microsoft.com/office/drawing/2014/main" id="{5886A474-78CD-489F-9B93-4EAB6F5E14D4}"/>
              </a:ext>
            </a:extLst>
          </p:cNvPr>
          <p:cNvSpPr/>
          <p:nvPr/>
        </p:nvSpPr>
        <p:spPr>
          <a:xfrm>
            <a:off x="2997914" y="3408808"/>
            <a:ext cx="828000" cy="772122"/>
          </a:xfrm>
          <a:prstGeom prst="flowChartConnector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ruktūrinė schema: jungtis 15">
            <a:extLst>
              <a:ext uri="{FF2B5EF4-FFF2-40B4-BE49-F238E27FC236}">
                <a16:creationId xmlns:a16="http://schemas.microsoft.com/office/drawing/2014/main" id="{D75F6AD3-DB00-44C4-84E3-5CF9B4A46429}"/>
              </a:ext>
            </a:extLst>
          </p:cNvPr>
          <p:cNvSpPr/>
          <p:nvPr/>
        </p:nvSpPr>
        <p:spPr>
          <a:xfrm>
            <a:off x="5875150" y="3099259"/>
            <a:ext cx="900312" cy="77212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ruktūrinė schema: jungtis 16">
            <a:extLst>
              <a:ext uri="{FF2B5EF4-FFF2-40B4-BE49-F238E27FC236}">
                <a16:creationId xmlns:a16="http://schemas.microsoft.com/office/drawing/2014/main" id="{018CC6B8-1C0A-4513-85FF-A0D9A001DF32}"/>
              </a:ext>
            </a:extLst>
          </p:cNvPr>
          <p:cNvSpPr/>
          <p:nvPr/>
        </p:nvSpPr>
        <p:spPr>
          <a:xfrm>
            <a:off x="8627585" y="2440277"/>
            <a:ext cx="900312" cy="772122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ruktūrinė schema: jungtis 17">
            <a:extLst>
              <a:ext uri="{FF2B5EF4-FFF2-40B4-BE49-F238E27FC236}">
                <a16:creationId xmlns:a16="http://schemas.microsoft.com/office/drawing/2014/main" id="{F8E71953-1836-40F3-80BE-FABAE98F1A0F}"/>
              </a:ext>
            </a:extLst>
          </p:cNvPr>
          <p:cNvSpPr/>
          <p:nvPr/>
        </p:nvSpPr>
        <p:spPr>
          <a:xfrm>
            <a:off x="10730664" y="3871381"/>
            <a:ext cx="900312" cy="772122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ruktūrinė schema: jungtis 18">
            <a:extLst>
              <a:ext uri="{FF2B5EF4-FFF2-40B4-BE49-F238E27FC236}">
                <a16:creationId xmlns:a16="http://schemas.microsoft.com/office/drawing/2014/main" id="{6B256CCB-1DD6-4A38-808A-FF2DD6D3494B}"/>
              </a:ext>
            </a:extLst>
          </p:cNvPr>
          <p:cNvSpPr/>
          <p:nvPr/>
        </p:nvSpPr>
        <p:spPr>
          <a:xfrm>
            <a:off x="7727273" y="4877662"/>
            <a:ext cx="900312" cy="77212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ruktūrinė schema: jungtis 19">
            <a:extLst>
              <a:ext uri="{FF2B5EF4-FFF2-40B4-BE49-F238E27FC236}">
                <a16:creationId xmlns:a16="http://schemas.microsoft.com/office/drawing/2014/main" id="{1CDB6F98-658E-4BD1-9607-2699510EA607}"/>
              </a:ext>
            </a:extLst>
          </p:cNvPr>
          <p:cNvSpPr/>
          <p:nvPr/>
        </p:nvSpPr>
        <p:spPr>
          <a:xfrm>
            <a:off x="4572415" y="5222349"/>
            <a:ext cx="900312" cy="772122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tačiakampis 20">
            <a:extLst>
              <a:ext uri="{FF2B5EF4-FFF2-40B4-BE49-F238E27FC236}">
                <a16:creationId xmlns:a16="http://schemas.microsoft.com/office/drawing/2014/main" id="{4100EC32-8781-4A61-B202-C3E83AE73DE0}"/>
              </a:ext>
            </a:extLst>
          </p:cNvPr>
          <p:cNvSpPr/>
          <p:nvPr/>
        </p:nvSpPr>
        <p:spPr>
          <a:xfrm>
            <a:off x="2080591" y="374971"/>
            <a:ext cx="75674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lt-LT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SUGRUPUOK PO 3.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98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>
            <a:extLst>
              <a:ext uri="{FF2B5EF4-FFF2-40B4-BE49-F238E27FC236}">
                <a16:creationId xmlns:a16="http://schemas.microsoft.com/office/drawing/2014/main" id="{F1BE744B-BACE-4D59-8039-8847888DE0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2" r="772" b="9951"/>
          <a:stretch/>
        </p:blipFill>
        <p:spPr>
          <a:xfrm>
            <a:off x="5592471" y="831573"/>
            <a:ext cx="5102033" cy="5512905"/>
          </a:xfrm>
          <a:prstGeom prst="rect">
            <a:avLst/>
          </a:prstGeom>
        </p:spPr>
      </p:pic>
      <p:sp>
        <p:nvSpPr>
          <p:cNvPr id="4" name="Stačiakampis 3">
            <a:extLst>
              <a:ext uri="{FF2B5EF4-FFF2-40B4-BE49-F238E27FC236}">
                <a16:creationId xmlns:a16="http://schemas.microsoft.com/office/drawing/2014/main" id="{CCC60EA5-3278-408F-BC17-E4672AADFB84}"/>
              </a:ext>
            </a:extLst>
          </p:cNvPr>
          <p:cNvSpPr/>
          <p:nvPr/>
        </p:nvSpPr>
        <p:spPr>
          <a:xfrm>
            <a:off x="755374" y="282689"/>
            <a:ext cx="1066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SUSKAIČIUOK GEOMETRINES FIGŪRAS IR NUSPALVINK KLAUNĄ.</a:t>
            </a:r>
            <a:endParaRPr lang="en-US" dirty="0"/>
          </a:p>
        </p:txBody>
      </p:sp>
      <p:sp>
        <p:nvSpPr>
          <p:cNvPr id="5" name="Lygiašonis trikampis 4">
            <a:extLst>
              <a:ext uri="{FF2B5EF4-FFF2-40B4-BE49-F238E27FC236}">
                <a16:creationId xmlns:a16="http://schemas.microsoft.com/office/drawing/2014/main" id="{91E3ECED-194A-4D02-9F4D-CA865DA611B2}"/>
              </a:ext>
            </a:extLst>
          </p:cNvPr>
          <p:cNvSpPr/>
          <p:nvPr/>
        </p:nvSpPr>
        <p:spPr>
          <a:xfrm>
            <a:off x="901148" y="1404730"/>
            <a:ext cx="768626" cy="622853"/>
          </a:xfrm>
          <a:prstGeom prst="triangle">
            <a:avLst/>
          </a:prstGeom>
          <a:solidFill>
            <a:srgbClr val="FFFF00"/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čiakampis 5">
            <a:extLst>
              <a:ext uri="{FF2B5EF4-FFF2-40B4-BE49-F238E27FC236}">
                <a16:creationId xmlns:a16="http://schemas.microsoft.com/office/drawing/2014/main" id="{9F3E8665-CD1C-46BC-968A-5720D6581FDB}"/>
              </a:ext>
            </a:extLst>
          </p:cNvPr>
          <p:cNvSpPr/>
          <p:nvPr/>
        </p:nvSpPr>
        <p:spPr>
          <a:xfrm>
            <a:off x="987287" y="2531164"/>
            <a:ext cx="596348" cy="516835"/>
          </a:xfrm>
          <a:prstGeom prst="rect">
            <a:avLst/>
          </a:prstGeom>
          <a:solidFill>
            <a:srgbClr val="33CC3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ruktūrinė schema: jungtis 6">
            <a:extLst>
              <a:ext uri="{FF2B5EF4-FFF2-40B4-BE49-F238E27FC236}">
                <a16:creationId xmlns:a16="http://schemas.microsoft.com/office/drawing/2014/main" id="{7D5E18E6-3A5B-4FF0-B23C-13AEE87EDE74}"/>
              </a:ext>
            </a:extLst>
          </p:cNvPr>
          <p:cNvSpPr/>
          <p:nvPr/>
        </p:nvSpPr>
        <p:spPr>
          <a:xfrm>
            <a:off x="987287" y="3498575"/>
            <a:ext cx="596348" cy="622853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čiakampis 7">
            <a:extLst>
              <a:ext uri="{FF2B5EF4-FFF2-40B4-BE49-F238E27FC236}">
                <a16:creationId xmlns:a16="http://schemas.microsoft.com/office/drawing/2014/main" id="{350DA71B-4265-4054-9091-1E8D6B3D2CC8}"/>
              </a:ext>
            </a:extLst>
          </p:cNvPr>
          <p:cNvSpPr/>
          <p:nvPr/>
        </p:nvSpPr>
        <p:spPr>
          <a:xfrm>
            <a:off x="901148" y="4664765"/>
            <a:ext cx="861391" cy="46166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Tiesioji rodyklės jungtis 9">
            <a:extLst>
              <a:ext uri="{FF2B5EF4-FFF2-40B4-BE49-F238E27FC236}">
                <a16:creationId xmlns:a16="http://schemas.microsoft.com/office/drawing/2014/main" id="{19D1CBDD-D70A-4DB9-93FE-689830E0F492}"/>
              </a:ext>
            </a:extLst>
          </p:cNvPr>
          <p:cNvCxnSpPr/>
          <p:nvPr/>
        </p:nvCxnSpPr>
        <p:spPr>
          <a:xfrm>
            <a:off x="1669774" y="1802296"/>
            <a:ext cx="107342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Tiesioji rodyklės jungtis 10">
            <a:extLst>
              <a:ext uri="{FF2B5EF4-FFF2-40B4-BE49-F238E27FC236}">
                <a16:creationId xmlns:a16="http://schemas.microsoft.com/office/drawing/2014/main" id="{978A350E-0303-4CF2-8A3E-CD2AE34ADEB0}"/>
              </a:ext>
            </a:extLst>
          </p:cNvPr>
          <p:cNvCxnSpPr/>
          <p:nvPr/>
        </p:nvCxnSpPr>
        <p:spPr>
          <a:xfrm>
            <a:off x="1762539" y="2789583"/>
            <a:ext cx="107342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Tiesioji rodyklės jungtis 11">
            <a:extLst>
              <a:ext uri="{FF2B5EF4-FFF2-40B4-BE49-F238E27FC236}">
                <a16:creationId xmlns:a16="http://schemas.microsoft.com/office/drawing/2014/main" id="{0E2B9BF3-2A71-4901-BAF5-EFDB0F933056}"/>
              </a:ext>
            </a:extLst>
          </p:cNvPr>
          <p:cNvCxnSpPr/>
          <p:nvPr/>
        </p:nvCxnSpPr>
        <p:spPr>
          <a:xfrm>
            <a:off x="1855304" y="3776870"/>
            <a:ext cx="107342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Tiesioji rodyklės jungtis 12">
            <a:extLst>
              <a:ext uri="{FF2B5EF4-FFF2-40B4-BE49-F238E27FC236}">
                <a16:creationId xmlns:a16="http://schemas.microsoft.com/office/drawing/2014/main" id="{C8C104E1-CD8A-4105-8D6F-CB6472E29F10}"/>
              </a:ext>
            </a:extLst>
          </p:cNvPr>
          <p:cNvCxnSpPr/>
          <p:nvPr/>
        </p:nvCxnSpPr>
        <p:spPr>
          <a:xfrm>
            <a:off x="1948069" y="4764157"/>
            <a:ext cx="107342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Stačiakampis 13">
            <a:extLst>
              <a:ext uri="{FF2B5EF4-FFF2-40B4-BE49-F238E27FC236}">
                <a16:creationId xmlns:a16="http://schemas.microsoft.com/office/drawing/2014/main" id="{06D9026D-DA1E-4E68-A7CD-3FDFC721E341}"/>
              </a:ext>
            </a:extLst>
          </p:cNvPr>
          <p:cNvSpPr/>
          <p:nvPr/>
        </p:nvSpPr>
        <p:spPr>
          <a:xfrm>
            <a:off x="3048000" y="1404730"/>
            <a:ext cx="768626" cy="71561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čiakampis 14">
            <a:extLst>
              <a:ext uri="{FF2B5EF4-FFF2-40B4-BE49-F238E27FC236}">
                <a16:creationId xmlns:a16="http://schemas.microsoft.com/office/drawing/2014/main" id="{5A5DEBB9-236E-48EC-B1EA-092F616389D0}"/>
              </a:ext>
            </a:extLst>
          </p:cNvPr>
          <p:cNvSpPr/>
          <p:nvPr/>
        </p:nvSpPr>
        <p:spPr>
          <a:xfrm>
            <a:off x="3061279" y="2431772"/>
            <a:ext cx="768626" cy="7156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čiakampis 15">
            <a:extLst>
              <a:ext uri="{FF2B5EF4-FFF2-40B4-BE49-F238E27FC236}">
                <a16:creationId xmlns:a16="http://schemas.microsoft.com/office/drawing/2014/main" id="{93F6704D-1EF8-42BA-A0B3-1C07295BDAF9}"/>
              </a:ext>
            </a:extLst>
          </p:cNvPr>
          <p:cNvSpPr/>
          <p:nvPr/>
        </p:nvSpPr>
        <p:spPr>
          <a:xfrm>
            <a:off x="3021495" y="3449956"/>
            <a:ext cx="768626" cy="7156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ačiakampis 16">
            <a:extLst>
              <a:ext uri="{FF2B5EF4-FFF2-40B4-BE49-F238E27FC236}">
                <a16:creationId xmlns:a16="http://schemas.microsoft.com/office/drawing/2014/main" id="{42C7F2F4-99AA-4428-86D6-ACA81B948DAA}"/>
              </a:ext>
            </a:extLst>
          </p:cNvPr>
          <p:cNvSpPr/>
          <p:nvPr/>
        </p:nvSpPr>
        <p:spPr>
          <a:xfrm>
            <a:off x="3061279" y="4437241"/>
            <a:ext cx="768626" cy="71561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03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čiakampis 1">
            <a:extLst>
              <a:ext uri="{FF2B5EF4-FFF2-40B4-BE49-F238E27FC236}">
                <a16:creationId xmlns:a16="http://schemas.microsoft.com/office/drawing/2014/main" id="{8935F1EA-1BD0-4C74-A28C-D8E934A0B67D}"/>
              </a:ext>
            </a:extLst>
          </p:cNvPr>
          <p:cNvSpPr/>
          <p:nvPr/>
        </p:nvSpPr>
        <p:spPr>
          <a:xfrm>
            <a:off x="2001078" y="442581"/>
            <a:ext cx="81898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KURIOS GEOMETRINĖS FIGŪROS TURI KAMPUS?</a:t>
            </a:r>
            <a:endParaRPr lang="en-US" dirty="0"/>
          </a:p>
        </p:txBody>
      </p:sp>
      <p:pic>
        <p:nvPicPr>
          <p:cNvPr id="3" name="Paveikslėlis 2">
            <a:extLst>
              <a:ext uri="{FF2B5EF4-FFF2-40B4-BE49-F238E27FC236}">
                <a16:creationId xmlns:a16="http://schemas.microsoft.com/office/drawing/2014/main" id="{B2BCB0DA-E4BE-44F7-A6AB-097CDB6F1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0816" y="1665000"/>
            <a:ext cx="1764000" cy="1764000"/>
          </a:xfrm>
          <a:prstGeom prst="rect">
            <a:avLst/>
          </a:prstGeom>
        </p:spPr>
      </p:pic>
      <p:pic>
        <p:nvPicPr>
          <p:cNvPr id="4" name="Paveikslėlis 3">
            <a:extLst>
              <a:ext uri="{FF2B5EF4-FFF2-40B4-BE49-F238E27FC236}">
                <a16:creationId xmlns:a16="http://schemas.microsoft.com/office/drawing/2014/main" id="{781124F9-91B4-433D-BB8B-8FE0D5922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016" y="1975242"/>
            <a:ext cx="2304000" cy="1963178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id="{C427ACA6-99B1-4068-AB8F-88A5EDCC13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2850" y="4708134"/>
            <a:ext cx="1479931" cy="1476000"/>
          </a:xfrm>
          <a:prstGeom prst="rect">
            <a:avLst/>
          </a:prstGeom>
        </p:spPr>
      </p:pic>
      <p:pic>
        <p:nvPicPr>
          <p:cNvPr id="6" name="Paveikslėlis 5">
            <a:extLst>
              <a:ext uri="{FF2B5EF4-FFF2-40B4-BE49-F238E27FC236}">
                <a16:creationId xmlns:a16="http://schemas.microsoft.com/office/drawing/2014/main" id="{9AA7E070-9F13-4EA3-9D6C-79A96E7271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5739" y="4906134"/>
            <a:ext cx="2472402" cy="10800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5567C203-785B-4DCD-9074-6EA30403A4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5958" y="1789190"/>
            <a:ext cx="2689258" cy="1116000"/>
          </a:xfrm>
          <a:prstGeom prst="rect">
            <a:avLst/>
          </a:prstGeom>
        </p:spPr>
      </p:pic>
      <p:pic>
        <p:nvPicPr>
          <p:cNvPr id="8" name="Paveikslėlis 7">
            <a:extLst>
              <a:ext uri="{FF2B5EF4-FFF2-40B4-BE49-F238E27FC236}">
                <a16:creationId xmlns:a16="http://schemas.microsoft.com/office/drawing/2014/main" id="{66677C04-9522-4241-B5E7-FC595BA49E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96302" y="3806216"/>
            <a:ext cx="1154728" cy="224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083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>
            <a:extLst>
              <a:ext uri="{FF2B5EF4-FFF2-40B4-BE49-F238E27FC236}">
                <a16:creationId xmlns:a16="http://schemas.microsoft.com/office/drawing/2014/main" id="{DE509DCF-C525-4030-90D1-811917E2BF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76" b="7633"/>
          <a:stretch/>
        </p:blipFill>
        <p:spPr>
          <a:xfrm>
            <a:off x="4165904" y="1152940"/>
            <a:ext cx="4549305" cy="4916556"/>
          </a:xfrm>
          <a:prstGeom prst="rect">
            <a:avLst/>
          </a:prstGeom>
        </p:spPr>
      </p:pic>
      <p:sp>
        <p:nvSpPr>
          <p:cNvPr id="4" name="Stačiakampis 3">
            <a:extLst>
              <a:ext uri="{FF2B5EF4-FFF2-40B4-BE49-F238E27FC236}">
                <a16:creationId xmlns:a16="http://schemas.microsoft.com/office/drawing/2014/main" id="{ABE08C22-47E5-400B-ABE2-7B9F25438202}"/>
              </a:ext>
            </a:extLst>
          </p:cNvPr>
          <p:cNvSpPr/>
          <p:nvPr/>
        </p:nvSpPr>
        <p:spPr>
          <a:xfrm>
            <a:off x="5883964" y="5453269"/>
            <a:ext cx="1113183" cy="2517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dirty="0"/>
              <a:t>FIGŪROS</a:t>
            </a:r>
            <a:endParaRPr lang="en-US" dirty="0"/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C2398FDE-4995-4098-8F43-08E283D3C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380" y="3327414"/>
            <a:ext cx="3097036" cy="2377646"/>
          </a:xfrm>
          <a:prstGeom prst="rect">
            <a:avLst/>
          </a:prstGeom>
        </p:spPr>
      </p:pic>
      <p:sp>
        <p:nvSpPr>
          <p:cNvPr id="6" name="Minčių burbulas: debesėlis 5">
            <a:extLst>
              <a:ext uri="{FF2B5EF4-FFF2-40B4-BE49-F238E27FC236}">
                <a16:creationId xmlns:a16="http://schemas.microsoft.com/office/drawing/2014/main" id="{58B84E49-E4AD-4163-93FD-5D2C269F1CAB}"/>
              </a:ext>
            </a:extLst>
          </p:cNvPr>
          <p:cNvSpPr/>
          <p:nvPr/>
        </p:nvSpPr>
        <p:spPr>
          <a:xfrm>
            <a:off x="1484431" y="1007165"/>
            <a:ext cx="2336729" cy="2028701"/>
          </a:xfrm>
          <a:prstGeom prst="cloud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dirty="0">
                <a:latin typeface="Comic Sans MS" panose="030F0702030302020204" pitchFamily="66" charset="0"/>
              </a:rPr>
              <a:t>KOKIOS FIGŪROS TRŪKSTA ?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7" name="Stačiakampis 6">
            <a:extLst>
              <a:ext uri="{FF2B5EF4-FFF2-40B4-BE49-F238E27FC236}">
                <a16:creationId xmlns:a16="http://schemas.microsoft.com/office/drawing/2014/main" id="{AD958107-D8F2-4D97-81F4-A513D3CA81A8}"/>
              </a:ext>
            </a:extLst>
          </p:cNvPr>
          <p:cNvSpPr/>
          <p:nvPr/>
        </p:nvSpPr>
        <p:spPr>
          <a:xfrm>
            <a:off x="1855304" y="227230"/>
            <a:ext cx="7717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IŠVARDINK GEOMETRINES FIGŪRAS.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55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ady Jet Go! | PBS KIDS">
            <a:extLst>
              <a:ext uri="{FF2B5EF4-FFF2-40B4-BE49-F238E27FC236}">
                <a16:creationId xmlns:a16="http://schemas.microsoft.com/office/drawing/2014/main" id="{A9707D3B-18C9-455E-9474-0FDFA5BAFE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98" y="1781175"/>
            <a:ext cx="2838450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Ready Jet Go! | PBS KIDS">
            <a:extLst>
              <a:ext uri="{FF2B5EF4-FFF2-40B4-BE49-F238E27FC236}">
                <a16:creationId xmlns:a16="http://schemas.microsoft.com/office/drawing/2014/main" id="{28154E30-570F-47D1-989C-85BBA71A25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154" y="2284835"/>
            <a:ext cx="2771775" cy="41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inčių burbulas: debesėlis 3">
            <a:extLst>
              <a:ext uri="{FF2B5EF4-FFF2-40B4-BE49-F238E27FC236}">
                <a16:creationId xmlns:a16="http://schemas.microsoft.com/office/drawing/2014/main" id="{7AD42C09-22A4-4AE4-9285-FBA8E876D32A}"/>
              </a:ext>
            </a:extLst>
          </p:cNvPr>
          <p:cNvSpPr/>
          <p:nvPr/>
        </p:nvSpPr>
        <p:spPr>
          <a:xfrm>
            <a:off x="2725393" y="535807"/>
            <a:ext cx="2973041" cy="2014330"/>
          </a:xfrm>
          <a:prstGeom prst="cloud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dirty="0">
                <a:latin typeface="Comic Sans MS" panose="030F0702030302020204" pitchFamily="66" charset="0"/>
              </a:rPr>
              <a:t>ŠAUNUOLIAI VAIKAI PUIKIAI PADIRBĖJOT</a:t>
            </a:r>
            <a:r>
              <a:rPr lang="en-US" dirty="0">
                <a:latin typeface="Comic Sans MS" panose="030F0702030302020204" pitchFamily="66" charset="0"/>
              </a:rPr>
              <a:t>!</a:t>
            </a:r>
          </a:p>
        </p:txBody>
      </p:sp>
      <p:sp>
        <p:nvSpPr>
          <p:cNvPr id="5" name="Minčių burbulas: debesėlis 4">
            <a:extLst>
              <a:ext uri="{FF2B5EF4-FFF2-40B4-BE49-F238E27FC236}">
                <a16:creationId xmlns:a16="http://schemas.microsoft.com/office/drawing/2014/main" id="{4C20FF24-4635-4235-97B9-A9DD3A1F27A3}"/>
              </a:ext>
            </a:extLst>
          </p:cNvPr>
          <p:cNvSpPr/>
          <p:nvPr/>
        </p:nvSpPr>
        <p:spPr>
          <a:xfrm>
            <a:off x="6750346" y="535807"/>
            <a:ext cx="2902226" cy="2252870"/>
          </a:xfrm>
          <a:prstGeom prst="cloud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LAUKSIME J</a:t>
            </a:r>
            <a:r>
              <a:rPr lang="lt-LT" dirty="0">
                <a:latin typeface="Comic Sans MS" panose="030F0702030302020204" pitchFamily="66" charset="0"/>
              </a:rPr>
              <a:t>ŪSŲ DARBELIŲ</a:t>
            </a:r>
            <a:r>
              <a:rPr lang="en-US" dirty="0">
                <a:latin typeface="Comic Sans MS" panose="030F0702030302020204" pitchFamily="66" charset="0"/>
              </a:rPr>
              <a:t>!</a:t>
            </a:r>
          </a:p>
        </p:txBody>
      </p:sp>
      <p:pic>
        <p:nvPicPr>
          <p:cNvPr id="6" name="Paveikslėlis 5">
            <a:extLst>
              <a:ext uri="{FF2B5EF4-FFF2-40B4-BE49-F238E27FC236}">
                <a16:creationId xmlns:a16="http://schemas.microsoft.com/office/drawing/2014/main" id="{ED6BC1AC-0876-4E6F-9F26-386CF63FC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4989" y="3320113"/>
            <a:ext cx="2956816" cy="1036410"/>
          </a:xfrm>
          <a:prstGeom prst="rect">
            <a:avLst/>
          </a:prstGeo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35A834EC-DE03-4281-9711-26ABC45E20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0" y="4162302"/>
            <a:ext cx="3097036" cy="2377646"/>
          </a:xfrm>
          <a:prstGeom prst="rect">
            <a:avLst/>
          </a:prstGeom>
        </p:spPr>
      </p:pic>
      <p:pic>
        <p:nvPicPr>
          <p:cNvPr id="8" name="Paveikslėlis 7">
            <a:extLst>
              <a:ext uri="{FF2B5EF4-FFF2-40B4-BE49-F238E27FC236}">
                <a16:creationId xmlns:a16="http://schemas.microsoft.com/office/drawing/2014/main" id="{CB904D3B-C2CB-4353-8AA7-EBCA807C3EC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AF9C1"/>
              </a:clrFrom>
              <a:clrTo>
                <a:srgbClr val="FAF9C1">
                  <a:alpha val="0"/>
                </a:srgbClr>
              </a:clrTo>
            </a:clrChange>
          </a:blip>
          <a:srcRect l="6174" t="4637" b="12270"/>
          <a:stretch/>
        </p:blipFill>
        <p:spPr>
          <a:xfrm>
            <a:off x="118772" y="106017"/>
            <a:ext cx="1881977" cy="1800000"/>
          </a:xfrm>
          <a:prstGeom prst="rect">
            <a:avLst/>
          </a:prstGeom>
        </p:spPr>
      </p:pic>
      <p:pic>
        <p:nvPicPr>
          <p:cNvPr id="9" name="Paveikslėlis 8">
            <a:extLst>
              <a:ext uri="{FF2B5EF4-FFF2-40B4-BE49-F238E27FC236}">
                <a16:creationId xmlns:a16="http://schemas.microsoft.com/office/drawing/2014/main" id="{392FDB2B-6267-4773-A442-A4E3027BE8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52572" y="4887959"/>
            <a:ext cx="2621507" cy="1743607"/>
          </a:xfrm>
          <a:prstGeom prst="rect">
            <a:avLst/>
          </a:prstGeom>
        </p:spPr>
      </p:pic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EB26273F-B66B-4724-A63D-35B49D3B84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6927" y="4887958"/>
            <a:ext cx="2621507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678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ady Jet Go! | PBS KIDS">
            <a:extLst>
              <a:ext uri="{FF2B5EF4-FFF2-40B4-BE49-F238E27FC236}">
                <a16:creationId xmlns:a16="http://schemas.microsoft.com/office/drawing/2014/main" id="{341276DA-45CD-4C65-9E90-40BEA1236A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348" y="1470009"/>
            <a:ext cx="2838450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Ready Jet Go! | PBS KIDS">
            <a:extLst>
              <a:ext uri="{FF2B5EF4-FFF2-40B4-BE49-F238E27FC236}">
                <a16:creationId xmlns:a16="http://schemas.microsoft.com/office/drawing/2014/main" id="{9B45C5C8-7204-4C28-92AE-A4CB19C1288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798" y="2761914"/>
            <a:ext cx="2771775" cy="41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inčių burbulas: debesėlis 3">
            <a:extLst>
              <a:ext uri="{FF2B5EF4-FFF2-40B4-BE49-F238E27FC236}">
                <a16:creationId xmlns:a16="http://schemas.microsoft.com/office/drawing/2014/main" id="{EAC126A9-AA31-46D1-B3B5-2D786AE8C9A1}"/>
              </a:ext>
            </a:extLst>
          </p:cNvPr>
          <p:cNvSpPr/>
          <p:nvPr/>
        </p:nvSpPr>
        <p:spPr>
          <a:xfrm>
            <a:off x="3536969" y="258157"/>
            <a:ext cx="4079187" cy="1950134"/>
          </a:xfrm>
          <a:prstGeom prst="cloudCallou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000" dirty="0">
                <a:latin typeface="Comic Sans MS" panose="030F0702030302020204" pitchFamily="66" charset="0"/>
              </a:rPr>
              <a:t>SVEIKI VAIKAI, KVIEČIAME VISUS Į GEOMETRINIŲ FIGŪRŲ ŠALĮ.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5" name="Minčių burbulas: debesėlis 4">
            <a:extLst>
              <a:ext uri="{FF2B5EF4-FFF2-40B4-BE49-F238E27FC236}">
                <a16:creationId xmlns:a16="http://schemas.microsoft.com/office/drawing/2014/main" id="{8FD5A206-6032-400C-A678-030A2B3B515E}"/>
              </a:ext>
            </a:extLst>
          </p:cNvPr>
          <p:cNvSpPr/>
          <p:nvPr/>
        </p:nvSpPr>
        <p:spPr>
          <a:xfrm>
            <a:off x="7269232" y="2427428"/>
            <a:ext cx="3299791" cy="1950134"/>
          </a:xfrm>
          <a:prstGeom prst="cloudCallou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000" dirty="0">
                <a:latin typeface="Comic Sans MS" panose="030F0702030302020204" pitchFamily="66" charset="0"/>
              </a:rPr>
              <a:t>KARTU GALĖSIME ATLIKTI  UŽDUOTIS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6E93945F-44EA-4D49-A09B-7F72229CE72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18058" y="4769888"/>
            <a:ext cx="2619375" cy="1743075"/>
          </a:xfrm>
          <a:prstGeom prst="rect">
            <a:avLst/>
          </a:prstGeom>
        </p:spPr>
      </p:pic>
      <p:pic>
        <p:nvPicPr>
          <p:cNvPr id="9" name="Paveikslėlis 8">
            <a:extLst>
              <a:ext uri="{FF2B5EF4-FFF2-40B4-BE49-F238E27FC236}">
                <a16:creationId xmlns:a16="http://schemas.microsoft.com/office/drawing/2014/main" id="{673C876B-94DF-423F-8657-B90ACC2A70F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283" y="258157"/>
            <a:ext cx="2619375" cy="1743075"/>
          </a:xfrm>
          <a:prstGeom prst="rect">
            <a:avLst/>
          </a:prstGeo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FA962B54-FE73-4366-9056-E645FD87D3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3606" y="320893"/>
            <a:ext cx="1883827" cy="180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899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>
            <a:extLst>
              <a:ext uri="{FF2B5EF4-FFF2-40B4-BE49-F238E27FC236}">
                <a16:creationId xmlns:a16="http://schemas.microsoft.com/office/drawing/2014/main" id="{5D3C9ECF-B87B-4270-A7F4-2C52903163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633"/>
          <a:stretch/>
        </p:blipFill>
        <p:spPr>
          <a:xfrm>
            <a:off x="6789673" y="3804108"/>
            <a:ext cx="2020921" cy="2880000"/>
          </a:xfrm>
          <a:prstGeom prst="rect">
            <a:avLst/>
          </a:prstGeom>
        </p:spPr>
      </p:pic>
      <p:pic>
        <p:nvPicPr>
          <p:cNvPr id="1026" name="Picture 2" descr="Hirst Signs Ltd. Traffic Lights Road Sign">
            <a:extLst>
              <a:ext uri="{FF2B5EF4-FFF2-40B4-BE49-F238E27FC236}">
                <a16:creationId xmlns:a16="http://schemas.microsoft.com/office/drawing/2014/main" id="{0C89FA70-CD9B-4547-92AF-5DCD037C5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801" y="4524108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aveikslėlis 2">
            <a:extLst>
              <a:ext uri="{FF2B5EF4-FFF2-40B4-BE49-F238E27FC236}">
                <a16:creationId xmlns:a16="http://schemas.microsoft.com/office/drawing/2014/main" id="{DC0B41D1-95B4-44ED-8DB7-98E2CA5875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23613" r="22690"/>
          <a:stretch/>
        </p:blipFill>
        <p:spPr>
          <a:xfrm>
            <a:off x="9515062" y="3429000"/>
            <a:ext cx="1616765" cy="2880000"/>
          </a:xfrm>
          <a:prstGeom prst="rect">
            <a:avLst/>
          </a:prstGeom>
        </p:spPr>
      </p:pic>
      <p:pic>
        <p:nvPicPr>
          <p:cNvPr id="4" name="Paveikslėlis 3">
            <a:extLst>
              <a:ext uri="{FF2B5EF4-FFF2-40B4-BE49-F238E27FC236}">
                <a16:creationId xmlns:a16="http://schemas.microsoft.com/office/drawing/2014/main" id="{2B447FD7-D3AF-470F-B03D-AF150C108EE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 rot="8554959">
            <a:off x="739142" y="1296933"/>
            <a:ext cx="1771650" cy="2571750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id="{86376556-0772-42D0-9188-659A83C0597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44" t="8116" r="11245" b="17294"/>
          <a:stretch/>
        </p:blipFill>
        <p:spPr>
          <a:xfrm rot="5632721">
            <a:off x="3000629" y="2210823"/>
            <a:ext cx="2350310" cy="2340000"/>
          </a:xfrm>
          <a:prstGeom prst="rect">
            <a:avLst/>
          </a:prstGeom>
        </p:spPr>
      </p:pic>
      <p:pic>
        <p:nvPicPr>
          <p:cNvPr id="6" name="Paveikslėlis 5">
            <a:extLst>
              <a:ext uri="{FF2B5EF4-FFF2-40B4-BE49-F238E27FC236}">
                <a16:creationId xmlns:a16="http://schemas.microsoft.com/office/drawing/2014/main" id="{1D278854-0956-451D-A4A8-53D6F3F4755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57" t="12174" r="5339" b="18594"/>
          <a:stretch/>
        </p:blipFill>
        <p:spPr>
          <a:xfrm>
            <a:off x="6096000" y="1560311"/>
            <a:ext cx="2568327" cy="2160000"/>
          </a:xfrm>
          <a:prstGeom prst="rect">
            <a:avLst/>
          </a:prstGeo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72D0081F-2221-431E-96CC-C602797DCDD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435" r="20435" b="10532"/>
          <a:stretch/>
        </p:blipFill>
        <p:spPr>
          <a:xfrm>
            <a:off x="1285268" y="3951192"/>
            <a:ext cx="1520075" cy="2484000"/>
          </a:xfrm>
          <a:prstGeom prst="rect">
            <a:avLst/>
          </a:prstGeom>
        </p:spPr>
      </p:pic>
      <p:sp>
        <p:nvSpPr>
          <p:cNvPr id="8" name="Stačiakampis 7">
            <a:extLst>
              <a:ext uri="{FF2B5EF4-FFF2-40B4-BE49-F238E27FC236}">
                <a16:creationId xmlns:a16="http://schemas.microsoft.com/office/drawing/2014/main" id="{AE2AB7AD-3E5B-4F27-82C9-87BE98AC0C5C}"/>
              </a:ext>
            </a:extLst>
          </p:cNvPr>
          <p:cNvSpPr/>
          <p:nvPr/>
        </p:nvSpPr>
        <p:spPr>
          <a:xfrm>
            <a:off x="752080" y="498433"/>
            <a:ext cx="109595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IŠVARDINK PAVEIKSLĖLIUS. KOKIĄ GEOMETRINĘ FIGŪRĄ PRIMENA ŠIE PAVEIKSLĖLIAI?</a:t>
            </a:r>
            <a:endParaRPr lang="en-US" dirty="0"/>
          </a:p>
        </p:txBody>
      </p:sp>
      <p:pic>
        <p:nvPicPr>
          <p:cNvPr id="9" name="Paveikslėlis 8">
            <a:extLst>
              <a:ext uri="{FF2B5EF4-FFF2-40B4-BE49-F238E27FC236}">
                <a16:creationId xmlns:a16="http://schemas.microsoft.com/office/drawing/2014/main" id="{3DFAFB7F-215F-4B63-A918-A95FD0A3C6C9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23219" y="1334588"/>
            <a:ext cx="2245747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570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>
            <a:extLst>
              <a:ext uri="{FF2B5EF4-FFF2-40B4-BE49-F238E27FC236}">
                <a16:creationId xmlns:a16="http://schemas.microsoft.com/office/drawing/2014/main" id="{AD6C2700-F5D3-46E5-A516-7DA8F5119F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356"/>
          <a:stretch/>
        </p:blipFill>
        <p:spPr>
          <a:xfrm>
            <a:off x="901976" y="1291583"/>
            <a:ext cx="11145078" cy="3074505"/>
          </a:xfrm>
          <a:prstGeom prst="rect">
            <a:avLst/>
          </a:prstGeom>
        </p:spPr>
      </p:pic>
      <p:sp>
        <p:nvSpPr>
          <p:cNvPr id="3" name="Lygiašonis trikampis 2">
            <a:extLst>
              <a:ext uri="{FF2B5EF4-FFF2-40B4-BE49-F238E27FC236}">
                <a16:creationId xmlns:a16="http://schemas.microsoft.com/office/drawing/2014/main" id="{AB1B87D0-3B63-439B-A03C-1C02CEA9F8ED}"/>
              </a:ext>
            </a:extLst>
          </p:cNvPr>
          <p:cNvSpPr/>
          <p:nvPr/>
        </p:nvSpPr>
        <p:spPr>
          <a:xfrm>
            <a:off x="5599871" y="5234296"/>
            <a:ext cx="874644" cy="768626"/>
          </a:xfrm>
          <a:prstGeom prst="triangle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as 3">
            <a:extLst>
              <a:ext uri="{FF2B5EF4-FFF2-40B4-BE49-F238E27FC236}">
                <a16:creationId xmlns:a16="http://schemas.microsoft.com/office/drawing/2014/main" id="{18676ADE-DCB3-43C7-B2EF-0F2A2A936B2A}"/>
              </a:ext>
            </a:extLst>
          </p:cNvPr>
          <p:cNvSpPr/>
          <p:nvPr/>
        </p:nvSpPr>
        <p:spPr>
          <a:xfrm rot="5400000">
            <a:off x="2272683" y="5423139"/>
            <a:ext cx="768626" cy="384313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ruktūrinė schema: jungtis 4">
            <a:extLst>
              <a:ext uri="{FF2B5EF4-FFF2-40B4-BE49-F238E27FC236}">
                <a16:creationId xmlns:a16="http://schemas.microsoft.com/office/drawing/2014/main" id="{5D931897-2B4D-4070-B80B-69E86A3BF7D7}"/>
              </a:ext>
            </a:extLst>
          </p:cNvPr>
          <p:cNvSpPr/>
          <p:nvPr/>
        </p:nvSpPr>
        <p:spPr>
          <a:xfrm>
            <a:off x="3491108" y="5250861"/>
            <a:ext cx="715617" cy="756000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čiakampis 5">
            <a:extLst>
              <a:ext uri="{FF2B5EF4-FFF2-40B4-BE49-F238E27FC236}">
                <a16:creationId xmlns:a16="http://schemas.microsoft.com/office/drawing/2014/main" id="{9F25AF7C-5DA3-459D-848C-750895494BE8}"/>
              </a:ext>
            </a:extLst>
          </p:cNvPr>
          <p:cNvSpPr/>
          <p:nvPr/>
        </p:nvSpPr>
        <p:spPr>
          <a:xfrm>
            <a:off x="10221285" y="5267112"/>
            <a:ext cx="715617" cy="75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čiakampis 6">
            <a:extLst>
              <a:ext uri="{FF2B5EF4-FFF2-40B4-BE49-F238E27FC236}">
                <a16:creationId xmlns:a16="http://schemas.microsoft.com/office/drawing/2014/main" id="{0D52C1C5-F493-423A-9AF9-37723D1330AF}"/>
              </a:ext>
            </a:extLst>
          </p:cNvPr>
          <p:cNvSpPr/>
          <p:nvPr/>
        </p:nvSpPr>
        <p:spPr>
          <a:xfrm rot="5400000">
            <a:off x="4550956" y="5438355"/>
            <a:ext cx="772564" cy="3975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enkiakampis 7">
            <a:extLst>
              <a:ext uri="{FF2B5EF4-FFF2-40B4-BE49-F238E27FC236}">
                <a16:creationId xmlns:a16="http://schemas.microsoft.com/office/drawing/2014/main" id="{B8980B63-1EDC-4CD4-997A-85A4A4EAC1CB}"/>
              </a:ext>
            </a:extLst>
          </p:cNvPr>
          <p:cNvSpPr/>
          <p:nvPr/>
        </p:nvSpPr>
        <p:spPr>
          <a:xfrm>
            <a:off x="8998291" y="5267112"/>
            <a:ext cx="728870" cy="756000"/>
          </a:xfrm>
          <a:prstGeom prst="pentagon">
            <a:avLst/>
          </a:prstGeom>
          <a:solidFill>
            <a:srgbClr val="00B0F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ruktūrinė schema: sprendimas 8">
            <a:extLst>
              <a:ext uri="{FF2B5EF4-FFF2-40B4-BE49-F238E27FC236}">
                <a16:creationId xmlns:a16="http://schemas.microsoft.com/office/drawing/2014/main" id="{B68DCA12-E1B6-4ED2-87EA-B5A7E1721E3B}"/>
              </a:ext>
            </a:extLst>
          </p:cNvPr>
          <p:cNvSpPr/>
          <p:nvPr/>
        </p:nvSpPr>
        <p:spPr>
          <a:xfrm rot="5400000">
            <a:off x="6703386" y="5386022"/>
            <a:ext cx="843481" cy="573158"/>
          </a:xfrm>
          <a:prstGeom prst="flowChartDecision">
            <a:avLst/>
          </a:prstGeom>
          <a:solidFill>
            <a:srgbClr val="FF00F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Žvaigždė: 5 kampų 9">
            <a:extLst>
              <a:ext uri="{FF2B5EF4-FFF2-40B4-BE49-F238E27FC236}">
                <a16:creationId xmlns:a16="http://schemas.microsoft.com/office/drawing/2014/main" id="{537217B1-1740-42A7-941F-B905E348A9FD}"/>
              </a:ext>
            </a:extLst>
          </p:cNvPr>
          <p:cNvSpPr/>
          <p:nvPr/>
        </p:nvSpPr>
        <p:spPr>
          <a:xfrm>
            <a:off x="7760041" y="5250860"/>
            <a:ext cx="874659" cy="75868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CB2216D2-FC18-439B-A146-1424AF670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44" y="4303644"/>
            <a:ext cx="3097186" cy="2376000"/>
          </a:xfrm>
          <a:prstGeom prst="rect">
            <a:avLst/>
          </a:prstGeom>
        </p:spPr>
      </p:pic>
      <p:sp>
        <p:nvSpPr>
          <p:cNvPr id="12" name="Stačiakampis 11">
            <a:extLst>
              <a:ext uri="{FF2B5EF4-FFF2-40B4-BE49-F238E27FC236}">
                <a16:creationId xmlns:a16="http://schemas.microsoft.com/office/drawing/2014/main" id="{AE1C15E3-378D-4E57-8666-DE18FAB82469}"/>
              </a:ext>
            </a:extLst>
          </p:cNvPr>
          <p:cNvSpPr/>
          <p:nvPr/>
        </p:nvSpPr>
        <p:spPr>
          <a:xfrm>
            <a:off x="728869" y="178356"/>
            <a:ext cx="109462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lt-LT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PADĖK MAN SUDĖTI GEOMETRINES FIGŪRAS Į JŲ VIETAS. JAS NUSPALVINK ATITINKAMA SPALVA.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006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>
            <a:extLst>
              <a:ext uri="{FF2B5EF4-FFF2-40B4-BE49-F238E27FC236}">
                <a16:creationId xmlns:a16="http://schemas.microsoft.com/office/drawing/2014/main" id="{C35C7C62-56CD-40D3-85DE-FF14C06CA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675" y="341404"/>
            <a:ext cx="5962650" cy="5962650"/>
          </a:xfrm>
          <a:prstGeom prst="rect">
            <a:avLst/>
          </a:prstGeom>
        </p:spPr>
      </p:pic>
      <p:pic>
        <p:nvPicPr>
          <p:cNvPr id="4" name="Paveikslėlis 3">
            <a:extLst>
              <a:ext uri="{FF2B5EF4-FFF2-40B4-BE49-F238E27FC236}">
                <a16:creationId xmlns:a16="http://schemas.microsoft.com/office/drawing/2014/main" id="{B086BEA3-35C3-4783-818E-3916FA0FD3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b="22800"/>
          <a:stretch/>
        </p:blipFill>
        <p:spPr>
          <a:xfrm>
            <a:off x="4791506" y="2587234"/>
            <a:ext cx="2608988" cy="1470990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id="{22D053FC-3B35-4E86-907F-26D50FEFD7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3602" y="4865273"/>
            <a:ext cx="1481456" cy="1438781"/>
          </a:xfrm>
          <a:prstGeom prst="rect">
            <a:avLst/>
          </a:prstGeom>
        </p:spPr>
      </p:pic>
      <p:sp>
        <p:nvSpPr>
          <p:cNvPr id="6" name="Stačiakampis 5">
            <a:extLst>
              <a:ext uri="{FF2B5EF4-FFF2-40B4-BE49-F238E27FC236}">
                <a16:creationId xmlns:a16="http://schemas.microsoft.com/office/drawing/2014/main" id="{E75B8102-2369-48F8-928D-73EB9794BB58}"/>
              </a:ext>
            </a:extLst>
          </p:cNvPr>
          <p:cNvSpPr/>
          <p:nvPr/>
        </p:nvSpPr>
        <p:spPr>
          <a:xfrm>
            <a:off x="702365" y="217824"/>
            <a:ext cx="10310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PADĖK  SUSITIKTI GEOMETRINĖMS FIGŪROMS.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20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>
            <a:extLst>
              <a:ext uri="{FF2B5EF4-FFF2-40B4-BE49-F238E27FC236}">
                <a16:creationId xmlns:a16="http://schemas.microsoft.com/office/drawing/2014/main" id="{C285726E-E550-4D86-9244-83A59563F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18" y="1258957"/>
            <a:ext cx="10376452" cy="5234608"/>
          </a:xfrm>
          <a:prstGeom prst="rect">
            <a:avLst/>
          </a:prstGeom>
        </p:spPr>
      </p:pic>
      <p:sp>
        <p:nvSpPr>
          <p:cNvPr id="4" name="Stačiakampis 3">
            <a:extLst>
              <a:ext uri="{FF2B5EF4-FFF2-40B4-BE49-F238E27FC236}">
                <a16:creationId xmlns:a16="http://schemas.microsoft.com/office/drawing/2014/main" id="{52D7AC5A-205C-4E28-97D5-C07125FEB703}"/>
              </a:ext>
            </a:extLst>
          </p:cNvPr>
          <p:cNvSpPr/>
          <p:nvPr/>
        </p:nvSpPr>
        <p:spPr>
          <a:xfrm>
            <a:off x="1961322" y="720876"/>
            <a:ext cx="91307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lt-LT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NUSPALVINK PAVEIKSLĖLĮ PAGAL PATEIKTAS SPALVAS.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421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>
            <a:extLst>
              <a:ext uri="{FF2B5EF4-FFF2-40B4-BE49-F238E27FC236}">
                <a16:creationId xmlns:a16="http://schemas.microsoft.com/office/drawing/2014/main" id="{7C91D6EF-3515-461D-A026-80F820C7A1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01" b="9464"/>
          <a:stretch/>
        </p:blipFill>
        <p:spPr>
          <a:xfrm>
            <a:off x="5294132" y="951345"/>
            <a:ext cx="6858000" cy="5584788"/>
          </a:xfrm>
          <a:prstGeom prst="rect">
            <a:avLst/>
          </a:prstGeom>
        </p:spPr>
      </p:pic>
      <p:sp>
        <p:nvSpPr>
          <p:cNvPr id="3" name="Slinktis: horizontali 2">
            <a:extLst>
              <a:ext uri="{FF2B5EF4-FFF2-40B4-BE49-F238E27FC236}">
                <a16:creationId xmlns:a16="http://schemas.microsoft.com/office/drawing/2014/main" id="{DA52498D-E4E1-45DE-A92F-F9D6F2058B92}"/>
              </a:ext>
            </a:extLst>
          </p:cNvPr>
          <p:cNvSpPr/>
          <p:nvPr/>
        </p:nvSpPr>
        <p:spPr>
          <a:xfrm rot="16200000">
            <a:off x="160684" y="1764192"/>
            <a:ext cx="5128592" cy="4780725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truktūrinė schema: jungtis 3">
            <a:extLst>
              <a:ext uri="{FF2B5EF4-FFF2-40B4-BE49-F238E27FC236}">
                <a16:creationId xmlns:a16="http://schemas.microsoft.com/office/drawing/2014/main" id="{A3B39E15-E124-4DF8-8FDD-6AB9FF7AB94E}"/>
              </a:ext>
            </a:extLst>
          </p:cNvPr>
          <p:cNvSpPr/>
          <p:nvPr/>
        </p:nvSpPr>
        <p:spPr>
          <a:xfrm>
            <a:off x="2919106" y="4844981"/>
            <a:ext cx="1008000" cy="936000"/>
          </a:xfrm>
          <a:prstGeom prst="flowChartConnector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ruktūrinė schema: jungtis 4">
            <a:extLst>
              <a:ext uri="{FF2B5EF4-FFF2-40B4-BE49-F238E27FC236}">
                <a16:creationId xmlns:a16="http://schemas.microsoft.com/office/drawing/2014/main" id="{2E8C6403-1623-4457-A5CF-82FA58632655}"/>
              </a:ext>
            </a:extLst>
          </p:cNvPr>
          <p:cNvSpPr/>
          <p:nvPr/>
        </p:nvSpPr>
        <p:spPr>
          <a:xfrm>
            <a:off x="1911106" y="3164287"/>
            <a:ext cx="1008000" cy="9360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ruktūrinė schema: jungtis 5">
            <a:extLst>
              <a:ext uri="{FF2B5EF4-FFF2-40B4-BE49-F238E27FC236}">
                <a16:creationId xmlns:a16="http://schemas.microsoft.com/office/drawing/2014/main" id="{B9506DC2-205F-49BF-897D-CC6EB3F3CEEF}"/>
              </a:ext>
            </a:extLst>
          </p:cNvPr>
          <p:cNvSpPr/>
          <p:nvPr/>
        </p:nvSpPr>
        <p:spPr>
          <a:xfrm>
            <a:off x="3202475" y="2006844"/>
            <a:ext cx="1008000" cy="9360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ruktūrinė schema: jungtis 6">
            <a:extLst>
              <a:ext uri="{FF2B5EF4-FFF2-40B4-BE49-F238E27FC236}">
                <a16:creationId xmlns:a16="http://schemas.microsoft.com/office/drawing/2014/main" id="{BF27F4E9-BAA5-440C-BE03-E5E120F99552}"/>
              </a:ext>
            </a:extLst>
          </p:cNvPr>
          <p:cNvSpPr/>
          <p:nvPr/>
        </p:nvSpPr>
        <p:spPr>
          <a:xfrm>
            <a:off x="1442375" y="1857512"/>
            <a:ext cx="1008000" cy="9360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ruktūrinė schema: jungtis 7">
            <a:extLst>
              <a:ext uri="{FF2B5EF4-FFF2-40B4-BE49-F238E27FC236}">
                <a16:creationId xmlns:a16="http://schemas.microsoft.com/office/drawing/2014/main" id="{0F094F07-8C9D-475A-8981-D13504F4DD62}"/>
              </a:ext>
            </a:extLst>
          </p:cNvPr>
          <p:cNvSpPr/>
          <p:nvPr/>
        </p:nvSpPr>
        <p:spPr>
          <a:xfrm>
            <a:off x="1819618" y="4311156"/>
            <a:ext cx="360000" cy="360000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ruktūrinė schema: jungtis 8">
            <a:extLst>
              <a:ext uri="{FF2B5EF4-FFF2-40B4-BE49-F238E27FC236}">
                <a16:creationId xmlns:a16="http://schemas.microsoft.com/office/drawing/2014/main" id="{76031358-7A9D-438C-8FF8-6D85B140B1C4}"/>
              </a:ext>
            </a:extLst>
          </p:cNvPr>
          <p:cNvSpPr/>
          <p:nvPr/>
        </p:nvSpPr>
        <p:spPr>
          <a:xfrm>
            <a:off x="1136375" y="4311156"/>
            <a:ext cx="360000" cy="360000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ruktūrinė schema: jungtis 9">
            <a:extLst>
              <a:ext uri="{FF2B5EF4-FFF2-40B4-BE49-F238E27FC236}">
                <a16:creationId xmlns:a16="http://schemas.microsoft.com/office/drawing/2014/main" id="{673A2CD6-45E3-4F40-B9DB-D44B914212F2}"/>
              </a:ext>
            </a:extLst>
          </p:cNvPr>
          <p:cNvSpPr/>
          <p:nvPr/>
        </p:nvSpPr>
        <p:spPr>
          <a:xfrm>
            <a:off x="1873618" y="4963365"/>
            <a:ext cx="252000" cy="2520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ruktūrinė schema: jungtis 10">
            <a:extLst>
              <a:ext uri="{FF2B5EF4-FFF2-40B4-BE49-F238E27FC236}">
                <a16:creationId xmlns:a16="http://schemas.microsoft.com/office/drawing/2014/main" id="{BD965260-ADB6-4821-897F-4BC00034882A}"/>
              </a:ext>
            </a:extLst>
          </p:cNvPr>
          <p:cNvSpPr/>
          <p:nvPr/>
        </p:nvSpPr>
        <p:spPr>
          <a:xfrm>
            <a:off x="1190375" y="5000336"/>
            <a:ext cx="252000" cy="2520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ruktūrinė schema: nutraukimas 11">
            <a:extLst>
              <a:ext uri="{FF2B5EF4-FFF2-40B4-BE49-F238E27FC236}">
                <a16:creationId xmlns:a16="http://schemas.microsoft.com/office/drawing/2014/main" id="{746DC557-951E-42F7-A7C9-833863CC62E7}"/>
              </a:ext>
            </a:extLst>
          </p:cNvPr>
          <p:cNvSpPr/>
          <p:nvPr/>
        </p:nvSpPr>
        <p:spPr>
          <a:xfrm>
            <a:off x="3405809" y="3538331"/>
            <a:ext cx="148266" cy="410817"/>
          </a:xfrm>
          <a:prstGeom prst="flowChartTermina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ruktūrinė schema: nutraukimas 12">
            <a:extLst>
              <a:ext uri="{FF2B5EF4-FFF2-40B4-BE49-F238E27FC236}">
                <a16:creationId xmlns:a16="http://schemas.microsoft.com/office/drawing/2014/main" id="{B7BA1943-DB08-44D5-989F-E19AB1C9DFB0}"/>
              </a:ext>
            </a:extLst>
          </p:cNvPr>
          <p:cNvSpPr/>
          <p:nvPr/>
        </p:nvSpPr>
        <p:spPr>
          <a:xfrm flipH="1">
            <a:off x="3706475" y="3690731"/>
            <a:ext cx="148266" cy="410817"/>
          </a:xfrm>
          <a:prstGeom prst="flowChartTermina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čiakampis 13">
            <a:extLst>
              <a:ext uri="{FF2B5EF4-FFF2-40B4-BE49-F238E27FC236}">
                <a16:creationId xmlns:a16="http://schemas.microsoft.com/office/drawing/2014/main" id="{0C7956D4-A976-48BC-A409-27DCF3FDB88F}"/>
              </a:ext>
            </a:extLst>
          </p:cNvPr>
          <p:cNvSpPr/>
          <p:nvPr/>
        </p:nvSpPr>
        <p:spPr>
          <a:xfrm>
            <a:off x="506074" y="383899"/>
            <a:ext cx="114076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KOKĮ PAVEIKSLIUKĄ SUDĖLIOSI IŠ  TURIMŲ GEOMETRINIŲ FIGŪRŲ?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426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>
            <a:extLst>
              <a:ext uri="{FF2B5EF4-FFF2-40B4-BE49-F238E27FC236}">
                <a16:creationId xmlns:a16="http://schemas.microsoft.com/office/drawing/2014/main" id="{3C266DC1-8678-4053-8004-E52A3082EC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5" b="2415"/>
          <a:stretch/>
        </p:blipFill>
        <p:spPr>
          <a:xfrm>
            <a:off x="6003235" y="516835"/>
            <a:ext cx="5628290" cy="6016487"/>
          </a:xfrm>
          <a:prstGeom prst="rect">
            <a:avLst/>
          </a:prstGeom>
        </p:spPr>
      </p:pic>
      <p:sp>
        <p:nvSpPr>
          <p:cNvPr id="4" name="Stačiakampis 3">
            <a:extLst>
              <a:ext uri="{FF2B5EF4-FFF2-40B4-BE49-F238E27FC236}">
                <a16:creationId xmlns:a16="http://schemas.microsoft.com/office/drawing/2014/main" id="{E9D4BBCD-EF4A-4CA1-BF6F-FA1F184EFF62}"/>
              </a:ext>
            </a:extLst>
          </p:cNvPr>
          <p:cNvSpPr/>
          <p:nvPr/>
        </p:nvSpPr>
        <p:spPr>
          <a:xfrm>
            <a:off x="331304" y="516835"/>
            <a:ext cx="99523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lt-LT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IŠKIRPK IR SUKLIJUOK FIGŪRAS Į ATITINKAMAS VIETAS.</a:t>
            </a:r>
          </a:p>
        </p:txBody>
      </p:sp>
      <p:pic>
        <p:nvPicPr>
          <p:cNvPr id="9" name="Picture 2" descr="Ready Jet Go! | PBS KIDS">
            <a:extLst>
              <a:ext uri="{FF2B5EF4-FFF2-40B4-BE49-F238E27FC236}">
                <a16:creationId xmlns:a16="http://schemas.microsoft.com/office/drawing/2014/main" id="{40F8E1C5-2AD8-400A-8E84-63A1E86632F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235" y="1264340"/>
            <a:ext cx="2838450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425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>
            <a:extLst>
              <a:ext uri="{FF2B5EF4-FFF2-40B4-BE49-F238E27FC236}">
                <a16:creationId xmlns:a16="http://schemas.microsoft.com/office/drawing/2014/main" id="{3B8BE96E-FEEA-42B0-9303-38A79A812D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787"/>
          <a:stretch/>
        </p:blipFill>
        <p:spPr>
          <a:xfrm>
            <a:off x="6508962" y="556591"/>
            <a:ext cx="5296580" cy="6049618"/>
          </a:xfrm>
          <a:prstGeom prst="rect">
            <a:avLst/>
          </a:prstGeom>
        </p:spPr>
      </p:pic>
      <p:sp>
        <p:nvSpPr>
          <p:cNvPr id="3" name="Stačiakampis 2">
            <a:extLst>
              <a:ext uri="{FF2B5EF4-FFF2-40B4-BE49-F238E27FC236}">
                <a16:creationId xmlns:a16="http://schemas.microsoft.com/office/drawing/2014/main" id="{9F147CC1-431C-4460-BF17-941CF240E197}"/>
              </a:ext>
            </a:extLst>
          </p:cNvPr>
          <p:cNvSpPr/>
          <p:nvPr/>
        </p:nvSpPr>
        <p:spPr>
          <a:xfrm>
            <a:off x="291548" y="429328"/>
            <a:ext cx="84548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lt-LT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SUSKAIČIUOK KIEK PIEŠINYJE YRA APSKRITIMŲ. SUSKAIČIAVĘS APIBRAUK TINKAMĄ ATSAKYMĄ. NUSPALVINK PAVEIKSLĖLĮ.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17D3815C-160A-452F-A822-814BCBBA5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871" y="3778516"/>
            <a:ext cx="3097036" cy="2377646"/>
          </a:xfrm>
          <a:prstGeom prst="rect">
            <a:avLst/>
          </a:prstGeom>
        </p:spPr>
      </p:pic>
      <p:sp>
        <p:nvSpPr>
          <p:cNvPr id="5" name="Struktūrinė schema: jungtis 4">
            <a:extLst>
              <a:ext uri="{FF2B5EF4-FFF2-40B4-BE49-F238E27FC236}">
                <a16:creationId xmlns:a16="http://schemas.microsoft.com/office/drawing/2014/main" id="{D1FAF803-FCC6-4F50-B65C-A7FBF69C1A0D}"/>
              </a:ext>
            </a:extLst>
          </p:cNvPr>
          <p:cNvSpPr/>
          <p:nvPr/>
        </p:nvSpPr>
        <p:spPr>
          <a:xfrm>
            <a:off x="456205" y="2632504"/>
            <a:ext cx="874644" cy="89396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6</a:t>
            </a:r>
            <a:endParaRPr lang="en-U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Struktūrinė schema: jungtis 5">
            <a:extLst>
              <a:ext uri="{FF2B5EF4-FFF2-40B4-BE49-F238E27FC236}">
                <a16:creationId xmlns:a16="http://schemas.microsoft.com/office/drawing/2014/main" id="{11030C72-D6F8-47CB-816F-316EC446DDB2}"/>
              </a:ext>
            </a:extLst>
          </p:cNvPr>
          <p:cNvSpPr/>
          <p:nvPr/>
        </p:nvSpPr>
        <p:spPr>
          <a:xfrm>
            <a:off x="1787177" y="2185523"/>
            <a:ext cx="874644" cy="893962"/>
          </a:xfrm>
          <a:prstGeom prst="flowChartConnector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7</a:t>
            </a:r>
            <a:endParaRPr lang="en-U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Struktūrinė schema: jungtis 6">
            <a:extLst>
              <a:ext uri="{FF2B5EF4-FFF2-40B4-BE49-F238E27FC236}">
                <a16:creationId xmlns:a16="http://schemas.microsoft.com/office/drawing/2014/main" id="{B379FA28-A122-40E8-867B-7B5FD2247560}"/>
              </a:ext>
            </a:extLst>
          </p:cNvPr>
          <p:cNvSpPr/>
          <p:nvPr/>
        </p:nvSpPr>
        <p:spPr>
          <a:xfrm>
            <a:off x="3222263" y="2302028"/>
            <a:ext cx="874644" cy="89396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8</a:t>
            </a:r>
            <a:endParaRPr lang="en-U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Struktūrinė schema: jungtis 7">
            <a:extLst>
              <a:ext uri="{FF2B5EF4-FFF2-40B4-BE49-F238E27FC236}">
                <a16:creationId xmlns:a16="http://schemas.microsoft.com/office/drawing/2014/main" id="{5441107B-FED7-43C6-920D-BCBE49530A46}"/>
              </a:ext>
            </a:extLst>
          </p:cNvPr>
          <p:cNvSpPr/>
          <p:nvPr/>
        </p:nvSpPr>
        <p:spPr>
          <a:xfrm>
            <a:off x="4439556" y="3223971"/>
            <a:ext cx="874644" cy="89396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9</a:t>
            </a:r>
            <a:endParaRPr lang="en-U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375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175</Words>
  <Application>Microsoft Office PowerPoint</Application>
  <PresentationFormat>Plačiaekranė</PresentationFormat>
  <Paragraphs>29</Paragraphs>
  <Slides>18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Comic Sans MS</vt:lpstr>
      <vt:lpstr>„Office“ tema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20190828s</dc:creator>
  <cp:lastModifiedBy>20190828s</cp:lastModifiedBy>
  <cp:revision>29</cp:revision>
  <dcterms:created xsi:type="dcterms:W3CDTF">2020-05-06T17:31:12Z</dcterms:created>
  <dcterms:modified xsi:type="dcterms:W3CDTF">2020-05-07T16:30:35Z</dcterms:modified>
</cp:coreProperties>
</file>