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8" r:id="rId2"/>
    <p:sldId id="282" r:id="rId3"/>
    <p:sldId id="271" r:id="rId4"/>
    <p:sldId id="267" r:id="rId5"/>
    <p:sldId id="270" r:id="rId6"/>
    <p:sldId id="277" r:id="rId7"/>
    <p:sldId id="278" r:id="rId8"/>
    <p:sldId id="272" r:id="rId9"/>
    <p:sldId id="276" r:id="rId10"/>
    <p:sldId id="274" r:id="rId11"/>
    <p:sldId id="275" r:id="rId12"/>
    <p:sldId id="273" r:id="rId13"/>
    <p:sldId id="279" r:id="rId14"/>
    <p:sldId id="280" r:id="rId15"/>
    <p:sldId id="265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72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09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38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0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59869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52598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808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47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721030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45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4C16BC-840D-4150-8D2D-9149F765C758}" type="datetimeFigureOut">
              <a:rPr lang="lt-LT" smtClean="0"/>
              <a:t>2020.05.05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BEBED4-B7BF-4B8A-822C-5E8363554A61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2.png"/><Relationship Id="rId7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ometrinės kietosios medžiagos, spalvinga, judėjimas, fonas, dizainas, 3d,nemokamos nuotraukos, nemokama licenz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2069528" y="2446637"/>
            <a:ext cx="8596668" cy="1320800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GEOMETRINĖS FIGŪROS</a:t>
            </a:r>
            <a:endParaRPr lang="lt-LT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5453449" y="5488113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 mokytojos: Aistė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Rasa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Barvainienė</a:t>
            </a:r>
            <a:endParaRPr lang="lt-LT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6940668" y="-292573"/>
            <a:ext cx="4635209" cy="1314063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SUSKAIČIUOK IR ĮRAŠYK ARBA PASAKYK SKAIČIŲ, KIEK YRA TAM TIKRŲ GEOMETRINIŲ FIGŪRŲ.</a:t>
            </a:r>
            <a:endParaRPr lang="lt-LT" sz="1800" dirty="0">
              <a:latin typeface="Comic Sans MS" panose="030F0702030302020204" pitchFamily="66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74811" r="1638" b="8973"/>
          <a:stretch/>
        </p:blipFill>
        <p:spPr>
          <a:xfrm>
            <a:off x="6804915" y="4785262"/>
            <a:ext cx="4958717" cy="1178933"/>
          </a:xfrm>
          <a:prstGeom prst="rect">
            <a:avLst/>
          </a:prstGeom>
        </p:spPr>
      </p:pic>
      <p:pic>
        <p:nvPicPr>
          <p:cNvPr id="39" name="Paveikslėlis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" b="35255"/>
          <a:stretch/>
        </p:blipFill>
        <p:spPr>
          <a:xfrm>
            <a:off x="272396" y="444842"/>
            <a:ext cx="5950428" cy="5683465"/>
          </a:xfrm>
          <a:prstGeom prst="rect">
            <a:avLst/>
          </a:prstGeom>
        </p:spPr>
      </p:pic>
      <p:pic>
        <p:nvPicPr>
          <p:cNvPr id="4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" y="0"/>
            <a:ext cx="450985" cy="45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5877" y="0"/>
            <a:ext cx="542487" cy="45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000">
        <p14:prism isContent="1" isInverted="1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ok at each pattern and draw the missing shapes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18845" r="5459" b="26535"/>
          <a:stretch/>
        </p:blipFill>
        <p:spPr bwMode="auto">
          <a:xfrm>
            <a:off x="321276" y="494270"/>
            <a:ext cx="7918488" cy="52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Tiesioji jungtis 2"/>
          <p:cNvCxnSpPr/>
          <p:nvPr/>
        </p:nvCxnSpPr>
        <p:spPr>
          <a:xfrm>
            <a:off x="280087" y="1605349"/>
            <a:ext cx="11607114" cy="14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Tiesioji jungtis 4"/>
          <p:cNvCxnSpPr/>
          <p:nvPr/>
        </p:nvCxnSpPr>
        <p:spPr>
          <a:xfrm>
            <a:off x="403653" y="2870889"/>
            <a:ext cx="11450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jungtis 10"/>
          <p:cNvCxnSpPr/>
          <p:nvPr/>
        </p:nvCxnSpPr>
        <p:spPr>
          <a:xfrm flipV="1">
            <a:off x="230660" y="4139516"/>
            <a:ext cx="11615351" cy="41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iesioji jungtis 15"/>
          <p:cNvCxnSpPr/>
          <p:nvPr/>
        </p:nvCxnSpPr>
        <p:spPr>
          <a:xfrm flipV="1">
            <a:off x="313038" y="5449329"/>
            <a:ext cx="11532973" cy="2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vadinimas 34"/>
          <p:cNvSpPr>
            <a:spLocks noGrp="1"/>
          </p:cNvSpPr>
          <p:nvPr>
            <p:ph type="title" idx="4294967295"/>
          </p:nvPr>
        </p:nvSpPr>
        <p:spPr>
          <a:xfrm>
            <a:off x="1499286" y="130693"/>
            <a:ext cx="10555288" cy="387350"/>
          </a:xfrm>
        </p:spPr>
        <p:txBody>
          <a:bodyPr>
            <a:normAutofit/>
          </a:bodyPr>
          <a:lstStyle/>
          <a:p>
            <a:r>
              <a:rPr lang="lt-LT" sz="1800" dirty="0" smtClean="0">
                <a:latin typeface="Comic Sans MS" panose="030F0702030302020204" pitchFamily="66" charset="0"/>
              </a:rPr>
              <a:t>PASAKYK IR NUPIEŠK TRUKSTAMAS FIGŪRAS. PABAIK PIEŠINIŲ SEKĄ.</a:t>
            </a:r>
            <a:endParaRPr lang="lt-LT" sz="1800" dirty="0">
              <a:latin typeface="Comic Sans MS" panose="030F0702030302020204" pitchFamily="66" charset="0"/>
            </a:endParaRPr>
          </a:p>
        </p:txBody>
      </p:sp>
      <p:pic>
        <p:nvPicPr>
          <p:cNvPr id="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9998"/>
            <a:ext cx="589602" cy="589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9747" y="45444"/>
            <a:ext cx="609003" cy="589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46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14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9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14" y="629773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81" y="629773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41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08" y="629773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04" y="628218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8" y="627670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72" y="629033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86" y="627670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17" y="628351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448" y="629033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70" y="629773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75" y="63008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50" y="629217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455" y="628351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282" y="631881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09" y="628218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007" y="629682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Content="1"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i.mycdn.me/i?r=AyH4iRPQ2q0otWIFepML2LxRYYerbffYwFj9kd07lFUw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90" y="964740"/>
            <a:ext cx="7564569" cy="53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tatusis trikampis 39"/>
          <p:cNvSpPr/>
          <p:nvPr/>
        </p:nvSpPr>
        <p:spPr>
          <a:xfrm>
            <a:off x="534435" y="882569"/>
            <a:ext cx="629513" cy="637638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Stačiakampis 40"/>
          <p:cNvSpPr/>
          <p:nvPr/>
        </p:nvSpPr>
        <p:spPr>
          <a:xfrm>
            <a:off x="444212" y="1778143"/>
            <a:ext cx="1036852" cy="1079157"/>
          </a:xfrm>
          <a:prstGeom prst="rect">
            <a:avLst/>
          </a:prstGeom>
          <a:solidFill>
            <a:srgbClr val="A46938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Ovalas 41"/>
          <p:cNvSpPr/>
          <p:nvPr/>
        </p:nvSpPr>
        <p:spPr>
          <a:xfrm>
            <a:off x="334314" y="2963058"/>
            <a:ext cx="1260390" cy="247135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Stačiakampis 42"/>
          <p:cNvSpPr/>
          <p:nvPr/>
        </p:nvSpPr>
        <p:spPr>
          <a:xfrm>
            <a:off x="97910" y="5692345"/>
            <a:ext cx="1729457" cy="470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Ovalas 43"/>
          <p:cNvSpPr/>
          <p:nvPr/>
        </p:nvSpPr>
        <p:spPr>
          <a:xfrm>
            <a:off x="10180397" y="196902"/>
            <a:ext cx="1046205" cy="9185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Lygiašonis trikampis 44"/>
          <p:cNvSpPr/>
          <p:nvPr/>
        </p:nvSpPr>
        <p:spPr>
          <a:xfrm>
            <a:off x="10041216" y="1321277"/>
            <a:ext cx="1458097" cy="169699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Pavadinimas 9"/>
          <p:cNvSpPr>
            <a:spLocks noGrp="1"/>
          </p:cNvSpPr>
          <p:nvPr>
            <p:ph type="title" idx="4294967295"/>
          </p:nvPr>
        </p:nvSpPr>
        <p:spPr>
          <a:xfrm>
            <a:off x="1507187" y="332617"/>
            <a:ext cx="8191890" cy="26035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I</a:t>
            </a:r>
            <a:r>
              <a:rPr lang="lt-LT" sz="2000" dirty="0" smtClean="0">
                <a:latin typeface="Comic Sans MS" panose="030F0702030302020204" pitchFamily="66" charset="0"/>
              </a:rPr>
              <a:t>ŠKIRPK IR SUKLIJUOK TEISINGAI GEOMETRINES FORMAS.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47" name="Rombas 46"/>
          <p:cNvSpPr/>
          <p:nvPr/>
        </p:nvSpPr>
        <p:spPr>
          <a:xfrm>
            <a:off x="10180397" y="3182362"/>
            <a:ext cx="1216970" cy="1289221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8" name="Ovalas 47"/>
          <p:cNvSpPr/>
          <p:nvPr/>
        </p:nvSpPr>
        <p:spPr>
          <a:xfrm>
            <a:off x="10041216" y="4554240"/>
            <a:ext cx="1696996" cy="168051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9998"/>
            <a:ext cx="583774" cy="583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18" y="34039"/>
            <a:ext cx="551901" cy="580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11417300" cy="612775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>
                <a:latin typeface="Comic Sans MS" panose="030F0702030302020204" pitchFamily="66" charset="0"/>
              </a:rPr>
              <a:t>SURASK </a:t>
            </a:r>
            <a:r>
              <a:rPr lang="en-US" sz="2800" dirty="0">
                <a:latin typeface="Comic Sans MS" panose="030F0702030302020204" pitchFamily="66" charset="0"/>
              </a:rPr>
              <a:t>5</a:t>
            </a:r>
            <a:r>
              <a:rPr lang="en-US" sz="2800" dirty="0" smtClean="0">
                <a:latin typeface="Comic Sans MS" panose="030F0702030302020204" pitchFamily="66" charset="0"/>
              </a:rPr>
              <a:t> SKIRTUM</a:t>
            </a:r>
            <a:r>
              <a:rPr lang="lt-LT" sz="2800" dirty="0" smtClean="0">
                <a:latin typeface="Comic Sans MS" panose="030F0702030302020204" pitchFamily="66" charset="0"/>
              </a:rPr>
              <a:t>US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lt-LT" sz="2800" dirty="0">
              <a:latin typeface="Comic Sans MS" panose="030F0702030302020204" pitchFamily="66" charset="0"/>
            </a:endParaRPr>
          </a:p>
        </p:txBody>
      </p:sp>
      <p:pic>
        <p:nvPicPr>
          <p:cNvPr id="42" name="Picture 2" descr="namai,kaimo namas,gyvenamoji vieta,kelias,toli,prieiga,sodas,stogas,pastatas,nemokamos nuotraukos, nemokama licenz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2" y="1062894"/>
            <a:ext cx="5475842" cy="5154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Picture 2" descr="namai,kaimo namas,gyvenamoji vieta,kelias,toli,prieiga,sodas,stogas,pastatas,nemokamos nuotraukos, nemokama licenz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336" y="1062894"/>
            <a:ext cx="5462254" cy="513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4" name="Picture 12" descr="Joon – AK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5" y="1247304"/>
            <a:ext cx="1055387" cy="10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Tiesioji jungtis 3"/>
          <p:cNvCxnSpPr/>
          <p:nvPr/>
        </p:nvCxnSpPr>
        <p:spPr>
          <a:xfrm>
            <a:off x="4788921" y="2183027"/>
            <a:ext cx="0" cy="94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Picture 14" descr="Children Sticker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7" y="4473146"/>
            <a:ext cx="1900064" cy="13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veikslėlis 5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937" y="4998962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aveikslėlis 5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188" y="498440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aveikslėlis 5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479" y="4945137"/>
            <a:ext cx="1736220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72" y="1370025"/>
            <a:ext cx="896815" cy="8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33" y="1254564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8" y="2068867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67" y="1234195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Joon – AK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85" y="1270369"/>
            <a:ext cx="1055387" cy="10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00">
        <p14:prism isContent="1" isInverted="1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veikslėlis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r="418" b="6600"/>
          <a:stretch/>
        </p:blipFill>
        <p:spPr>
          <a:xfrm>
            <a:off x="256863" y="383347"/>
            <a:ext cx="4904242" cy="5448372"/>
          </a:xfrm>
          <a:prstGeom prst="rect">
            <a:avLst/>
          </a:prstGeom>
        </p:spPr>
      </p:pic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" y="0"/>
            <a:ext cx="450985" cy="45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5877" y="0"/>
            <a:ext cx="542487" cy="45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ebesis 20"/>
          <p:cNvSpPr/>
          <p:nvPr/>
        </p:nvSpPr>
        <p:spPr>
          <a:xfrm>
            <a:off x="1410413" y="179135"/>
            <a:ext cx="1889655" cy="77001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1187007" y="5521902"/>
            <a:ext cx="1952037" cy="619634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lt-LT" sz="2000" b="1" dirty="0" smtClean="0">
                <a:latin typeface="Comic Sans MS" panose="030F0702030302020204" pitchFamily="66" charset="0"/>
              </a:rPr>
              <a:t>KRI-TU-LYS</a:t>
            </a:r>
            <a:endParaRPr lang="lt-LT" sz="2000" b="1" dirty="0">
              <a:latin typeface="Comic Sans MS" panose="030F0702030302020204" pitchFamily="66" charset="0"/>
            </a:endParaRPr>
          </a:p>
        </p:txBody>
      </p:sp>
      <p:pic>
        <p:nvPicPr>
          <p:cNvPr id="42" name="Paveikslėlis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40903" r="2593" b="6113"/>
          <a:stretch/>
        </p:blipFill>
        <p:spPr>
          <a:xfrm>
            <a:off x="6516130" y="2582550"/>
            <a:ext cx="4924061" cy="3178262"/>
          </a:xfrm>
          <a:prstGeom prst="rect">
            <a:avLst/>
          </a:prstGeom>
        </p:spPr>
      </p:pic>
      <p:pic>
        <p:nvPicPr>
          <p:cNvPr id="54" name="Paveikslėlis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40903" r="2593" b="6113"/>
          <a:stretch/>
        </p:blipFill>
        <p:spPr>
          <a:xfrm>
            <a:off x="6173991" y="225492"/>
            <a:ext cx="4642289" cy="2456814"/>
          </a:xfrm>
          <a:prstGeom prst="rect">
            <a:avLst/>
          </a:prstGeom>
        </p:spPr>
      </p:pic>
      <p:sp>
        <p:nvSpPr>
          <p:cNvPr id="39" name="Pavadinimas 2"/>
          <p:cNvSpPr txBox="1">
            <a:spLocks/>
          </p:cNvSpPr>
          <p:nvPr/>
        </p:nvSpPr>
        <p:spPr>
          <a:xfrm>
            <a:off x="1556951" y="134127"/>
            <a:ext cx="1944793" cy="631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LAVINK RANKYTĘ.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sp>
        <p:nvSpPr>
          <p:cNvPr id="43" name="Pavadinimas 2"/>
          <p:cNvSpPr txBox="1">
            <a:spLocks/>
          </p:cNvSpPr>
          <p:nvPr/>
        </p:nvSpPr>
        <p:spPr>
          <a:xfrm>
            <a:off x="7549704" y="5674301"/>
            <a:ext cx="2391671" cy="4672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lt-LT" sz="2000" b="1" dirty="0" smtClean="0">
                <a:latin typeface="Comic Sans MS" panose="030F0702030302020204" pitchFamily="66" charset="0"/>
              </a:rPr>
              <a:t>RI-KAM-PIS</a:t>
            </a:r>
            <a:endParaRPr lang="lt-LT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000">
        <p14:prism isContent="1" isInverted="1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acter Shape Triangle Vector Images (over 1,4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08" r="-533" b="23670"/>
          <a:stretch/>
        </p:blipFill>
        <p:spPr bwMode="auto">
          <a:xfrm flipH="1">
            <a:off x="5542974" y="3885481"/>
            <a:ext cx="3213846" cy="17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52B0D39-1166-446B-95EC-478F1A02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60" y="897218"/>
            <a:ext cx="4760618" cy="478037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784" y="5196665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084" y="5196665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21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826" y="5196669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029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634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183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929" y="5518612"/>
            <a:ext cx="451143" cy="396274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96" y="5320475"/>
            <a:ext cx="451143" cy="396274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96" y="5281317"/>
            <a:ext cx="451143" cy="396274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428" y="4751154"/>
            <a:ext cx="451143" cy="396274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507" y="5518612"/>
            <a:ext cx="451143" cy="396274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794" y="5083180"/>
            <a:ext cx="451143" cy="396274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967" y="5222869"/>
            <a:ext cx="451143" cy="396274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96" y="5479454"/>
            <a:ext cx="451143" cy="396274"/>
          </a:xfrm>
          <a:prstGeom prst="rect">
            <a:avLst/>
          </a:prstGeom>
        </p:spPr>
      </p:pic>
      <p:pic>
        <p:nvPicPr>
          <p:cNvPr id="2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3" y="143986"/>
            <a:ext cx="1473763" cy="9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4" y="215098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32" y="264845"/>
            <a:ext cx="1855003" cy="11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9205" y="122387"/>
            <a:ext cx="1775696" cy="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4" y="143986"/>
            <a:ext cx="976278" cy="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69" y="1332682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6701650" y="708454"/>
            <a:ext cx="3660555" cy="2297981"/>
          </a:xfrm>
          <a:prstGeom prst="cloudCallout">
            <a:avLst>
              <a:gd name="adj1" fmla="val -22686"/>
              <a:gd name="adj2" fmla="val 996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ŠAUNUOLIAI.</a:t>
            </a:r>
          </a:p>
          <a:p>
            <a:pPr algn="ctr"/>
            <a:r>
              <a:rPr lang="lt-LT" sz="2400" dirty="0" smtClean="0">
                <a:latin typeface="Comic Sans MS" panose="030F0702030302020204" pitchFamily="66" charset="0"/>
              </a:rPr>
              <a:t>IKI KITO SUSITIKIMO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  <a:endParaRPr lang="lt-L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acter Shape Triangle Vector Images (over 1,4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08" r="-533" b="23670"/>
          <a:stretch/>
        </p:blipFill>
        <p:spPr bwMode="auto">
          <a:xfrm>
            <a:off x="6048493" y="3681355"/>
            <a:ext cx="3114561" cy="17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452B0D39-1166-446B-95EC-478F1A02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60" y="897218"/>
            <a:ext cx="4760618" cy="478037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587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018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21" y="5196670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826" y="5196669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029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634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183" y="5196666"/>
            <a:ext cx="244375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aveikslėlis 13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929" y="5518612"/>
            <a:ext cx="451143" cy="396274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596" y="5320475"/>
            <a:ext cx="451143" cy="396274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96" y="5281317"/>
            <a:ext cx="451143" cy="396274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381" y="4800392"/>
            <a:ext cx="451143" cy="396274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507" y="5518612"/>
            <a:ext cx="451143" cy="396274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794" y="5083180"/>
            <a:ext cx="451143" cy="396274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967" y="5222869"/>
            <a:ext cx="451143" cy="396274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="" xmlns:a16="http://schemas.microsoft.com/office/drawing/2014/main" id="{4E7F98CC-1758-4933-8E52-9A13105D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96" y="5479454"/>
            <a:ext cx="451143" cy="396274"/>
          </a:xfrm>
          <a:prstGeom prst="rect">
            <a:avLst/>
          </a:prstGeom>
        </p:spPr>
      </p:pic>
      <p:pic>
        <p:nvPicPr>
          <p:cNvPr id="2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3" y="143986"/>
            <a:ext cx="1473763" cy="9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4" y="215098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32" y="264845"/>
            <a:ext cx="1855003" cy="11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9144" y="143986"/>
            <a:ext cx="1775696" cy="9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4" y="143986"/>
            <a:ext cx="976278" cy="9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69" y="1332682"/>
            <a:ext cx="881617" cy="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6701650" y="665150"/>
            <a:ext cx="3660555" cy="2297981"/>
          </a:xfrm>
          <a:prstGeom prst="cloudCallout">
            <a:avLst>
              <a:gd name="adj1" fmla="val -37539"/>
              <a:gd name="adj2" fmla="val 864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SVEIKI DRAUGAI. ŠTAI MES, GEOMETRINĖS FIGŪROS, NORIME JUS PAKVIESTI PAKELIAUTI PO MŪSŲ ŠALĮ.</a:t>
            </a:r>
            <a:endParaRPr lang="lt-LT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prism isContent="1" isInverted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uapvalintas stačiakampis 89"/>
          <p:cNvSpPr/>
          <p:nvPr/>
        </p:nvSpPr>
        <p:spPr>
          <a:xfrm>
            <a:off x="1065908" y="4975061"/>
            <a:ext cx="7223764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42" name="Suapvalintas stačiakampis 41"/>
          <p:cNvSpPr/>
          <p:nvPr/>
        </p:nvSpPr>
        <p:spPr>
          <a:xfrm>
            <a:off x="1021555" y="3695385"/>
            <a:ext cx="7427599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5" name="Suapvalintas stačiakampis 34"/>
          <p:cNvSpPr/>
          <p:nvPr/>
        </p:nvSpPr>
        <p:spPr>
          <a:xfrm>
            <a:off x="1065908" y="2397407"/>
            <a:ext cx="6268174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3" name="Lygiašonis trikampis 32"/>
          <p:cNvSpPr/>
          <p:nvPr/>
        </p:nvSpPr>
        <p:spPr>
          <a:xfrm>
            <a:off x="9844526" y="1193018"/>
            <a:ext cx="819339" cy="841576"/>
          </a:xfrm>
          <a:prstGeom prst="triangle">
            <a:avLst/>
          </a:prstGeom>
          <a:solidFill>
            <a:srgbClr val="FF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Lygiašonis trikampis 28"/>
          <p:cNvSpPr/>
          <p:nvPr/>
        </p:nvSpPr>
        <p:spPr>
          <a:xfrm>
            <a:off x="7668058" y="1222973"/>
            <a:ext cx="873210" cy="817931"/>
          </a:xfrm>
          <a:prstGeom prst="triangle">
            <a:avLst/>
          </a:prstGeom>
          <a:solidFill>
            <a:srgbClr val="FF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uapvalintas stačiakampis 5"/>
          <p:cNvSpPr/>
          <p:nvPr/>
        </p:nvSpPr>
        <p:spPr>
          <a:xfrm>
            <a:off x="1051342" y="1161938"/>
            <a:ext cx="5213729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20" name="Pavadinimas 1"/>
          <p:cNvSpPr txBox="1">
            <a:spLocks/>
          </p:cNvSpPr>
          <p:nvPr/>
        </p:nvSpPr>
        <p:spPr>
          <a:xfrm>
            <a:off x="838200" y="365126"/>
            <a:ext cx="10332308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SUSKAI</a:t>
            </a:r>
            <a:r>
              <a:rPr lang="lt-LT" sz="2000" dirty="0" smtClean="0">
                <a:latin typeface="Comic Sans MS" panose="030F0702030302020204" pitchFamily="66" charset="0"/>
              </a:rPr>
              <a:t>ČIUOK</a:t>
            </a:r>
            <a:r>
              <a:rPr lang="en-US" sz="2000" dirty="0" smtClean="0">
                <a:latin typeface="Comic Sans MS" panose="030F0702030302020204" pitchFamily="66" charset="0"/>
              </a:rPr>
              <a:t> GEOMETRINES F</a:t>
            </a:r>
            <a:r>
              <a:rPr lang="lt-LT" sz="2000" dirty="0" smtClean="0">
                <a:latin typeface="Comic Sans MS" panose="030F0702030302020204" pitchFamily="66" charset="0"/>
              </a:rPr>
              <a:t>IGŪRAS IR PASAKYK TEISINGĄ JŲ SKAIČIŲ.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1265" y="1401745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4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1" name="Lygiašonis trikampis 30"/>
          <p:cNvSpPr/>
          <p:nvPr/>
        </p:nvSpPr>
        <p:spPr>
          <a:xfrm>
            <a:off x="8769185" y="1203566"/>
            <a:ext cx="863591" cy="823495"/>
          </a:xfrm>
          <a:prstGeom prst="triangle">
            <a:avLst/>
          </a:prstGeom>
          <a:solidFill>
            <a:srgbClr val="FF00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2" name="TextBox 31"/>
          <p:cNvSpPr txBox="1"/>
          <p:nvPr/>
        </p:nvSpPr>
        <p:spPr>
          <a:xfrm>
            <a:off x="8971637" y="1401745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3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7425" y="1441558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2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1" name="Stačiakampis 50"/>
          <p:cNvSpPr/>
          <p:nvPr/>
        </p:nvSpPr>
        <p:spPr>
          <a:xfrm>
            <a:off x="7735561" y="2506823"/>
            <a:ext cx="977542" cy="91397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TextBox 51"/>
          <p:cNvSpPr txBox="1"/>
          <p:nvPr/>
        </p:nvSpPr>
        <p:spPr>
          <a:xfrm>
            <a:off x="8011483" y="2666995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5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3" name="Stačiakampis 52"/>
          <p:cNvSpPr/>
          <p:nvPr/>
        </p:nvSpPr>
        <p:spPr>
          <a:xfrm>
            <a:off x="8912041" y="2501695"/>
            <a:ext cx="939113" cy="91910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Stačiakampis 53"/>
          <p:cNvSpPr/>
          <p:nvPr/>
        </p:nvSpPr>
        <p:spPr>
          <a:xfrm>
            <a:off x="10047425" y="2517701"/>
            <a:ext cx="974802" cy="90378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5" name="Ovalas 54"/>
          <p:cNvSpPr/>
          <p:nvPr/>
        </p:nvSpPr>
        <p:spPr>
          <a:xfrm>
            <a:off x="8646770" y="3801479"/>
            <a:ext cx="903080" cy="831017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6" name="Ovalas 55"/>
          <p:cNvSpPr/>
          <p:nvPr/>
        </p:nvSpPr>
        <p:spPr>
          <a:xfrm>
            <a:off x="9612380" y="3801479"/>
            <a:ext cx="901840" cy="81763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Ovalas 56"/>
          <p:cNvSpPr/>
          <p:nvPr/>
        </p:nvSpPr>
        <p:spPr>
          <a:xfrm>
            <a:off x="10621444" y="3764644"/>
            <a:ext cx="862024" cy="855437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TextBox 57"/>
          <p:cNvSpPr txBox="1"/>
          <p:nvPr/>
        </p:nvSpPr>
        <p:spPr>
          <a:xfrm>
            <a:off x="9155624" y="2653822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6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301428" y="264269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3696" y="3872673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67296" y="3872673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7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819058" y="388789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9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6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6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98" y="622481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57" y="623198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53" y="622481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76" y="622481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56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95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54" y="623198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91" y="622481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93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95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91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12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94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40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24" y="623198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77" y="623198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26" y="623198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412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191" y="6217640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1271611" y="2564548"/>
            <a:ext cx="890926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1216642" y="3756156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11527" r="38275" b="55423"/>
          <a:stretch/>
        </p:blipFill>
        <p:spPr bwMode="auto">
          <a:xfrm>
            <a:off x="1422975" y="1292012"/>
            <a:ext cx="996778" cy="8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1203264" y="5078151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Stačiakampis 90"/>
          <p:cNvSpPr/>
          <p:nvPr/>
        </p:nvSpPr>
        <p:spPr>
          <a:xfrm>
            <a:off x="8861300" y="5120125"/>
            <a:ext cx="577132" cy="9139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10</a:t>
            </a:r>
            <a:endParaRPr lang="lt-LT" sz="2800" dirty="0">
              <a:latin typeface="Comic Sans MS" panose="030F0702030302020204" pitchFamily="66" charset="0"/>
            </a:endParaRPr>
          </a:p>
        </p:txBody>
      </p:sp>
      <p:sp>
        <p:nvSpPr>
          <p:cNvPr id="92" name="Stačiakampis 91"/>
          <p:cNvSpPr/>
          <p:nvPr/>
        </p:nvSpPr>
        <p:spPr>
          <a:xfrm>
            <a:off x="9758859" y="5135074"/>
            <a:ext cx="577132" cy="9139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9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sp>
        <p:nvSpPr>
          <p:cNvPr id="93" name="Stačiakampis 92"/>
          <p:cNvSpPr/>
          <p:nvPr/>
        </p:nvSpPr>
        <p:spPr>
          <a:xfrm>
            <a:off x="10668470" y="5135074"/>
            <a:ext cx="577132" cy="9139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94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11527" r="38275" b="55423"/>
          <a:stretch/>
        </p:blipFill>
        <p:spPr bwMode="auto">
          <a:xfrm>
            <a:off x="2522787" y="1284185"/>
            <a:ext cx="996778" cy="8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11527" r="38275" b="55423"/>
          <a:stretch/>
        </p:blipFill>
        <p:spPr bwMode="auto">
          <a:xfrm>
            <a:off x="3639938" y="1292012"/>
            <a:ext cx="996778" cy="8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11527" r="38275" b="55423"/>
          <a:stretch/>
        </p:blipFill>
        <p:spPr bwMode="auto">
          <a:xfrm>
            <a:off x="4757089" y="1259124"/>
            <a:ext cx="996778" cy="8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2194824" y="2547191"/>
            <a:ext cx="890926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3118037" y="2535516"/>
            <a:ext cx="890926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4074712" y="2560856"/>
            <a:ext cx="890926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4966115" y="2550874"/>
            <a:ext cx="890926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5919536" y="2535516"/>
            <a:ext cx="890926" cy="7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2035071" y="3764961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2840867" y="3756156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3631423" y="3785977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4449213" y="3764961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5227326" y="3772133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6011711" y="3764644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6749592" y="3772133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2018632" y="5084959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2874113" y="5098352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3731958" y="5078150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4575299" y="5051124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5378814" y="5073947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6199349" y="5066458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7010322" y="5073947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7499933" y="3752431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999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3468" y="44946"/>
            <a:ext cx="576571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000">
        <p14:prism isContent="1" isInverted="1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1261932" y="3462541"/>
            <a:ext cx="8515350" cy="4873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SURIKIUOK </a:t>
            </a: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KVADRATUS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NUO </a:t>
            </a: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DIDŽIAUSIO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IKI MA</a:t>
            </a: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ŽIAUSIO.</a:t>
            </a:r>
            <a:endParaRPr lang="lt-L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ksto vietos rezervavimo ženklas 4"/>
          <p:cNvSpPr txBox="1">
            <a:spLocks/>
          </p:cNvSpPr>
          <p:nvPr/>
        </p:nvSpPr>
        <p:spPr>
          <a:xfrm>
            <a:off x="2381008" y="2221229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ksto vietos rezervavimo ženklas 4"/>
          <p:cNvSpPr txBox="1">
            <a:spLocks/>
          </p:cNvSpPr>
          <p:nvPr/>
        </p:nvSpPr>
        <p:spPr>
          <a:xfrm>
            <a:off x="4392177" y="1567341"/>
            <a:ext cx="476567" cy="11327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o vietos rezervavimo ženklas 4"/>
          <p:cNvSpPr txBox="1">
            <a:spLocks/>
          </p:cNvSpPr>
          <p:nvPr/>
        </p:nvSpPr>
        <p:spPr>
          <a:xfrm>
            <a:off x="3082834" y="2133706"/>
            <a:ext cx="353862" cy="13858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o vietos rezervavimo ženklas 4"/>
          <p:cNvSpPr txBox="1">
            <a:spLocks/>
          </p:cNvSpPr>
          <p:nvPr/>
        </p:nvSpPr>
        <p:spPr>
          <a:xfrm>
            <a:off x="995076" y="1524000"/>
            <a:ext cx="134976" cy="15356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o vietos rezervavimo ženklas 4"/>
          <p:cNvSpPr txBox="1">
            <a:spLocks/>
          </p:cNvSpPr>
          <p:nvPr/>
        </p:nvSpPr>
        <p:spPr>
          <a:xfrm flipH="1">
            <a:off x="6422322" y="2323844"/>
            <a:ext cx="70819" cy="10289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lt-LT" sz="8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ksto vietos rezervavimo ženklas 4"/>
          <p:cNvSpPr txBox="1">
            <a:spLocks/>
          </p:cNvSpPr>
          <p:nvPr/>
        </p:nvSpPr>
        <p:spPr>
          <a:xfrm>
            <a:off x="7953603" y="1804536"/>
            <a:ext cx="559708" cy="10804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aaiškinimas su rodykle į apačią 10"/>
          <p:cNvSpPr/>
          <p:nvPr/>
        </p:nvSpPr>
        <p:spPr>
          <a:xfrm>
            <a:off x="2017476" y="789663"/>
            <a:ext cx="556412" cy="584754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2" name="Paaiškinimas su rodykle į apačią 11"/>
          <p:cNvSpPr/>
          <p:nvPr/>
        </p:nvSpPr>
        <p:spPr>
          <a:xfrm>
            <a:off x="3859762" y="804184"/>
            <a:ext cx="556412" cy="572521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3" name="Paaiškinimas su rodykle į apačią 12"/>
          <p:cNvSpPr/>
          <p:nvPr/>
        </p:nvSpPr>
        <p:spPr>
          <a:xfrm>
            <a:off x="5474119" y="814372"/>
            <a:ext cx="556412" cy="572521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4" name="Paaiškinimas su rodykle į apačią 13"/>
          <p:cNvSpPr/>
          <p:nvPr/>
        </p:nvSpPr>
        <p:spPr>
          <a:xfrm>
            <a:off x="6891961" y="789663"/>
            <a:ext cx="556412" cy="572521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5" name="Paaiškinimas su rodykle į apačią 14"/>
          <p:cNvSpPr/>
          <p:nvPr/>
        </p:nvSpPr>
        <p:spPr>
          <a:xfrm>
            <a:off x="8658854" y="767705"/>
            <a:ext cx="556412" cy="572521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1" name="Tiesioji jungtis 20"/>
          <p:cNvCxnSpPr/>
          <p:nvPr/>
        </p:nvCxnSpPr>
        <p:spPr>
          <a:xfrm flipV="1">
            <a:off x="1207721" y="3329185"/>
            <a:ext cx="9248502" cy="4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vadinimas 1"/>
          <p:cNvSpPr txBox="1">
            <a:spLocks/>
          </p:cNvSpPr>
          <p:nvPr/>
        </p:nvSpPr>
        <p:spPr>
          <a:xfrm>
            <a:off x="853622" y="152401"/>
            <a:ext cx="10515600" cy="487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SURIKIUOK </a:t>
            </a:r>
            <a:r>
              <a:rPr lang="lt-LT" sz="2000" dirty="0" smtClean="0">
                <a:latin typeface="Comic Sans MS" panose="030F0702030302020204" pitchFamily="66" charset="0"/>
              </a:rPr>
              <a:t>TRIKAMPIUS</a:t>
            </a:r>
            <a:r>
              <a:rPr lang="en-US" sz="2000" dirty="0" smtClean="0">
                <a:latin typeface="Comic Sans MS" panose="030F0702030302020204" pitchFamily="66" charset="0"/>
              </a:rPr>
              <a:t> NUO MA</a:t>
            </a:r>
            <a:r>
              <a:rPr lang="lt-LT" sz="2000" dirty="0" smtClean="0">
                <a:latin typeface="Comic Sans MS" panose="030F0702030302020204" pitchFamily="66" charset="0"/>
              </a:rPr>
              <a:t>ŽIAUSIO IKI DIDŽIAUSIO.</a:t>
            </a:r>
          </a:p>
        </p:txBody>
      </p:sp>
      <p:sp>
        <p:nvSpPr>
          <p:cNvPr id="25" name="Teksto vietos rezervavimo ženklas 4"/>
          <p:cNvSpPr txBox="1">
            <a:spLocks/>
          </p:cNvSpPr>
          <p:nvPr/>
        </p:nvSpPr>
        <p:spPr>
          <a:xfrm>
            <a:off x="4635618" y="476454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ksto vietos rezervavimo ženklas 4"/>
          <p:cNvSpPr txBox="1">
            <a:spLocks/>
          </p:cNvSpPr>
          <p:nvPr/>
        </p:nvSpPr>
        <p:spPr>
          <a:xfrm>
            <a:off x="2886372" y="4504110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ksto vietos rezervavimo ženklas 4"/>
          <p:cNvSpPr txBox="1">
            <a:spLocks/>
          </p:cNvSpPr>
          <p:nvPr/>
        </p:nvSpPr>
        <p:spPr>
          <a:xfrm>
            <a:off x="570541" y="4210898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1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ksto vietos rezervavimo ženklas 4"/>
          <p:cNvSpPr txBox="1">
            <a:spLocks/>
          </p:cNvSpPr>
          <p:nvPr/>
        </p:nvSpPr>
        <p:spPr>
          <a:xfrm>
            <a:off x="5669462" y="4440638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lt-LT" sz="100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" name="Teksto vietos rezervavimo ženklas 4"/>
          <p:cNvSpPr txBox="1">
            <a:spLocks/>
          </p:cNvSpPr>
          <p:nvPr/>
        </p:nvSpPr>
        <p:spPr>
          <a:xfrm>
            <a:off x="7498505" y="384562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6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aaiškinimas su rodykle į viršų 29"/>
          <p:cNvSpPr/>
          <p:nvPr/>
        </p:nvSpPr>
        <p:spPr>
          <a:xfrm>
            <a:off x="1514806" y="5681122"/>
            <a:ext cx="648002" cy="640609"/>
          </a:xfrm>
          <a:prstGeom prst="upArrow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1" name="Paaiškinimas su rodykle į viršų 30"/>
          <p:cNvSpPr/>
          <p:nvPr/>
        </p:nvSpPr>
        <p:spPr>
          <a:xfrm>
            <a:off x="2983704" y="5665445"/>
            <a:ext cx="648002" cy="640609"/>
          </a:xfrm>
          <a:prstGeom prst="upArrow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2" name="Paaiškinimas su rodykle į viršų 31"/>
          <p:cNvSpPr/>
          <p:nvPr/>
        </p:nvSpPr>
        <p:spPr>
          <a:xfrm>
            <a:off x="4417237" y="5674863"/>
            <a:ext cx="648002" cy="640609"/>
          </a:xfrm>
          <a:prstGeom prst="upArrow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3" name="Paaiškinimas su rodykle į viršų 32"/>
          <p:cNvSpPr/>
          <p:nvPr/>
        </p:nvSpPr>
        <p:spPr>
          <a:xfrm>
            <a:off x="5711634" y="5697785"/>
            <a:ext cx="648002" cy="640609"/>
          </a:xfrm>
          <a:prstGeom prst="upArrow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15978" y="66799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lt-LT" sz="3200" b="1" dirty="0">
              <a:solidFill>
                <a:srgbClr val="002060"/>
              </a:solidFill>
            </a:endParaRPr>
          </a:p>
        </p:txBody>
      </p:sp>
      <p:cxnSp>
        <p:nvCxnSpPr>
          <p:cNvPr id="39" name="Tiesioji rodyklės jungtis 38"/>
          <p:cNvCxnSpPr/>
          <p:nvPr/>
        </p:nvCxnSpPr>
        <p:spPr>
          <a:xfrm flipH="1">
            <a:off x="10097991" y="441538"/>
            <a:ext cx="3626" cy="1358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1443885" y="1397706"/>
            <a:ext cx="1707849" cy="183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6831697" y="2294302"/>
            <a:ext cx="707813" cy="7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5230981" y="1995363"/>
            <a:ext cx="1042689" cy="1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3531835" y="1873182"/>
            <a:ext cx="1218245" cy="13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Презентація &quot; Веселі геометричні фігури&quot; НУШ | Геометрически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14496"/>
          <a:stretch/>
        </p:blipFill>
        <p:spPr bwMode="auto">
          <a:xfrm>
            <a:off x="8126309" y="1499545"/>
            <a:ext cx="1530320" cy="16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6" r="-1" b="6998"/>
          <a:stretch/>
        </p:blipFill>
        <p:spPr bwMode="auto">
          <a:xfrm>
            <a:off x="1366403" y="4517370"/>
            <a:ext cx="1020030" cy="9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6" r="-1" b="7497"/>
          <a:stretch/>
        </p:blipFill>
        <p:spPr bwMode="auto">
          <a:xfrm>
            <a:off x="2553079" y="4023042"/>
            <a:ext cx="1606379" cy="14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6" r="-1" b="8006"/>
          <a:stretch/>
        </p:blipFill>
        <p:spPr bwMode="auto">
          <a:xfrm>
            <a:off x="4403170" y="4635833"/>
            <a:ext cx="693819" cy="6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6" r="-1" b="7937"/>
          <a:stretch/>
        </p:blipFill>
        <p:spPr bwMode="auto">
          <a:xfrm>
            <a:off x="5396327" y="4242852"/>
            <a:ext cx="1222835" cy="11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Веселые геометрические фигу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335" r="-1" b="8368"/>
          <a:stretch/>
        </p:blipFill>
        <p:spPr bwMode="auto">
          <a:xfrm>
            <a:off x="6856531" y="3952318"/>
            <a:ext cx="1931038" cy="17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63925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8" y="63925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9" y="63925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93" y="63925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aaiškinimas su rodykle į viršų 33"/>
          <p:cNvSpPr/>
          <p:nvPr/>
        </p:nvSpPr>
        <p:spPr>
          <a:xfrm>
            <a:off x="7464064" y="5655329"/>
            <a:ext cx="648002" cy="640609"/>
          </a:xfrm>
          <a:prstGeom prst="upArrow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lt-LT" sz="3200" b="1" dirty="0">
              <a:solidFill>
                <a:srgbClr val="002060"/>
              </a:solidFill>
            </a:endParaRPr>
          </a:p>
        </p:txBody>
      </p:sp>
      <p:pic>
        <p:nvPicPr>
          <p:cNvPr id="6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10" y="637280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82" y="6391726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33" y="6423971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18" y="6423971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35" y="6423971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39" y="6423971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08" y="6423064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96" y="6410965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88" y="6410965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22" y="6410965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15" y="63925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26" y="6423064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69" y="64059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10" y="6414513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53" y="6423064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01" y="6423064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29" y="6423064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85" y="6391726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85" y="64059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19" y="6412140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902" y="64059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345" y="6405962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71" y="6414513"/>
            <a:ext cx="465438" cy="46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999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3630" y="19998"/>
            <a:ext cx="670732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prism isContent="1" isInverted="1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ow Many Counting Game Geometric Shapes Kids Educational Math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6" t="12441" r="1069" b="7230"/>
          <a:stretch/>
        </p:blipFill>
        <p:spPr bwMode="auto">
          <a:xfrm>
            <a:off x="103674" y="493285"/>
            <a:ext cx="6283209" cy="571225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ow Many Counting Game Geometric Shapes Kids Educational Math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76631" r="88166" b="15387"/>
          <a:stretch/>
        </p:blipFill>
        <p:spPr bwMode="auto">
          <a:xfrm flipH="1">
            <a:off x="11147572" y="4153081"/>
            <a:ext cx="876882" cy="721453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ow Many Counting Game Geometric Shapes Kids Educational Math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30898" r="88247" b="61026"/>
          <a:stretch/>
        </p:blipFill>
        <p:spPr bwMode="auto">
          <a:xfrm>
            <a:off x="7395126" y="3127527"/>
            <a:ext cx="830509" cy="721453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ow Many Counting Game Geometric Shapes Kids Educational Math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43950" r="87766" b="46753"/>
          <a:stretch/>
        </p:blipFill>
        <p:spPr bwMode="auto">
          <a:xfrm flipH="1">
            <a:off x="9015503" y="1355302"/>
            <a:ext cx="870530" cy="742952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ow Many Counting Game Geometric Shapes Kids Educational Math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6356" r="88583" b="76131"/>
          <a:stretch/>
        </p:blipFill>
        <p:spPr bwMode="auto">
          <a:xfrm flipH="1">
            <a:off x="10827392" y="3083449"/>
            <a:ext cx="864076" cy="712643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ow Many Counting Game Geometric Shapes Kids Educational Math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60759" r="88406" b="31540"/>
          <a:stretch/>
        </p:blipFill>
        <p:spPr bwMode="auto">
          <a:xfrm flipH="1">
            <a:off x="6813093" y="4169860"/>
            <a:ext cx="830510" cy="687897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as 1"/>
          <p:cNvSpPr/>
          <p:nvPr/>
        </p:nvSpPr>
        <p:spPr>
          <a:xfrm>
            <a:off x="10091128" y="4104601"/>
            <a:ext cx="897924" cy="8184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Ovalas 44"/>
          <p:cNvSpPr/>
          <p:nvPr/>
        </p:nvSpPr>
        <p:spPr>
          <a:xfrm>
            <a:off x="9803406" y="3086363"/>
            <a:ext cx="897924" cy="8184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6" name="Ovalas 45"/>
          <p:cNvSpPr/>
          <p:nvPr/>
        </p:nvSpPr>
        <p:spPr>
          <a:xfrm>
            <a:off x="9066801" y="2155200"/>
            <a:ext cx="897924" cy="8184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7" name="Ovalas 46"/>
          <p:cNvSpPr/>
          <p:nvPr/>
        </p:nvSpPr>
        <p:spPr>
          <a:xfrm>
            <a:off x="8351697" y="3030563"/>
            <a:ext cx="897924" cy="8184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8" name="Ovalas 47"/>
          <p:cNvSpPr/>
          <p:nvPr/>
        </p:nvSpPr>
        <p:spPr>
          <a:xfrm>
            <a:off x="7902735" y="4104601"/>
            <a:ext cx="897924" cy="8184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7054850" y="4763"/>
            <a:ext cx="5137150" cy="1016000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ĮRAŠYK Į SKRITULIUS, KIEK YRA TAM TIKRŲ GEOMETRINIŲ FIGŪRŲ.</a:t>
            </a:r>
            <a:endParaRPr lang="lt-LT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000">
        <p14:prism isContent="1" isInverted="1"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390203" y="1252150"/>
            <a:ext cx="1672281" cy="16310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Ovalas 1"/>
          <p:cNvSpPr/>
          <p:nvPr/>
        </p:nvSpPr>
        <p:spPr>
          <a:xfrm>
            <a:off x="2780688" y="1758777"/>
            <a:ext cx="815546" cy="8484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712572" y="1252150"/>
            <a:ext cx="1672281" cy="16310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/>
          <p:cNvSpPr/>
          <p:nvPr/>
        </p:nvSpPr>
        <p:spPr>
          <a:xfrm>
            <a:off x="1122258" y="1626977"/>
            <a:ext cx="815546" cy="8484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4324951" y="1239794"/>
            <a:ext cx="1672281" cy="16310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 9"/>
          <p:cNvSpPr/>
          <p:nvPr/>
        </p:nvSpPr>
        <p:spPr>
          <a:xfrm>
            <a:off x="712571" y="2866772"/>
            <a:ext cx="1672281" cy="1631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as 10"/>
          <p:cNvSpPr/>
          <p:nvPr/>
        </p:nvSpPr>
        <p:spPr>
          <a:xfrm>
            <a:off x="1126238" y="3179807"/>
            <a:ext cx="815546" cy="84849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Stačiakampis 11"/>
          <p:cNvSpPr/>
          <p:nvPr/>
        </p:nvSpPr>
        <p:spPr>
          <a:xfrm>
            <a:off x="2390202" y="2866772"/>
            <a:ext cx="1672281" cy="1631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as 12"/>
          <p:cNvSpPr/>
          <p:nvPr/>
        </p:nvSpPr>
        <p:spPr>
          <a:xfrm>
            <a:off x="2769468" y="3196280"/>
            <a:ext cx="815546" cy="8484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Lygiašonis trikampis 3"/>
          <p:cNvSpPr/>
          <p:nvPr/>
        </p:nvSpPr>
        <p:spPr>
          <a:xfrm>
            <a:off x="4494741" y="1383961"/>
            <a:ext cx="1261419" cy="12851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 14"/>
          <p:cNvSpPr/>
          <p:nvPr/>
        </p:nvSpPr>
        <p:spPr>
          <a:xfrm>
            <a:off x="4331087" y="2870886"/>
            <a:ext cx="1672281" cy="16310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Lygiašonis trikampis 4"/>
          <p:cNvSpPr/>
          <p:nvPr/>
        </p:nvSpPr>
        <p:spPr>
          <a:xfrm>
            <a:off x="4786878" y="1727885"/>
            <a:ext cx="721286" cy="80318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Lygiašonis trikampis 16"/>
          <p:cNvSpPr/>
          <p:nvPr/>
        </p:nvSpPr>
        <p:spPr>
          <a:xfrm>
            <a:off x="4566710" y="2973857"/>
            <a:ext cx="1261419" cy="1285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Lygiašonis trikampis 17"/>
          <p:cNvSpPr/>
          <p:nvPr/>
        </p:nvSpPr>
        <p:spPr>
          <a:xfrm>
            <a:off x="4833820" y="3313671"/>
            <a:ext cx="721286" cy="80318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Stačiakampis 18"/>
          <p:cNvSpPr/>
          <p:nvPr/>
        </p:nvSpPr>
        <p:spPr>
          <a:xfrm>
            <a:off x="5977245" y="1235680"/>
            <a:ext cx="1672281" cy="16310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Lygiašonis trikampis 19"/>
          <p:cNvSpPr/>
          <p:nvPr/>
        </p:nvSpPr>
        <p:spPr>
          <a:xfrm>
            <a:off x="6201599" y="1342771"/>
            <a:ext cx="1261419" cy="12851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Lygiašonis trikampis 20"/>
          <p:cNvSpPr/>
          <p:nvPr/>
        </p:nvSpPr>
        <p:spPr>
          <a:xfrm>
            <a:off x="6473683" y="1581666"/>
            <a:ext cx="721286" cy="80318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Stačiakampis 21"/>
          <p:cNvSpPr/>
          <p:nvPr/>
        </p:nvSpPr>
        <p:spPr>
          <a:xfrm>
            <a:off x="5983381" y="2870886"/>
            <a:ext cx="1672281" cy="16310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/>
          <p:cNvSpPr/>
          <p:nvPr/>
        </p:nvSpPr>
        <p:spPr>
          <a:xfrm>
            <a:off x="6215610" y="2973857"/>
            <a:ext cx="1261419" cy="128510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Lygiašonis trikampis 13"/>
          <p:cNvSpPr/>
          <p:nvPr/>
        </p:nvSpPr>
        <p:spPr>
          <a:xfrm>
            <a:off x="6574103" y="1758777"/>
            <a:ext cx="502508" cy="506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as 24"/>
          <p:cNvSpPr/>
          <p:nvPr/>
        </p:nvSpPr>
        <p:spPr>
          <a:xfrm>
            <a:off x="2987094" y="1983260"/>
            <a:ext cx="373944" cy="3912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" descr="Q &amp; A with Bernie – October 22, 2012 | Bernie Siegel M.D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9" b="33301"/>
          <a:stretch/>
        </p:blipFill>
        <p:spPr bwMode="auto">
          <a:xfrm>
            <a:off x="7949603" y="1235680"/>
            <a:ext cx="3263128" cy="32527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avadinimas 15"/>
          <p:cNvSpPr>
            <a:spLocks noGrp="1"/>
          </p:cNvSpPr>
          <p:nvPr>
            <p:ph type="title" idx="4294967295"/>
          </p:nvPr>
        </p:nvSpPr>
        <p:spPr>
          <a:xfrm>
            <a:off x="984786" y="85827"/>
            <a:ext cx="10112784" cy="51593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SUSKAI</a:t>
            </a:r>
            <a:r>
              <a:rPr lang="lt-LT" sz="2000" dirty="0" smtClean="0">
                <a:latin typeface="Comic Sans MS" panose="030F0702030302020204" pitchFamily="66" charset="0"/>
              </a:rPr>
              <a:t>ČIUOK IR PASAKYK, KIEK YRA: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24" name="Banga 23"/>
          <p:cNvSpPr/>
          <p:nvPr/>
        </p:nvSpPr>
        <p:spPr>
          <a:xfrm>
            <a:off x="845788" y="4868562"/>
            <a:ext cx="3216695" cy="7908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  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0" name="Banga 29"/>
          <p:cNvSpPr/>
          <p:nvPr/>
        </p:nvSpPr>
        <p:spPr>
          <a:xfrm>
            <a:off x="4432831" y="4868561"/>
            <a:ext cx="3216695" cy="7908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Banga 30"/>
          <p:cNvSpPr/>
          <p:nvPr/>
        </p:nvSpPr>
        <p:spPr>
          <a:xfrm>
            <a:off x="7915530" y="4901509"/>
            <a:ext cx="3216695" cy="79083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TextBox 26"/>
          <p:cNvSpPr txBox="1"/>
          <p:nvPr/>
        </p:nvSpPr>
        <p:spPr>
          <a:xfrm>
            <a:off x="2220738" y="501306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5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1610" y="501306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6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8835" y="486856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4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1674" y="494081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7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4513" y="501306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60150" y="486856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39358" y="495803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4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29" name="Stačiakampis 28"/>
          <p:cNvSpPr/>
          <p:nvPr/>
        </p:nvSpPr>
        <p:spPr>
          <a:xfrm>
            <a:off x="8493547" y="1853514"/>
            <a:ext cx="508031" cy="51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Stačiakampis 43"/>
          <p:cNvSpPr/>
          <p:nvPr/>
        </p:nvSpPr>
        <p:spPr>
          <a:xfrm>
            <a:off x="10122731" y="3424886"/>
            <a:ext cx="508031" cy="5148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TextBox 44"/>
          <p:cNvSpPr txBox="1"/>
          <p:nvPr/>
        </p:nvSpPr>
        <p:spPr>
          <a:xfrm>
            <a:off x="10145828" y="5013062"/>
            <a:ext cx="675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10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4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8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7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78" y="631329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08" y="6313293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68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54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05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91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68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38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30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59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70" y="631329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97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26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14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605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862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16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002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2" y="630093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3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64491" y="0"/>
            <a:ext cx="727509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Pavadinimas 15"/>
          <p:cNvSpPr txBox="1">
            <a:spLocks/>
          </p:cNvSpPr>
          <p:nvPr/>
        </p:nvSpPr>
        <p:spPr>
          <a:xfrm>
            <a:off x="984786" y="660822"/>
            <a:ext cx="2801848" cy="441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71" name="Pavadinimas 15"/>
          <p:cNvSpPr txBox="1">
            <a:spLocks/>
          </p:cNvSpPr>
          <p:nvPr/>
        </p:nvSpPr>
        <p:spPr>
          <a:xfrm>
            <a:off x="1296798" y="681143"/>
            <a:ext cx="2176107" cy="515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SKRITULIŲ?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72" name="Pavadinimas 15"/>
          <p:cNvSpPr txBox="1">
            <a:spLocks/>
          </p:cNvSpPr>
          <p:nvPr/>
        </p:nvSpPr>
        <p:spPr>
          <a:xfrm>
            <a:off x="5072551" y="666046"/>
            <a:ext cx="1861988" cy="488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TRIKAMPIŲ?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sp>
        <p:nvSpPr>
          <p:cNvPr id="73" name="Pavadinimas 15"/>
          <p:cNvSpPr txBox="1">
            <a:spLocks/>
          </p:cNvSpPr>
          <p:nvPr/>
        </p:nvSpPr>
        <p:spPr>
          <a:xfrm>
            <a:off x="8493113" y="638327"/>
            <a:ext cx="2176107" cy="515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KVADRATŲ?</a:t>
            </a:r>
            <a:endParaRPr lang="lt-L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000">
        <p14:prism isContent="1" isInverted="1"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502508" y="120650"/>
            <a:ext cx="10798905" cy="589884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Comic Sans MS" panose="030F0702030302020204" pitchFamily="66" charset="0"/>
              </a:rPr>
              <a:t>PAD</a:t>
            </a:r>
            <a:r>
              <a:rPr lang="lt-LT" sz="1800" dirty="0" smtClean="0">
                <a:latin typeface="Comic Sans MS" panose="030F0702030302020204" pitchFamily="66" charset="0"/>
              </a:rPr>
              <a:t>ĖK GEOMETRINĖMS FIGŪROMS SUGRĮŽTI Į SAVO NAMUS. PASAKYK, KOKIOS TAI FIGŪROS?</a:t>
            </a:r>
            <a:endParaRPr lang="lt-LT" sz="1800" dirty="0">
              <a:latin typeface="Comic Sans MS" panose="030F0702030302020204" pitchFamily="66" charset="0"/>
            </a:endParaRPr>
          </a:p>
        </p:txBody>
      </p:sp>
      <p:pic>
        <p:nvPicPr>
          <p:cNvPr id="22534" name="Picture 6" descr="Funny house cartoon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" b="7962"/>
          <a:stretch/>
        </p:blipFill>
        <p:spPr bwMode="auto">
          <a:xfrm>
            <a:off x="6323734" y="1261970"/>
            <a:ext cx="1265240" cy="1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1" t="11527" r="38275" b="55423"/>
          <a:stretch/>
        </p:blipFill>
        <p:spPr bwMode="auto">
          <a:xfrm>
            <a:off x="948752" y="1297947"/>
            <a:ext cx="1355500" cy="13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t="10601" r="77694" b="56040"/>
          <a:stretch/>
        </p:blipFill>
        <p:spPr bwMode="auto">
          <a:xfrm>
            <a:off x="964509" y="2941934"/>
            <a:ext cx="1266638" cy="11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Funny house cartoon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" b="7962"/>
          <a:stretch/>
        </p:blipFill>
        <p:spPr bwMode="auto">
          <a:xfrm>
            <a:off x="7956201" y="2041182"/>
            <a:ext cx="1265240" cy="1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Funny house cartoon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" b="7962"/>
          <a:stretch/>
        </p:blipFill>
        <p:spPr bwMode="auto">
          <a:xfrm>
            <a:off x="9241972" y="3118645"/>
            <a:ext cx="1265240" cy="1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Funny house cartoon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" b="7962"/>
          <a:stretch/>
        </p:blipFill>
        <p:spPr bwMode="auto">
          <a:xfrm>
            <a:off x="10417079" y="4640254"/>
            <a:ext cx="1265240" cy="1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4114" r="59896" b="57276"/>
          <a:stretch/>
        </p:blipFill>
        <p:spPr bwMode="auto">
          <a:xfrm>
            <a:off x="2028059" y="4158528"/>
            <a:ext cx="799071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Kawaii Geometric Shapes Funny Characters Kids Stock Vecto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4" t="1334" r="522" b="54805"/>
          <a:stretch/>
        </p:blipFill>
        <p:spPr bwMode="auto">
          <a:xfrm>
            <a:off x="3097266" y="4789874"/>
            <a:ext cx="864793" cy="10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aisva forma 10"/>
          <p:cNvSpPr/>
          <p:nvPr/>
        </p:nvSpPr>
        <p:spPr>
          <a:xfrm>
            <a:off x="1886465" y="1762897"/>
            <a:ext cx="8056605" cy="3393989"/>
          </a:xfrm>
          <a:custGeom>
            <a:avLst/>
            <a:gdLst>
              <a:gd name="connsiteX0" fmla="*/ 0 w 8056605"/>
              <a:gd name="connsiteY0" fmla="*/ 24714 h 3393989"/>
              <a:gd name="connsiteX1" fmla="*/ 41189 w 8056605"/>
              <a:gd name="connsiteY1" fmla="*/ 16476 h 3393989"/>
              <a:gd name="connsiteX2" fmla="*/ 65903 w 8056605"/>
              <a:gd name="connsiteY2" fmla="*/ 8238 h 3393989"/>
              <a:gd name="connsiteX3" fmla="*/ 98854 w 8056605"/>
              <a:gd name="connsiteY3" fmla="*/ 0 h 3393989"/>
              <a:gd name="connsiteX4" fmla="*/ 403654 w 8056605"/>
              <a:gd name="connsiteY4" fmla="*/ 8238 h 3393989"/>
              <a:gd name="connsiteX5" fmla="*/ 428367 w 8056605"/>
              <a:gd name="connsiteY5" fmla="*/ 16476 h 3393989"/>
              <a:gd name="connsiteX6" fmla="*/ 486032 w 8056605"/>
              <a:gd name="connsiteY6" fmla="*/ 24714 h 3393989"/>
              <a:gd name="connsiteX7" fmla="*/ 543697 w 8056605"/>
              <a:gd name="connsiteY7" fmla="*/ 41189 h 3393989"/>
              <a:gd name="connsiteX8" fmla="*/ 568411 w 8056605"/>
              <a:gd name="connsiteY8" fmla="*/ 49427 h 3393989"/>
              <a:gd name="connsiteX9" fmla="*/ 667265 w 8056605"/>
              <a:gd name="connsiteY9" fmla="*/ 65903 h 3393989"/>
              <a:gd name="connsiteX10" fmla="*/ 716692 w 8056605"/>
              <a:gd name="connsiteY10" fmla="*/ 82379 h 3393989"/>
              <a:gd name="connsiteX11" fmla="*/ 741405 w 8056605"/>
              <a:gd name="connsiteY11" fmla="*/ 90617 h 3393989"/>
              <a:gd name="connsiteX12" fmla="*/ 790832 w 8056605"/>
              <a:gd name="connsiteY12" fmla="*/ 98854 h 3393989"/>
              <a:gd name="connsiteX13" fmla="*/ 832021 w 8056605"/>
              <a:gd name="connsiteY13" fmla="*/ 115330 h 3393989"/>
              <a:gd name="connsiteX14" fmla="*/ 864973 w 8056605"/>
              <a:gd name="connsiteY14" fmla="*/ 131806 h 3393989"/>
              <a:gd name="connsiteX15" fmla="*/ 906162 w 8056605"/>
              <a:gd name="connsiteY15" fmla="*/ 140044 h 3393989"/>
              <a:gd name="connsiteX16" fmla="*/ 939113 w 8056605"/>
              <a:gd name="connsiteY16" fmla="*/ 156519 h 3393989"/>
              <a:gd name="connsiteX17" fmla="*/ 988540 w 8056605"/>
              <a:gd name="connsiteY17" fmla="*/ 189471 h 3393989"/>
              <a:gd name="connsiteX18" fmla="*/ 1070919 w 8056605"/>
              <a:gd name="connsiteY18" fmla="*/ 255373 h 3393989"/>
              <a:gd name="connsiteX19" fmla="*/ 1095632 w 8056605"/>
              <a:gd name="connsiteY19" fmla="*/ 280087 h 3393989"/>
              <a:gd name="connsiteX20" fmla="*/ 1120346 w 8056605"/>
              <a:gd name="connsiteY20" fmla="*/ 296562 h 3393989"/>
              <a:gd name="connsiteX21" fmla="*/ 1153297 w 8056605"/>
              <a:gd name="connsiteY21" fmla="*/ 329514 h 3393989"/>
              <a:gd name="connsiteX22" fmla="*/ 1194486 w 8056605"/>
              <a:gd name="connsiteY22" fmla="*/ 354227 h 3393989"/>
              <a:gd name="connsiteX23" fmla="*/ 1219200 w 8056605"/>
              <a:gd name="connsiteY23" fmla="*/ 387179 h 3393989"/>
              <a:gd name="connsiteX24" fmla="*/ 1235676 w 8056605"/>
              <a:gd name="connsiteY24" fmla="*/ 420130 h 3393989"/>
              <a:gd name="connsiteX25" fmla="*/ 1285103 w 8056605"/>
              <a:gd name="connsiteY25" fmla="*/ 494271 h 3393989"/>
              <a:gd name="connsiteX26" fmla="*/ 1301578 w 8056605"/>
              <a:gd name="connsiteY26" fmla="*/ 560173 h 3393989"/>
              <a:gd name="connsiteX27" fmla="*/ 1309816 w 8056605"/>
              <a:gd name="connsiteY27" fmla="*/ 601362 h 3393989"/>
              <a:gd name="connsiteX28" fmla="*/ 1326292 w 8056605"/>
              <a:gd name="connsiteY28" fmla="*/ 626076 h 3393989"/>
              <a:gd name="connsiteX29" fmla="*/ 1334530 w 8056605"/>
              <a:gd name="connsiteY29" fmla="*/ 650789 h 3393989"/>
              <a:gd name="connsiteX30" fmla="*/ 1351005 w 8056605"/>
              <a:gd name="connsiteY30" fmla="*/ 724930 h 3393989"/>
              <a:gd name="connsiteX31" fmla="*/ 1359243 w 8056605"/>
              <a:gd name="connsiteY31" fmla="*/ 757881 h 3393989"/>
              <a:gd name="connsiteX32" fmla="*/ 1367481 w 8056605"/>
              <a:gd name="connsiteY32" fmla="*/ 782595 h 3393989"/>
              <a:gd name="connsiteX33" fmla="*/ 1392194 w 8056605"/>
              <a:gd name="connsiteY33" fmla="*/ 881449 h 3393989"/>
              <a:gd name="connsiteX34" fmla="*/ 1408670 w 8056605"/>
              <a:gd name="connsiteY34" fmla="*/ 930876 h 3393989"/>
              <a:gd name="connsiteX35" fmla="*/ 1433384 w 8056605"/>
              <a:gd name="connsiteY35" fmla="*/ 988541 h 3393989"/>
              <a:gd name="connsiteX36" fmla="*/ 1474573 w 8056605"/>
              <a:gd name="connsiteY36" fmla="*/ 1087395 h 3393989"/>
              <a:gd name="connsiteX37" fmla="*/ 1491049 w 8056605"/>
              <a:gd name="connsiteY37" fmla="*/ 1136822 h 3393989"/>
              <a:gd name="connsiteX38" fmla="*/ 1532238 w 8056605"/>
              <a:gd name="connsiteY38" fmla="*/ 1210962 h 3393989"/>
              <a:gd name="connsiteX39" fmla="*/ 1556951 w 8056605"/>
              <a:gd name="connsiteY39" fmla="*/ 1285103 h 3393989"/>
              <a:gd name="connsiteX40" fmla="*/ 1565189 w 8056605"/>
              <a:gd name="connsiteY40" fmla="*/ 1309817 h 3393989"/>
              <a:gd name="connsiteX41" fmla="*/ 1573427 w 8056605"/>
              <a:gd name="connsiteY41" fmla="*/ 1334530 h 3393989"/>
              <a:gd name="connsiteX42" fmla="*/ 1581665 w 8056605"/>
              <a:gd name="connsiteY42" fmla="*/ 1392195 h 3393989"/>
              <a:gd name="connsiteX43" fmla="*/ 1598140 w 8056605"/>
              <a:gd name="connsiteY43" fmla="*/ 1441622 h 3393989"/>
              <a:gd name="connsiteX44" fmla="*/ 1622854 w 8056605"/>
              <a:gd name="connsiteY44" fmla="*/ 1515762 h 3393989"/>
              <a:gd name="connsiteX45" fmla="*/ 1639330 w 8056605"/>
              <a:gd name="connsiteY45" fmla="*/ 1573427 h 3393989"/>
              <a:gd name="connsiteX46" fmla="*/ 1655805 w 8056605"/>
              <a:gd name="connsiteY46" fmla="*/ 1622854 h 3393989"/>
              <a:gd name="connsiteX47" fmla="*/ 1672281 w 8056605"/>
              <a:gd name="connsiteY47" fmla="*/ 1647568 h 3393989"/>
              <a:gd name="connsiteX48" fmla="*/ 1680519 w 8056605"/>
              <a:gd name="connsiteY48" fmla="*/ 1672281 h 3393989"/>
              <a:gd name="connsiteX49" fmla="*/ 1688757 w 8056605"/>
              <a:gd name="connsiteY49" fmla="*/ 1705233 h 3393989"/>
              <a:gd name="connsiteX50" fmla="*/ 1729946 w 8056605"/>
              <a:gd name="connsiteY50" fmla="*/ 1754660 h 3393989"/>
              <a:gd name="connsiteX51" fmla="*/ 1746421 w 8056605"/>
              <a:gd name="connsiteY51" fmla="*/ 1787611 h 3393989"/>
              <a:gd name="connsiteX52" fmla="*/ 1762897 w 8056605"/>
              <a:gd name="connsiteY52" fmla="*/ 1812325 h 3393989"/>
              <a:gd name="connsiteX53" fmla="*/ 1820562 w 8056605"/>
              <a:gd name="connsiteY53" fmla="*/ 1886465 h 3393989"/>
              <a:gd name="connsiteX54" fmla="*/ 1886465 w 8056605"/>
              <a:gd name="connsiteY54" fmla="*/ 1968844 h 3393989"/>
              <a:gd name="connsiteX55" fmla="*/ 1886465 w 8056605"/>
              <a:gd name="connsiteY55" fmla="*/ 1968844 h 3393989"/>
              <a:gd name="connsiteX56" fmla="*/ 1902940 w 8056605"/>
              <a:gd name="connsiteY56" fmla="*/ 1993557 h 3393989"/>
              <a:gd name="connsiteX57" fmla="*/ 1952367 w 8056605"/>
              <a:gd name="connsiteY57" fmla="*/ 2010033 h 3393989"/>
              <a:gd name="connsiteX58" fmla="*/ 2026508 w 8056605"/>
              <a:gd name="connsiteY58" fmla="*/ 2034746 h 3393989"/>
              <a:gd name="connsiteX59" fmla="*/ 2075935 w 8056605"/>
              <a:gd name="connsiteY59" fmla="*/ 2051222 h 3393989"/>
              <a:gd name="connsiteX60" fmla="*/ 2150076 w 8056605"/>
              <a:gd name="connsiteY60" fmla="*/ 2067698 h 3393989"/>
              <a:gd name="connsiteX61" fmla="*/ 2174789 w 8056605"/>
              <a:gd name="connsiteY61" fmla="*/ 2075935 h 3393989"/>
              <a:gd name="connsiteX62" fmla="*/ 2224216 w 8056605"/>
              <a:gd name="connsiteY62" fmla="*/ 2084173 h 3393989"/>
              <a:gd name="connsiteX63" fmla="*/ 2273643 w 8056605"/>
              <a:gd name="connsiteY63" fmla="*/ 2100649 h 3393989"/>
              <a:gd name="connsiteX64" fmla="*/ 2298357 w 8056605"/>
              <a:gd name="connsiteY64" fmla="*/ 2108887 h 3393989"/>
              <a:gd name="connsiteX65" fmla="*/ 2339546 w 8056605"/>
              <a:gd name="connsiteY65" fmla="*/ 2117125 h 3393989"/>
              <a:gd name="connsiteX66" fmla="*/ 2364259 w 8056605"/>
              <a:gd name="connsiteY66" fmla="*/ 2125362 h 3393989"/>
              <a:gd name="connsiteX67" fmla="*/ 2413686 w 8056605"/>
              <a:gd name="connsiteY67" fmla="*/ 2133600 h 3393989"/>
              <a:gd name="connsiteX68" fmla="*/ 2726724 w 8056605"/>
              <a:gd name="connsiteY68" fmla="*/ 2125362 h 3393989"/>
              <a:gd name="connsiteX69" fmla="*/ 2809103 w 8056605"/>
              <a:gd name="connsiteY69" fmla="*/ 2100649 h 3393989"/>
              <a:gd name="connsiteX70" fmla="*/ 2907957 w 8056605"/>
              <a:gd name="connsiteY70" fmla="*/ 2075935 h 3393989"/>
              <a:gd name="connsiteX71" fmla="*/ 2940908 w 8056605"/>
              <a:gd name="connsiteY71" fmla="*/ 2059460 h 3393989"/>
              <a:gd name="connsiteX72" fmla="*/ 2965621 w 8056605"/>
              <a:gd name="connsiteY72" fmla="*/ 2042984 h 3393989"/>
              <a:gd name="connsiteX73" fmla="*/ 3015049 w 8056605"/>
              <a:gd name="connsiteY73" fmla="*/ 2026508 h 3393989"/>
              <a:gd name="connsiteX74" fmla="*/ 3072713 w 8056605"/>
              <a:gd name="connsiteY74" fmla="*/ 1985319 h 3393989"/>
              <a:gd name="connsiteX75" fmla="*/ 3146854 w 8056605"/>
              <a:gd name="connsiteY75" fmla="*/ 1935892 h 3393989"/>
              <a:gd name="connsiteX76" fmla="*/ 3212757 w 8056605"/>
              <a:gd name="connsiteY76" fmla="*/ 1902941 h 3393989"/>
              <a:gd name="connsiteX77" fmla="*/ 3253946 w 8056605"/>
              <a:gd name="connsiteY77" fmla="*/ 1878227 h 3393989"/>
              <a:gd name="connsiteX78" fmla="*/ 3311611 w 8056605"/>
              <a:gd name="connsiteY78" fmla="*/ 1837038 h 3393989"/>
              <a:gd name="connsiteX79" fmla="*/ 3328086 w 8056605"/>
              <a:gd name="connsiteY79" fmla="*/ 1812325 h 3393989"/>
              <a:gd name="connsiteX80" fmla="*/ 3336324 w 8056605"/>
              <a:gd name="connsiteY80" fmla="*/ 1787611 h 3393989"/>
              <a:gd name="connsiteX81" fmla="*/ 3361038 w 8056605"/>
              <a:gd name="connsiteY81" fmla="*/ 1771135 h 3393989"/>
              <a:gd name="connsiteX82" fmla="*/ 3402227 w 8056605"/>
              <a:gd name="connsiteY82" fmla="*/ 1738184 h 3393989"/>
              <a:gd name="connsiteX83" fmla="*/ 3451654 w 8056605"/>
              <a:gd name="connsiteY83" fmla="*/ 1688757 h 3393989"/>
              <a:gd name="connsiteX84" fmla="*/ 3476367 w 8056605"/>
              <a:gd name="connsiteY84" fmla="*/ 1672281 h 3393989"/>
              <a:gd name="connsiteX85" fmla="*/ 3566984 w 8056605"/>
              <a:gd name="connsiteY85" fmla="*/ 1606379 h 3393989"/>
              <a:gd name="connsiteX86" fmla="*/ 3591697 w 8056605"/>
              <a:gd name="connsiteY86" fmla="*/ 1589903 h 3393989"/>
              <a:gd name="connsiteX87" fmla="*/ 3731740 w 8056605"/>
              <a:gd name="connsiteY87" fmla="*/ 1548714 h 3393989"/>
              <a:gd name="connsiteX88" fmla="*/ 3756454 w 8056605"/>
              <a:gd name="connsiteY88" fmla="*/ 1532238 h 3393989"/>
              <a:gd name="connsiteX89" fmla="*/ 3805881 w 8056605"/>
              <a:gd name="connsiteY89" fmla="*/ 1515762 h 3393989"/>
              <a:gd name="connsiteX90" fmla="*/ 3855308 w 8056605"/>
              <a:gd name="connsiteY90" fmla="*/ 1491049 h 3393989"/>
              <a:gd name="connsiteX91" fmla="*/ 3888259 w 8056605"/>
              <a:gd name="connsiteY91" fmla="*/ 1474573 h 3393989"/>
              <a:gd name="connsiteX92" fmla="*/ 3945924 w 8056605"/>
              <a:gd name="connsiteY92" fmla="*/ 1466335 h 3393989"/>
              <a:gd name="connsiteX93" fmla="*/ 3987113 w 8056605"/>
              <a:gd name="connsiteY93" fmla="*/ 1458098 h 3393989"/>
              <a:gd name="connsiteX94" fmla="*/ 4489621 w 8056605"/>
              <a:gd name="connsiteY94" fmla="*/ 1474573 h 3393989"/>
              <a:gd name="connsiteX95" fmla="*/ 4588476 w 8056605"/>
              <a:gd name="connsiteY95" fmla="*/ 1491049 h 3393989"/>
              <a:gd name="connsiteX96" fmla="*/ 4802659 w 8056605"/>
              <a:gd name="connsiteY96" fmla="*/ 1581665 h 3393989"/>
              <a:gd name="connsiteX97" fmla="*/ 4893276 w 8056605"/>
              <a:gd name="connsiteY97" fmla="*/ 1606379 h 3393989"/>
              <a:gd name="connsiteX98" fmla="*/ 4926227 w 8056605"/>
              <a:gd name="connsiteY98" fmla="*/ 1631092 h 3393989"/>
              <a:gd name="connsiteX99" fmla="*/ 4959178 w 8056605"/>
              <a:gd name="connsiteY99" fmla="*/ 1647568 h 3393989"/>
              <a:gd name="connsiteX100" fmla="*/ 5008605 w 8056605"/>
              <a:gd name="connsiteY100" fmla="*/ 1688757 h 3393989"/>
              <a:gd name="connsiteX101" fmla="*/ 5058032 w 8056605"/>
              <a:gd name="connsiteY101" fmla="*/ 1721708 h 3393989"/>
              <a:gd name="connsiteX102" fmla="*/ 5090984 w 8056605"/>
              <a:gd name="connsiteY102" fmla="*/ 1754660 h 3393989"/>
              <a:gd name="connsiteX103" fmla="*/ 5247503 w 8056605"/>
              <a:gd name="connsiteY103" fmla="*/ 1878227 h 3393989"/>
              <a:gd name="connsiteX104" fmla="*/ 5263978 w 8056605"/>
              <a:gd name="connsiteY104" fmla="*/ 1902941 h 3393989"/>
              <a:gd name="connsiteX105" fmla="*/ 5305167 w 8056605"/>
              <a:gd name="connsiteY105" fmla="*/ 1935892 h 3393989"/>
              <a:gd name="connsiteX106" fmla="*/ 5329881 w 8056605"/>
              <a:gd name="connsiteY106" fmla="*/ 1968844 h 3393989"/>
              <a:gd name="connsiteX107" fmla="*/ 5395784 w 8056605"/>
              <a:gd name="connsiteY107" fmla="*/ 2034746 h 3393989"/>
              <a:gd name="connsiteX108" fmla="*/ 5453449 w 8056605"/>
              <a:gd name="connsiteY108" fmla="*/ 2108887 h 3393989"/>
              <a:gd name="connsiteX109" fmla="*/ 5486400 w 8056605"/>
              <a:gd name="connsiteY109" fmla="*/ 2150076 h 3393989"/>
              <a:gd name="connsiteX110" fmla="*/ 5618205 w 8056605"/>
              <a:gd name="connsiteY110" fmla="*/ 2298357 h 3393989"/>
              <a:gd name="connsiteX111" fmla="*/ 5700584 w 8056605"/>
              <a:gd name="connsiteY111" fmla="*/ 2446638 h 3393989"/>
              <a:gd name="connsiteX112" fmla="*/ 5725297 w 8056605"/>
              <a:gd name="connsiteY112" fmla="*/ 2487827 h 3393989"/>
              <a:gd name="connsiteX113" fmla="*/ 5741773 w 8056605"/>
              <a:gd name="connsiteY113" fmla="*/ 2529017 h 3393989"/>
              <a:gd name="connsiteX114" fmla="*/ 5782962 w 8056605"/>
              <a:gd name="connsiteY114" fmla="*/ 2586681 h 3393989"/>
              <a:gd name="connsiteX115" fmla="*/ 5807676 w 8056605"/>
              <a:gd name="connsiteY115" fmla="*/ 2627871 h 3393989"/>
              <a:gd name="connsiteX116" fmla="*/ 5840627 w 8056605"/>
              <a:gd name="connsiteY116" fmla="*/ 2669060 h 3393989"/>
              <a:gd name="connsiteX117" fmla="*/ 5865340 w 8056605"/>
              <a:gd name="connsiteY117" fmla="*/ 2710249 h 3393989"/>
              <a:gd name="connsiteX118" fmla="*/ 5923005 w 8056605"/>
              <a:gd name="connsiteY118" fmla="*/ 2767914 h 3393989"/>
              <a:gd name="connsiteX119" fmla="*/ 6038335 w 8056605"/>
              <a:gd name="connsiteY119" fmla="*/ 2858530 h 3393989"/>
              <a:gd name="connsiteX120" fmla="*/ 6409038 w 8056605"/>
              <a:gd name="connsiteY120" fmla="*/ 3031525 h 3393989"/>
              <a:gd name="connsiteX121" fmla="*/ 6491416 w 8056605"/>
              <a:gd name="connsiteY121" fmla="*/ 3080952 h 3393989"/>
              <a:gd name="connsiteX122" fmla="*/ 6549081 w 8056605"/>
              <a:gd name="connsiteY122" fmla="*/ 3122141 h 3393989"/>
              <a:gd name="connsiteX123" fmla="*/ 6804454 w 8056605"/>
              <a:gd name="connsiteY123" fmla="*/ 3220995 h 3393989"/>
              <a:gd name="connsiteX124" fmla="*/ 6903308 w 8056605"/>
              <a:gd name="connsiteY124" fmla="*/ 3253946 h 3393989"/>
              <a:gd name="connsiteX125" fmla="*/ 6985686 w 8056605"/>
              <a:gd name="connsiteY125" fmla="*/ 3286898 h 3393989"/>
              <a:gd name="connsiteX126" fmla="*/ 7051589 w 8056605"/>
              <a:gd name="connsiteY126" fmla="*/ 3295135 h 3393989"/>
              <a:gd name="connsiteX127" fmla="*/ 7150443 w 8056605"/>
              <a:gd name="connsiteY127" fmla="*/ 3328087 h 3393989"/>
              <a:gd name="connsiteX128" fmla="*/ 7191632 w 8056605"/>
              <a:gd name="connsiteY128" fmla="*/ 3344562 h 3393989"/>
              <a:gd name="connsiteX129" fmla="*/ 7241059 w 8056605"/>
              <a:gd name="connsiteY129" fmla="*/ 3352800 h 3393989"/>
              <a:gd name="connsiteX130" fmla="*/ 7290486 w 8056605"/>
              <a:gd name="connsiteY130" fmla="*/ 3369276 h 3393989"/>
              <a:gd name="connsiteX131" fmla="*/ 7339913 w 8056605"/>
              <a:gd name="connsiteY131" fmla="*/ 3377514 h 3393989"/>
              <a:gd name="connsiteX132" fmla="*/ 7455243 w 8056605"/>
              <a:gd name="connsiteY132" fmla="*/ 3393989 h 3393989"/>
              <a:gd name="connsiteX133" fmla="*/ 7578811 w 8056605"/>
              <a:gd name="connsiteY133" fmla="*/ 3385752 h 3393989"/>
              <a:gd name="connsiteX134" fmla="*/ 7636476 w 8056605"/>
              <a:gd name="connsiteY134" fmla="*/ 3361038 h 3393989"/>
              <a:gd name="connsiteX135" fmla="*/ 7694140 w 8056605"/>
              <a:gd name="connsiteY135" fmla="*/ 3336325 h 3393989"/>
              <a:gd name="connsiteX136" fmla="*/ 7743567 w 8056605"/>
              <a:gd name="connsiteY136" fmla="*/ 3295135 h 3393989"/>
              <a:gd name="connsiteX137" fmla="*/ 7792994 w 8056605"/>
              <a:gd name="connsiteY137" fmla="*/ 3262184 h 3393989"/>
              <a:gd name="connsiteX138" fmla="*/ 7834184 w 8056605"/>
              <a:gd name="connsiteY138" fmla="*/ 3237471 h 3393989"/>
              <a:gd name="connsiteX139" fmla="*/ 7858897 w 8056605"/>
              <a:gd name="connsiteY139" fmla="*/ 3212757 h 3393989"/>
              <a:gd name="connsiteX140" fmla="*/ 7908324 w 8056605"/>
              <a:gd name="connsiteY140" fmla="*/ 3155092 h 3393989"/>
              <a:gd name="connsiteX141" fmla="*/ 7949513 w 8056605"/>
              <a:gd name="connsiteY141" fmla="*/ 3089189 h 3393989"/>
              <a:gd name="connsiteX142" fmla="*/ 7957751 w 8056605"/>
              <a:gd name="connsiteY142" fmla="*/ 3064476 h 3393989"/>
              <a:gd name="connsiteX143" fmla="*/ 8007178 w 8056605"/>
              <a:gd name="connsiteY143" fmla="*/ 2982098 h 3393989"/>
              <a:gd name="connsiteX144" fmla="*/ 8015416 w 8056605"/>
              <a:gd name="connsiteY144" fmla="*/ 2949146 h 3393989"/>
              <a:gd name="connsiteX145" fmla="*/ 8023654 w 8056605"/>
              <a:gd name="connsiteY145" fmla="*/ 2924433 h 3393989"/>
              <a:gd name="connsiteX146" fmla="*/ 8031892 w 8056605"/>
              <a:gd name="connsiteY146" fmla="*/ 2858530 h 3393989"/>
              <a:gd name="connsiteX147" fmla="*/ 8048367 w 8056605"/>
              <a:gd name="connsiteY147" fmla="*/ 2809103 h 3393989"/>
              <a:gd name="connsiteX148" fmla="*/ 8056605 w 8056605"/>
              <a:gd name="connsiteY148" fmla="*/ 2784389 h 3393989"/>
              <a:gd name="connsiteX149" fmla="*/ 8056605 w 8056605"/>
              <a:gd name="connsiteY149" fmla="*/ 2743200 h 33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056605" h="3393989">
                <a:moveTo>
                  <a:pt x="0" y="24714"/>
                </a:moveTo>
                <a:cubicBezTo>
                  <a:pt x="13730" y="21968"/>
                  <a:pt x="27605" y="19872"/>
                  <a:pt x="41189" y="16476"/>
                </a:cubicBezTo>
                <a:cubicBezTo>
                  <a:pt x="49613" y="14370"/>
                  <a:pt x="57554" y="10624"/>
                  <a:pt x="65903" y="8238"/>
                </a:cubicBezTo>
                <a:cubicBezTo>
                  <a:pt x="76789" y="5128"/>
                  <a:pt x="87870" y="2746"/>
                  <a:pt x="98854" y="0"/>
                </a:cubicBezTo>
                <a:cubicBezTo>
                  <a:pt x="200454" y="2746"/>
                  <a:pt x="302144" y="3162"/>
                  <a:pt x="403654" y="8238"/>
                </a:cubicBezTo>
                <a:cubicBezTo>
                  <a:pt x="412326" y="8672"/>
                  <a:pt x="419852" y="14773"/>
                  <a:pt x="428367" y="16476"/>
                </a:cubicBezTo>
                <a:cubicBezTo>
                  <a:pt x="447407" y="20284"/>
                  <a:pt x="466810" y="21968"/>
                  <a:pt x="486032" y="24714"/>
                </a:cubicBezTo>
                <a:cubicBezTo>
                  <a:pt x="545288" y="44466"/>
                  <a:pt x="471289" y="20502"/>
                  <a:pt x="543697" y="41189"/>
                </a:cubicBezTo>
                <a:cubicBezTo>
                  <a:pt x="552047" y="43574"/>
                  <a:pt x="559987" y="47321"/>
                  <a:pt x="568411" y="49427"/>
                </a:cubicBezTo>
                <a:cubicBezTo>
                  <a:pt x="600534" y="57458"/>
                  <a:pt x="634715" y="61253"/>
                  <a:pt x="667265" y="65903"/>
                </a:cubicBezTo>
                <a:lnTo>
                  <a:pt x="716692" y="82379"/>
                </a:lnTo>
                <a:cubicBezTo>
                  <a:pt x="724930" y="85125"/>
                  <a:pt x="732840" y="89190"/>
                  <a:pt x="741405" y="90617"/>
                </a:cubicBezTo>
                <a:lnTo>
                  <a:pt x="790832" y="98854"/>
                </a:lnTo>
                <a:cubicBezTo>
                  <a:pt x="804562" y="104346"/>
                  <a:pt x="818508" y="109324"/>
                  <a:pt x="832021" y="115330"/>
                </a:cubicBezTo>
                <a:cubicBezTo>
                  <a:pt x="843243" y="120318"/>
                  <a:pt x="853323" y="127923"/>
                  <a:pt x="864973" y="131806"/>
                </a:cubicBezTo>
                <a:cubicBezTo>
                  <a:pt x="878256" y="136234"/>
                  <a:pt x="892432" y="137298"/>
                  <a:pt x="906162" y="140044"/>
                </a:cubicBezTo>
                <a:cubicBezTo>
                  <a:pt x="917146" y="145536"/>
                  <a:pt x="929120" y="149381"/>
                  <a:pt x="939113" y="156519"/>
                </a:cubicBezTo>
                <a:cubicBezTo>
                  <a:pt x="993109" y="195087"/>
                  <a:pt x="935526" y="171799"/>
                  <a:pt x="988540" y="189471"/>
                </a:cubicBezTo>
                <a:cubicBezTo>
                  <a:pt x="1044155" y="245084"/>
                  <a:pt x="974987" y="178626"/>
                  <a:pt x="1070919" y="255373"/>
                </a:cubicBezTo>
                <a:cubicBezTo>
                  <a:pt x="1080016" y="262651"/>
                  <a:pt x="1086682" y="272629"/>
                  <a:pt x="1095632" y="280087"/>
                </a:cubicBezTo>
                <a:cubicBezTo>
                  <a:pt x="1103238" y="286425"/>
                  <a:pt x="1112829" y="290119"/>
                  <a:pt x="1120346" y="296562"/>
                </a:cubicBezTo>
                <a:cubicBezTo>
                  <a:pt x="1132140" y="306671"/>
                  <a:pt x="1141036" y="319977"/>
                  <a:pt x="1153297" y="329514"/>
                </a:cubicBezTo>
                <a:cubicBezTo>
                  <a:pt x="1165936" y="339344"/>
                  <a:pt x="1180756" y="345989"/>
                  <a:pt x="1194486" y="354227"/>
                </a:cubicBezTo>
                <a:cubicBezTo>
                  <a:pt x="1202724" y="365211"/>
                  <a:pt x="1211923" y="375536"/>
                  <a:pt x="1219200" y="387179"/>
                </a:cubicBezTo>
                <a:cubicBezTo>
                  <a:pt x="1225709" y="397593"/>
                  <a:pt x="1229712" y="409395"/>
                  <a:pt x="1235676" y="420130"/>
                </a:cubicBezTo>
                <a:cubicBezTo>
                  <a:pt x="1258376" y="460990"/>
                  <a:pt x="1258566" y="458888"/>
                  <a:pt x="1285103" y="494271"/>
                </a:cubicBezTo>
                <a:cubicBezTo>
                  <a:pt x="1290595" y="516238"/>
                  <a:pt x="1297137" y="537969"/>
                  <a:pt x="1301578" y="560173"/>
                </a:cubicBezTo>
                <a:cubicBezTo>
                  <a:pt x="1304324" y="573903"/>
                  <a:pt x="1304900" y="588252"/>
                  <a:pt x="1309816" y="601362"/>
                </a:cubicBezTo>
                <a:cubicBezTo>
                  <a:pt x="1313292" y="610632"/>
                  <a:pt x="1321864" y="617220"/>
                  <a:pt x="1326292" y="626076"/>
                </a:cubicBezTo>
                <a:cubicBezTo>
                  <a:pt x="1330175" y="633843"/>
                  <a:pt x="1332424" y="642365"/>
                  <a:pt x="1334530" y="650789"/>
                </a:cubicBezTo>
                <a:cubicBezTo>
                  <a:pt x="1340670" y="675350"/>
                  <a:pt x="1345312" y="700262"/>
                  <a:pt x="1351005" y="724930"/>
                </a:cubicBezTo>
                <a:cubicBezTo>
                  <a:pt x="1353551" y="735962"/>
                  <a:pt x="1356133" y="746995"/>
                  <a:pt x="1359243" y="757881"/>
                </a:cubicBezTo>
                <a:cubicBezTo>
                  <a:pt x="1361629" y="766230"/>
                  <a:pt x="1365597" y="774118"/>
                  <a:pt x="1367481" y="782595"/>
                </a:cubicBezTo>
                <a:cubicBezTo>
                  <a:pt x="1389666" y="882427"/>
                  <a:pt x="1358904" y="781579"/>
                  <a:pt x="1392194" y="881449"/>
                </a:cubicBezTo>
                <a:cubicBezTo>
                  <a:pt x="1397686" y="897925"/>
                  <a:pt x="1400903" y="915343"/>
                  <a:pt x="1408670" y="930876"/>
                </a:cubicBezTo>
                <a:cubicBezTo>
                  <a:pt x="1446168" y="1005871"/>
                  <a:pt x="1409143" y="927939"/>
                  <a:pt x="1433384" y="988541"/>
                </a:cubicBezTo>
                <a:cubicBezTo>
                  <a:pt x="1446642" y="1021685"/>
                  <a:pt x="1461635" y="1054125"/>
                  <a:pt x="1474573" y="1087395"/>
                </a:cubicBezTo>
                <a:cubicBezTo>
                  <a:pt x="1480868" y="1103581"/>
                  <a:pt x="1483863" y="1121012"/>
                  <a:pt x="1491049" y="1136822"/>
                </a:cubicBezTo>
                <a:cubicBezTo>
                  <a:pt x="1517220" y="1194398"/>
                  <a:pt x="1512329" y="1159198"/>
                  <a:pt x="1532238" y="1210962"/>
                </a:cubicBezTo>
                <a:cubicBezTo>
                  <a:pt x="1541590" y="1235276"/>
                  <a:pt x="1548713" y="1260389"/>
                  <a:pt x="1556951" y="1285103"/>
                </a:cubicBezTo>
                <a:lnTo>
                  <a:pt x="1565189" y="1309817"/>
                </a:lnTo>
                <a:lnTo>
                  <a:pt x="1573427" y="1334530"/>
                </a:lnTo>
                <a:cubicBezTo>
                  <a:pt x="1576173" y="1353752"/>
                  <a:pt x="1577299" y="1373275"/>
                  <a:pt x="1581665" y="1392195"/>
                </a:cubicBezTo>
                <a:cubicBezTo>
                  <a:pt x="1585570" y="1409117"/>
                  <a:pt x="1592648" y="1425146"/>
                  <a:pt x="1598140" y="1441622"/>
                </a:cubicBezTo>
                <a:lnTo>
                  <a:pt x="1622854" y="1515762"/>
                </a:lnTo>
                <a:cubicBezTo>
                  <a:pt x="1650528" y="1598783"/>
                  <a:pt x="1608313" y="1470035"/>
                  <a:pt x="1639330" y="1573427"/>
                </a:cubicBezTo>
                <a:cubicBezTo>
                  <a:pt x="1644320" y="1590061"/>
                  <a:pt x="1646172" y="1608404"/>
                  <a:pt x="1655805" y="1622854"/>
                </a:cubicBezTo>
                <a:cubicBezTo>
                  <a:pt x="1661297" y="1631092"/>
                  <a:pt x="1667853" y="1638712"/>
                  <a:pt x="1672281" y="1647568"/>
                </a:cubicBezTo>
                <a:cubicBezTo>
                  <a:pt x="1676164" y="1655335"/>
                  <a:pt x="1678133" y="1663932"/>
                  <a:pt x="1680519" y="1672281"/>
                </a:cubicBezTo>
                <a:cubicBezTo>
                  <a:pt x="1683629" y="1683167"/>
                  <a:pt x="1682932" y="1695524"/>
                  <a:pt x="1688757" y="1705233"/>
                </a:cubicBezTo>
                <a:cubicBezTo>
                  <a:pt x="1699791" y="1723623"/>
                  <a:pt x="1717647" y="1737090"/>
                  <a:pt x="1729946" y="1754660"/>
                </a:cubicBezTo>
                <a:cubicBezTo>
                  <a:pt x="1736988" y="1764720"/>
                  <a:pt x="1740328" y="1776949"/>
                  <a:pt x="1746421" y="1787611"/>
                </a:cubicBezTo>
                <a:cubicBezTo>
                  <a:pt x="1751333" y="1796207"/>
                  <a:pt x="1756956" y="1804404"/>
                  <a:pt x="1762897" y="1812325"/>
                </a:cubicBezTo>
                <a:cubicBezTo>
                  <a:pt x="1781682" y="1837372"/>
                  <a:pt x="1806560" y="1858462"/>
                  <a:pt x="1820562" y="1886465"/>
                </a:cubicBezTo>
                <a:cubicBezTo>
                  <a:pt x="1847458" y="1940257"/>
                  <a:pt x="1828354" y="1910733"/>
                  <a:pt x="1886465" y="1968844"/>
                </a:cubicBezTo>
                <a:lnTo>
                  <a:pt x="1886465" y="1968844"/>
                </a:lnTo>
                <a:cubicBezTo>
                  <a:pt x="1891957" y="1977082"/>
                  <a:pt x="1894545" y="1988310"/>
                  <a:pt x="1902940" y="1993557"/>
                </a:cubicBezTo>
                <a:cubicBezTo>
                  <a:pt x="1917667" y="2002761"/>
                  <a:pt x="1936242" y="2003583"/>
                  <a:pt x="1952367" y="2010033"/>
                </a:cubicBezTo>
                <a:cubicBezTo>
                  <a:pt x="2034966" y="2043071"/>
                  <a:pt x="1955555" y="2013460"/>
                  <a:pt x="2026508" y="2034746"/>
                </a:cubicBezTo>
                <a:cubicBezTo>
                  <a:pt x="2043142" y="2039736"/>
                  <a:pt x="2058982" y="2047455"/>
                  <a:pt x="2075935" y="2051222"/>
                </a:cubicBezTo>
                <a:cubicBezTo>
                  <a:pt x="2100649" y="2056714"/>
                  <a:pt x="2125515" y="2061558"/>
                  <a:pt x="2150076" y="2067698"/>
                </a:cubicBezTo>
                <a:cubicBezTo>
                  <a:pt x="2158500" y="2069804"/>
                  <a:pt x="2166313" y="2074051"/>
                  <a:pt x="2174789" y="2075935"/>
                </a:cubicBezTo>
                <a:cubicBezTo>
                  <a:pt x="2191094" y="2079558"/>
                  <a:pt x="2208012" y="2080122"/>
                  <a:pt x="2224216" y="2084173"/>
                </a:cubicBezTo>
                <a:cubicBezTo>
                  <a:pt x="2241064" y="2088385"/>
                  <a:pt x="2257167" y="2095157"/>
                  <a:pt x="2273643" y="2100649"/>
                </a:cubicBezTo>
                <a:cubicBezTo>
                  <a:pt x="2281881" y="2103395"/>
                  <a:pt x="2289842" y="2107184"/>
                  <a:pt x="2298357" y="2108887"/>
                </a:cubicBezTo>
                <a:cubicBezTo>
                  <a:pt x="2312087" y="2111633"/>
                  <a:pt x="2325962" y="2113729"/>
                  <a:pt x="2339546" y="2117125"/>
                </a:cubicBezTo>
                <a:cubicBezTo>
                  <a:pt x="2347970" y="2119231"/>
                  <a:pt x="2355783" y="2123478"/>
                  <a:pt x="2364259" y="2125362"/>
                </a:cubicBezTo>
                <a:cubicBezTo>
                  <a:pt x="2380564" y="2128985"/>
                  <a:pt x="2397210" y="2130854"/>
                  <a:pt x="2413686" y="2133600"/>
                </a:cubicBezTo>
                <a:cubicBezTo>
                  <a:pt x="2518032" y="2130854"/>
                  <a:pt x="2622455" y="2130212"/>
                  <a:pt x="2726724" y="2125362"/>
                </a:cubicBezTo>
                <a:cubicBezTo>
                  <a:pt x="2760300" y="2123800"/>
                  <a:pt x="2778268" y="2112212"/>
                  <a:pt x="2809103" y="2100649"/>
                </a:cubicBezTo>
                <a:cubicBezTo>
                  <a:pt x="2844546" y="2087358"/>
                  <a:pt x="2864079" y="2085686"/>
                  <a:pt x="2907957" y="2075935"/>
                </a:cubicBezTo>
                <a:cubicBezTo>
                  <a:pt x="2918941" y="2070443"/>
                  <a:pt x="2930246" y="2065553"/>
                  <a:pt x="2940908" y="2059460"/>
                </a:cubicBezTo>
                <a:cubicBezTo>
                  <a:pt x="2949504" y="2054548"/>
                  <a:pt x="2956574" y="2047005"/>
                  <a:pt x="2965621" y="2042984"/>
                </a:cubicBezTo>
                <a:cubicBezTo>
                  <a:pt x="2981491" y="2035930"/>
                  <a:pt x="2998573" y="2032000"/>
                  <a:pt x="3015049" y="2026508"/>
                </a:cubicBezTo>
                <a:cubicBezTo>
                  <a:pt x="3122697" y="1945773"/>
                  <a:pt x="2988423" y="2045526"/>
                  <a:pt x="3072713" y="1985319"/>
                </a:cubicBezTo>
                <a:cubicBezTo>
                  <a:pt x="3111864" y="1957354"/>
                  <a:pt x="3101601" y="1960259"/>
                  <a:pt x="3146854" y="1935892"/>
                </a:cubicBezTo>
                <a:cubicBezTo>
                  <a:pt x="3168479" y="1924248"/>
                  <a:pt x="3191697" y="1915578"/>
                  <a:pt x="3212757" y="1902941"/>
                </a:cubicBezTo>
                <a:cubicBezTo>
                  <a:pt x="3226487" y="1894703"/>
                  <a:pt x="3241137" y="1887834"/>
                  <a:pt x="3253946" y="1878227"/>
                </a:cubicBezTo>
                <a:cubicBezTo>
                  <a:pt x="3320737" y="1828133"/>
                  <a:pt x="3233037" y="1876325"/>
                  <a:pt x="3311611" y="1837038"/>
                </a:cubicBezTo>
                <a:cubicBezTo>
                  <a:pt x="3317103" y="1828800"/>
                  <a:pt x="3323658" y="1821180"/>
                  <a:pt x="3328086" y="1812325"/>
                </a:cubicBezTo>
                <a:cubicBezTo>
                  <a:pt x="3331969" y="1804558"/>
                  <a:pt x="3330899" y="1794392"/>
                  <a:pt x="3336324" y="1787611"/>
                </a:cubicBezTo>
                <a:cubicBezTo>
                  <a:pt x="3342509" y="1779880"/>
                  <a:pt x="3353117" y="1777075"/>
                  <a:pt x="3361038" y="1771135"/>
                </a:cubicBezTo>
                <a:cubicBezTo>
                  <a:pt x="3375104" y="1760586"/>
                  <a:pt x="3389217" y="1750011"/>
                  <a:pt x="3402227" y="1738184"/>
                </a:cubicBezTo>
                <a:cubicBezTo>
                  <a:pt x="3419468" y="1722511"/>
                  <a:pt x="3432267" y="1701682"/>
                  <a:pt x="3451654" y="1688757"/>
                </a:cubicBezTo>
                <a:cubicBezTo>
                  <a:pt x="3459892" y="1683265"/>
                  <a:pt x="3469008" y="1678904"/>
                  <a:pt x="3476367" y="1672281"/>
                </a:cubicBezTo>
                <a:cubicBezTo>
                  <a:pt x="3552140" y="1604086"/>
                  <a:pt x="3503453" y="1622262"/>
                  <a:pt x="3566984" y="1606379"/>
                </a:cubicBezTo>
                <a:cubicBezTo>
                  <a:pt x="3575222" y="1600887"/>
                  <a:pt x="3582427" y="1593379"/>
                  <a:pt x="3591697" y="1589903"/>
                </a:cubicBezTo>
                <a:cubicBezTo>
                  <a:pt x="3660434" y="1564126"/>
                  <a:pt x="3635756" y="1612703"/>
                  <a:pt x="3731740" y="1548714"/>
                </a:cubicBezTo>
                <a:cubicBezTo>
                  <a:pt x="3739978" y="1543222"/>
                  <a:pt x="3747407" y="1536259"/>
                  <a:pt x="3756454" y="1532238"/>
                </a:cubicBezTo>
                <a:cubicBezTo>
                  <a:pt x="3772324" y="1525185"/>
                  <a:pt x="3791431" y="1525395"/>
                  <a:pt x="3805881" y="1515762"/>
                </a:cubicBezTo>
                <a:cubicBezTo>
                  <a:pt x="3853376" y="1484099"/>
                  <a:pt x="3807557" y="1511514"/>
                  <a:pt x="3855308" y="1491049"/>
                </a:cubicBezTo>
                <a:cubicBezTo>
                  <a:pt x="3866595" y="1486212"/>
                  <a:pt x="3876412" y="1477804"/>
                  <a:pt x="3888259" y="1474573"/>
                </a:cubicBezTo>
                <a:cubicBezTo>
                  <a:pt x="3906992" y="1469464"/>
                  <a:pt x="3926771" y="1469527"/>
                  <a:pt x="3945924" y="1466335"/>
                </a:cubicBezTo>
                <a:cubicBezTo>
                  <a:pt x="3959735" y="1464033"/>
                  <a:pt x="3973383" y="1460844"/>
                  <a:pt x="3987113" y="1458098"/>
                </a:cubicBezTo>
                <a:cubicBezTo>
                  <a:pt x="4154616" y="1463590"/>
                  <a:pt x="4322279" y="1465404"/>
                  <a:pt x="4489621" y="1474573"/>
                </a:cubicBezTo>
                <a:cubicBezTo>
                  <a:pt x="4522977" y="1476401"/>
                  <a:pt x="4556152" y="1482617"/>
                  <a:pt x="4588476" y="1491049"/>
                </a:cubicBezTo>
                <a:cubicBezTo>
                  <a:pt x="4664632" y="1510916"/>
                  <a:pt x="4730827" y="1550879"/>
                  <a:pt x="4802659" y="1581665"/>
                </a:cubicBezTo>
                <a:cubicBezTo>
                  <a:pt x="4839241" y="1597343"/>
                  <a:pt x="4856122" y="1598948"/>
                  <a:pt x="4893276" y="1606379"/>
                </a:cubicBezTo>
                <a:cubicBezTo>
                  <a:pt x="4904260" y="1614617"/>
                  <a:pt x="4914584" y="1623815"/>
                  <a:pt x="4926227" y="1631092"/>
                </a:cubicBezTo>
                <a:cubicBezTo>
                  <a:pt x="4936641" y="1637601"/>
                  <a:pt x="4949118" y="1640526"/>
                  <a:pt x="4959178" y="1647568"/>
                </a:cubicBezTo>
                <a:cubicBezTo>
                  <a:pt x="4976748" y="1659867"/>
                  <a:pt x="4991448" y="1675889"/>
                  <a:pt x="5008605" y="1688757"/>
                </a:cubicBezTo>
                <a:cubicBezTo>
                  <a:pt x="5024446" y="1700638"/>
                  <a:pt x="5042570" y="1709338"/>
                  <a:pt x="5058032" y="1721708"/>
                </a:cubicBezTo>
                <a:cubicBezTo>
                  <a:pt x="5070162" y="1731412"/>
                  <a:pt x="5078962" y="1744823"/>
                  <a:pt x="5090984" y="1754660"/>
                </a:cubicBezTo>
                <a:cubicBezTo>
                  <a:pt x="5215080" y="1856193"/>
                  <a:pt x="5073253" y="1716422"/>
                  <a:pt x="5247503" y="1878227"/>
                </a:cubicBezTo>
                <a:cubicBezTo>
                  <a:pt x="5254758" y="1884964"/>
                  <a:pt x="5256977" y="1895940"/>
                  <a:pt x="5263978" y="1902941"/>
                </a:cubicBezTo>
                <a:cubicBezTo>
                  <a:pt x="5276411" y="1915374"/>
                  <a:pt x="5292734" y="1923459"/>
                  <a:pt x="5305167" y="1935892"/>
                </a:cubicBezTo>
                <a:cubicBezTo>
                  <a:pt x="5314876" y="1945601"/>
                  <a:pt x="5320603" y="1958723"/>
                  <a:pt x="5329881" y="1968844"/>
                </a:cubicBezTo>
                <a:cubicBezTo>
                  <a:pt x="5350874" y="1991745"/>
                  <a:pt x="5376711" y="2010223"/>
                  <a:pt x="5395784" y="2034746"/>
                </a:cubicBezTo>
                <a:lnTo>
                  <a:pt x="5453449" y="2108887"/>
                </a:lnTo>
                <a:cubicBezTo>
                  <a:pt x="5464312" y="2122712"/>
                  <a:pt x="5473967" y="2137643"/>
                  <a:pt x="5486400" y="2150076"/>
                </a:cubicBezTo>
                <a:cubicBezTo>
                  <a:pt x="5531011" y="2194687"/>
                  <a:pt x="5587938" y="2249929"/>
                  <a:pt x="5618205" y="2298357"/>
                </a:cubicBezTo>
                <a:cubicBezTo>
                  <a:pt x="5695904" y="2422677"/>
                  <a:pt x="5623823" y="2302713"/>
                  <a:pt x="5700584" y="2446638"/>
                </a:cubicBezTo>
                <a:cubicBezTo>
                  <a:pt x="5708119" y="2460766"/>
                  <a:pt x="5718137" y="2473506"/>
                  <a:pt x="5725297" y="2487827"/>
                </a:cubicBezTo>
                <a:cubicBezTo>
                  <a:pt x="5731910" y="2501054"/>
                  <a:pt x="5734322" y="2516244"/>
                  <a:pt x="5741773" y="2529017"/>
                </a:cubicBezTo>
                <a:cubicBezTo>
                  <a:pt x="5753675" y="2549421"/>
                  <a:pt x="5769859" y="2567027"/>
                  <a:pt x="5782962" y="2586681"/>
                </a:cubicBezTo>
                <a:cubicBezTo>
                  <a:pt x="5791844" y="2600004"/>
                  <a:pt x="5798494" y="2614754"/>
                  <a:pt x="5807676" y="2627871"/>
                </a:cubicBezTo>
                <a:cubicBezTo>
                  <a:pt x="5817759" y="2642275"/>
                  <a:pt x="5830544" y="2654656"/>
                  <a:pt x="5840627" y="2669060"/>
                </a:cubicBezTo>
                <a:cubicBezTo>
                  <a:pt x="5849809" y="2682177"/>
                  <a:pt x="5855090" y="2697949"/>
                  <a:pt x="5865340" y="2710249"/>
                </a:cubicBezTo>
                <a:cubicBezTo>
                  <a:pt x="5882742" y="2731132"/>
                  <a:pt x="5903085" y="2749417"/>
                  <a:pt x="5923005" y="2767914"/>
                </a:cubicBezTo>
                <a:cubicBezTo>
                  <a:pt x="5949470" y="2792488"/>
                  <a:pt x="6005915" y="2840159"/>
                  <a:pt x="6038335" y="2858530"/>
                </a:cubicBezTo>
                <a:cubicBezTo>
                  <a:pt x="6215154" y="2958727"/>
                  <a:pt x="6226487" y="2956845"/>
                  <a:pt x="6409038" y="3031525"/>
                </a:cubicBezTo>
                <a:cubicBezTo>
                  <a:pt x="6461234" y="3083721"/>
                  <a:pt x="6400253" y="3028859"/>
                  <a:pt x="6491416" y="3080952"/>
                </a:cubicBezTo>
                <a:cubicBezTo>
                  <a:pt x="6511925" y="3092672"/>
                  <a:pt x="6527953" y="3111577"/>
                  <a:pt x="6549081" y="3122141"/>
                </a:cubicBezTo>
                <a:cubicBezTo>
                  <a:pt x="6701279" y="3198239"/>
                  <a:pt x="6683529" y="3182519"/>
                  <a:pt x="6804454" y="3220995"/>
                </a:cubicBezTo>
                <a:cubicBezTo>
                  <a:pt x="6837553" y="3231526"/>
                  <a:pt x="6870666" y="3242076"/>
                  <a:pt x="6903308" y="3253946"/>
                </a:cubicBezTo>
                <a:cubicBezTo>
                  <a:pt x="6931102" y="3264053"/>
                  <a:pt x="6957190" y="3278983"/>
                  <a:pt x="6985686" y="3286898"/>
                </a:cubicBezTo>
                <a:cubicBezTo>
                  <a:pt x="7007017" y="3292823"/>
                  <a:pt x="7029621" y="3292389"/>
                  <a:pt x="7051589" y="3295135"/>
                </a:cubicBezTo>
                <a:cubicBezTo>
                  <a:pt x="7149305" y="3334222"/>
                  <a:pt x="7027233" y="3287018"/>
                  <a:pt x="7150443" y="3328087"/>
                </a:cubicBezTo>
                <a:cubicBezTo>
                  <a:pt x="7164471" y="3332763"/>
                  <a:pt x="7177366" y="3340671"/>
                  <a:pt x="7191632" y="3344562"/>
                </a:cubicBezTo>
                <a:cubicBezTo>
                  <a:pt x="7207746" y="3348957"/>
                  <a:pt x="7224855" y="3348749"/>
                  <a:pt x="7241059" y="3352800"/>
                </a:cubicBezTo>
                <a:cubicBezTo>
                  <a:pt x="7257907" y="3357012"/>
                  <a:pt x="7273638" y="3365064"/>
                  <a:pt x="7290486" y="3369276"/>
                </a:cubicBezTo>
                <a:cubicBezTo>
                  <a:pt x="7306690" y="3373327"/>
                  <a:pt x="7323395" y="3375036"/>
                  <a:pt x="7339913" y="3377514"/>
                </a:cubicBezTo>
                <a:lnTo>
                  <a:pt x="7455243" y="3393989"/>
                </a:lnTo>
                <a:cubicBezTo>
                  <a:pt x="7496432" y="3391243"/>
                  <a:pt x="7537783" y="3390311"/>
                  <a:pt x="7578811" y="3385752"/>
                </a:cubicBezTo>
                <a:cubicBezTo>
                  <a:pt x="7595454" y="3383903"/>
                  <a:pt x="7623647" y="3366869"/>
                  <a:pt x="7636476" y="3361038"/>
                </a:cubicBezTo>
                <a:cubicBezTo>
                  <a:pt x="7655514" y="3352384"/>
                  <a:pt x="7676330" y="3347285"/>
                  <a:pt x="7694140" y="3336325"/>
                </a:cubicBezTo>
                <a:cubicBezTo>
                  <a:pt x="7712405" y="3325085"/>
                  <a:pt x="7726410" y="3308003"/>
                  <a:pt x="7743567" y="3295135"/>
                </a:cubicBezTo>
                <a:cubicBezTo>
                  <a:pt x="7759408" y="3283254"/>
                  <a:pt x="7776288" y="3272815"/>
                  <a:pt x="7792994" y="3262184"/>
                </a:cubicBezTo>
                <a:cubicBezTo>
                  <a:pt x="7806502" y="3253588"/>
                  <a:pt x="7821375" y="3247078"/>
                  <a:pt x="7834184" y="3237471"/>
                </a:cubicBezTo>
                <a:cubicBezTo>
                  <a:pt x="7843504" y="3230481"/>
                  <a:pt x="7851104" y="3221416"/>
                  <a:pt x="7858897" y="3212757"/>
                </a:cubicBezTo>
                <a:cubicBezTo>
                  <a:pt x="7875833" y="3193939"/>
                  <a:pt x="7892509" y="3174861"/>
                  <a:pt x="7908324" y="3155092"/>
                </a:cubicBezTo>
                <a:cubicBezTo>
                  <a:pt x="7917041" y="3144195"/>
                  <a:pt x="7946618" y="3094979"/>
                  <a:pt x="7949513" y="3089189"/>
                </a:cubicBezTo>
                <a:cubicBezTo>
                  <a:pt x="7953396" y="3081422"/>
                  <a:pt x="7953634" y="3072121"/>
                  <a:pt x="7957751" y="3064476"/>
                </a:cubicBezTo>
                <a:cubicBezTo>
                  <a:pt x="7972933" y="3036281"/>
                  <a:pt x="8007178" y="2982098"/>
                  <a:pt x="8007178" y="2982098"/>
                </a:cubicBezTo>
                <a:cubicBezTo>
                  <a:pt x="8009924" y="2971114"/>
                  <a:pt x="8012306" y="2960032"/>
                  <a:pt x="8015416" y="2949146"/>
                </a:cubicBezTo>
                <a:cubicBezTo>
                  <a:pt x="8017802" y="2940797"/>
                  <a:pt x="8022101" y="2932976"/>
                  <a:pt x="8023654" y="2924433"/>
                </a:cubicBezTo>
                <a:cubicBezTo>
                  <a:pt x="8027614" y="2902651"/>
                  <a:pt x="8027253" y="2880177"/>
                  <a:pt x="8031892" y="2858530"/>
                </a:cubicBezTo>
                <a:cubicBezTo>
                  <a:pt x="8035531" y="2841549"/>
                  <a:pt x="8042875" y="2825579"/>
                  <a:pt x="8048367" y="2809103"/>
                </a:cubicBezTo>
                <a:cubicBezTo>
                  <a:pt x="8051113" y="2800865"/>
                  <a:pt x="8056605" y="2793073"/>
                  <a:pt x="8056605" y="2784389"/>
                </a:cubicBezTo>
                <a:lnTo>
                  <a:pt x="8056605" y="27432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Laisva forma 11"/>
          <p:cNvSpPr/>
          <p:nvPr/>
        </p:nvSpPr>
        <p:spPr>
          <a:xfrm>
            <a:off x="1985319" y="2726724"/>
            <a:ext cx="6632269" cy="2059460"/>
          </a:xfrm>
          <a:custGeom>
            <a:avLst/>
            <a:gdLst>
              <a:gd name="connsiteX0" fmla="*/ 0 w 6632269"/>
              <a:gd name="connsiteY0" fmla="*/ 774357 h 2059460"/>
              <a:gd name="connsiteX1" fmla="*/ 32951 w 6632269"/>
              <a:gd name="connsiteY1" fmla="*/ 823784 h 2059460"/>
              <a:gd name="connsiteX2" fmla="*/ 41189 w 6632269"/>
              <a:gd name="connsiteY2" fmla="*/ 848498 h 2059460"/>
              <a:gd name="connsiteX3" fmla="*/ 65903 w 6632269"/>
              <a:gd name="connsiteY3" fmla="*/ 864973 h 2059460"/>
              <a:gd name="connsiteX4" fmla="*/ 98854 w 6632269"/>
              <a:gd name="connsiteY4" fmla="*/ 906162 h 2059460"/>
              <a:gd name="connsiteX5" fmla="*/ 123567 w 6632269"/>
              <a:gd name="connsiteY5" fmla="*/ 922638 h 2059460"/>
              <a:gd name="connsiteX6" fmla="*/ 156519 w 6632269"/>
              <a:gd name="connsiteY6" fmla="*/ 963827 h 2059460"/>
              <a:gd name="connsiteX7" fmla="*/ 189470 w 6632269"/>
              <a:gd name="connsiteY7" fmla="*/ 980303 h 2059460"/>
              <a:gd name="connsiteX8" fmla="*/ 255373 w 6632269"/>
              <a:gd name="connsiteY8" fmla="*/ 1029730 h 2059460"/>
              <a:gd name="connsiteX9" fmla="*/ 296562 w 6632269"/>
              <a:gd name="connsiteY9" fmla="*/ 1046206 h 2059460"/>
              <a:gd name="connsiteX10" fmla="*/ 329513 w 6632269"/>
              <a:gd name="connsiteY10" fmla="*/ 1070919 h 2059460"/>
              <a:gd name="connsiteX11" fmla="*/ 420130 w 6632269"/>
              <a:gd name="connsiteY11" fmla="*/ 1120346 h 2059460"/>
              <a:gd name="connsiteX12" fmla="*/ 477795 w 6632269"/>
              <a:gd name="connsiteY12" fmla="*/ 1161535 h 2059460"/>
              <a:gd name="connsiteX13" fmla="*/ 543697 w 6632269"/>
              <a:gd name="connsiteY13" fmla="*/ 1202725 h 2059460"/>
              <a:gd name="connsiteX14" fmla="*/ 626076 w 6632269"/>
              <a:gd name="connsiteY14" fmla="*/ 1243914 h 2059460"/>
              <a:gd name="connsiteX15" fmla="*/ 724930 w 6632269"/>
              <a:gd name="connsiteY15" fmla="*/ 1293341 h 2059460"/>
              <a:gd name="connsiteX16" fmla="*/ 774357 w 6632269"/>
              <a:gd name="connsiteY16" fmla="*/ 1318054 h 2059460"/>
              <a:gd name="connsiteX17" fmla="*/ 897924 w 6632269"/>
              <a:gd name="connsiteY17" fmla="*/ 1367481 h 2059460"/>
              <a:gd name="connsiteX18" fmla="*/ 922638 w 6632269"/>
              <a:gd name="connsiteY18" fmla="*/ 1375719 h 2059460"/>
              <a:gd name="connsiteX19" fmla="*/ 996778 w 6632269"/>
              <a:gd name="connsiteY19" fmla="*/ 1383957 h 2059460"/>
              <a:gd name="connsiteX20" fmla="*/ 1029730 w 6632269"/>
              <a:gd name="connsiteY20" fmla="*/ 1392195 h 2059460"/>
              <a:gd name="connsiteX21" fmla="*/ 1169773 w 6632269"/>
              <a:gd name="connsiteY21" fmla="*/ 1408671 h 2059460"/>
              <a:gd name="connsiteX22" fmla="*/ 1268627 w 6632269"/>
              <a:gd name="connsiteY22" fmla="*/ 1425146 h 2059460"/>
              <a:gd name="connsiteX23" fmla="*/ 1383957 w 6632269"/>
              <a:gd name="connsiteY23" fmla="*/ 1433384 h 2059460"/>
              <a:gd name="connsiteX24" fmla="*/ 1449859 w 6632269"/>
              <a:gd name="connsiteY24" fmla="*/ 1441622 h 2059460"/>
              <a:gd name="connsiteX25" fmla="*/ 1548713 w 6632269"/>
              <a:gd name="connsiteY25" fmla="*/ 1458098 h 2059460"/>
              <a:gd name="connsiteX26" fmla="*/ 1869989 w 6632269"/>
              <a:gd name="connsiteY26" fmla="*/ 1449860 h 2059460"/>
              <a:gd name="connsiteX27" fmla="*/ 1919416 w 6632269"/>
              <a:gd name="connsiteY27" fmla="*/ 1441622 h 2059460"/>
              <a:gd name="connsiteX28" fmla="*/ 1977081 w 6632269"/>
              <a:gd name="connsiteY28" fmla="*/ 1433384 h 2059460"/>
              <a:gd name="connsiteX29" fmla="*/ 2075935 w 6632269"/>
              <a:gd name="connsiteY29" fmla="*/ 1416908 h 2059460"/>
              <a:gd name="connsiteX30" fmla="*/ 2166551 w 6632269"/>
              <a:gd name="connsiteY30" fmla="*/ 1400433 h 2059460"/>
              <a:gd name="connsiteX31" fmla="*/ 2257167 w 6632269"/>
              <a:gd name="connsiteY31" fmla="*/ 1392195 h 2059460"/>
              <a:gd name="connsiteX32" fmla="*/ 2323070 w 6632269"/>
              <a:gd name="connsiteY32" fmla="*/ 1375719 h 2059460"/>
              <a:gd name="connsiteX33" fmla="*/ 2421924 w 6632269"/>
              <a:gd name="connsiteY33" fmla="*/ 1359244 h 2059460"/>
              <a:gd name="connsiteX34" fmla="*/ 2487827 w 6632269"/>
              <a:gd name="connsiteY34" fmla="*/ 1326292 h 2059460"/>
              <a:gd name="connsiteX35" fmla="*/ 2603157 w 6632269"/>
              <a:gd name="connsiteY35" fmla="*/ 1268627 h 2059460"/>
              <a:gd name="connsiteX36" fmla="*/ 2652584 w 6632269"/>
              <a:gd name="connsiteY36" fmla="*/ 1243914 h 2059460"/>
              <a:gd name="connsiteX37" fmla="*/ 2685535 w 6632269"/>
              <a:gd name="connsiteY37" fmla="*/ 1219200 h 2059460"/>
              <a:gd name="connsiteX38" fmla="*/ 2767913 w 6632269"/>
              <a:gd name="connsiteY38" fmla="*/ 1186249 h 2059460"/>
              <a:gd name="connsiteX39" fmla="*/ 2825578 w 6632269"/>
              <a:gd name="connsiteY39" fmla="*/ 1136822 h 2059460"/>
              <a:gd name="connsiteX40" fmla="*/ 2850292 w 6632269"/>
              <a:gd name="connsiteY40" fmla="*/ 1120346 h 2059460"/>
              <a:gd name="connsiteX41" fmla="*/ 2949146 w 6632269"/>
              <a:gd name="connsiteY41" fmla="*/ 1021492 h 2059460"/>
              <a:gd name="connsiteX42" fmla="*/ 2973859 w 6632269"/>
              <a:gd name="connsiteY42" fmla="*/ 988541 h 2059460"/>
              <a:gd name="connsiteX43" fmla="*/ 3064476 w 6632269"/>
              <a:gd name="connsiteY43" fmla="*/ 881449 h 2059460"/>
              <a:gd name="connsiteX44" fmla="*/ 3105665 w 6632269"/>
              <a:gd name="connsiteY44" fmla="*/ 807308 h 2059460"/>
              <a:gd name="connsiteX45" fmla="*/ 3138616 w 6632269"/>
              <a:gd name="connsiteY45" fmla="*/ 733168 h 2059460"/>
              <a:gd name="connsiteX46" fmla="*/ 3155092 w 6632269"/>
              <a:gd name="connsiteY46" fmla="*/ 708454 h 2059460"/>
              <a:gd name="connsiteX47" fmla="*/ 3163330 w 6632269"/>
              <a:gd name="connsiteY47" fmla="*/ 683741 h 2059460"/>
              <a:gd name="connsiteX48" fmla="*/ 3188043 w 6632269"/>
              <a:gd name="connsiteY48" fmla="*/ 642552 h 2059460"/>
              <a:gd name="connsiteX49" fmla="*/ 3212757 w 6632269"/>
              <a:gd name="connsiteY49" fmla="*/ 560173 h 2059460"/>
              <a:gd name="connsiteX50" fmla="*/ 3237470 w 6632269"/>
              <a:gd name="connsiteY50" fmla="*/ 527222 h 2059460"/>
              <a:gd name="connsiteX51" fmla="*/ 3262184 w 6632269"/>
              <a:gd name="connsiteY51" fmla="*/ 477795 h 2059460"/>
              <a:gd name="connsiteX52" fmla="*/ 3270422 w 6632269"/>
              <a:gd name="connsiteY52" fmla="*/ 453081 h 2059460"/>
              <a:gd name="connsiteX53" fmla="*/ 3295135 w 6632269"/>
              <a:gd name="connsiteY53" fmla="*/ 420130 h 2059460"/>
              <a:gd name="connsiteX54" fmla="*/ 3311611 w 6632269"/>
              <a:gd name="connsiteY54" fmla="*/ 387179 h 2059460"/>
              <a:gd name="connsiteX55" fmla="*/ 3361038 w 6632269"/>
              <a:gd name="connsiteY55" fmla="*/ 304800 h 2059460"/>
              <a:gd name="connsiteX56" fmla="*/ 3369276 w 6632269"/>
              <a:gd name="connsiteY56" fmla="*/ 271849 h 2059460"/>
              <a:gd name="connsiteX57" fmla="*/ 3385751 w 6632269"/>
              <a:gd name="connsiteY57" fmla="*/ 238898 h 2059460"/>
              <a:gd name="connsiteX58" fmla="*/ 3435178 w 6632269"/>
              <a:gd name="connsiteY58" fmla="*/ 164757 h 2059460"/>
              <a:gd name="connsiteX59" fmla="*/ 3468130 w 6632269"/>
              <a:gd name="connsiteY59" fmla="*/ 131806 h 2059460"/>
              <a:gd name="connsiteX60" fmla="*/ 3509319 w 6632269"/>
              <a:gd name="connsiteY60" fmla="*/ 82379 h 2059460"/>
              <a:gd name="connsiteX61" fmla="*/ 3534032 w 6632269"/>
              <a:gd name="connsiteY61" fmla="*/ 57665 h 2059460"/>
              <a:gd name="connsiteX62" fmla="*/ 3616411 w 6632269"/>
              <a:gd name="connsiteY62" fmla="*/ 8238 h 2059460"/>
              <a:gd name="connsiteX63" fmla="*/ 3649362 w 6632269"/>
              <a:gd name="connsiteY63" fmla="*/ 0 h 2059460"/>
              <a:gd name="connsiteX64" fmla="*/ 3954162 w 6632269"/>
              <a:gd name="connsiteY64" fmla="*/ 16476 h 2059460"/>
              <a:gd name="connsiteX65" fmla="*/ 3987113 w 6632269"/>
              <a:gd name="connsiteY65" fmla="*/ 24714 h 2059460"/>
              <a:gd name="connsiteX66" fmla="*/ 4028303 w 6632269"/>
              <a:gd name="connsiteY66" fmla="*/ 32952 h 2059460"/>
              <a:gd name="connsiteX67" fmla="*/ 4061254 w 6632269"/>
              <a:gd name="connsiteY67" fmla="*/ 49427 h 2059460"/>
              <a:gd name="connsiteX68" fmla="*/ 4102443 w 6632269"/>
              <a:gd name="connsiteY68" fmla="*/ 65903 h 2059460"/>
              <a:gd name="connsiteX69" fmla="*/ 4176584 w 6632269"/>
              <a:gd name="connsiteY69" fmla="*/ 115330 h 2059460"/>
              <a:gd name="connsiteX70" fmla="*/ 4217773 w 6632269"/>
              <a:gd name="connsiteY70" fmla="*/ 140044 h 2059460"/>
              <a:gd name="connsiteX71" fmla="*/ 4242486 w 6632269"/>
              <a:gd name="connsiteY71" fmla="*/ 156519 h 2059460"/>
              <a:gd name="connsiteX72" fmla="*/ 4308389 w 6632269"/>
              <a:gd name="connsiteY72" fmla="*/ 205946 h 2059460"/>
              <a:gd name="connsiteX73" fmla="*/ 4374292 w 6632269"/>
              <a:gd name="connsiteY73" fmla="*/ 296562 h 2059460"/>
              <a:gd name="connsiteX74" fmla="*/ 4423719 w 6632269"/>
              <a:gd name="connsiteY74" fmla="*/ 354227 h 2059460"/>
              <a:gd name="connsiteX75" fmla="*/ 4489622 w 6632269"/>
              <a:gd name="connsiteY75" fmla="*/ 502508 h 2059460"/>
              <a:gd name="connsiteX76" fmla="*/ 4506097 w 6632269"/>
              <a:gd name="connsiteY76" fmla="*/ 535460 h 2059460"/>
              <a:gd name="connsiteX77" fmla="*/ 4539049 w 6632269"/>
              <a:gd name="connsiteY77" fmla="*/ 609600 h 2059460"/>
              <a:gd name="connsiteX78" fmla="*/ 4555524 w 6632269"/>
              <a:gd name="connsiteY78" fmla="*/ 675503 h 2059460"/>
              <a:gd name="connsiteX79" fmla="*/ 4588476 w 6632269"/>
              <a:gd name="connsiteY79" fmla="*/ 782595 h 2059460"/>
              <a:gd name="connsiteX80" fmla="*/ 4596713 w 6632269"/>
              <a:gd name="connsiteY80" fmla="*/ 848498 h 2059460"/>
              <a:gd name="connsiteX81" fmla="*/ 4604951 w 6632269"/>
              <a:gd name="connsiteY81" fmla="*/ 873211 h 2059460"/>
              <a:gd name="connsiteX82" fmla="*/ 4613189 w 6632269"/>
              <a:gd name="connsiteY82" fmla="*/ 955590 h 2059460"/>
              <a:gd name="connsiteX83" fmla="*/ 4629665 w 6632269"/>
              <a:gd name="connsiteY83" fmla="*/ 1062681 h 2059460"/>
              <a:gd name="connsiteX84" fmla="*/ 4654378 w 6632269"/>
              <a:gd name="connsiteY84" fmla="*/ 1169773 h 2059460"/>
              <a:gd name="connsiteX85" fmla="*/ 4662616 w 6632269"/>
              <a:gd name="connsiteY85" fmla="*/ 1227438 h 2059460"/>
              <a:gd name="connsiteX86" fmla="*/ 4679092 w 6632269"/>
              <a:gd name="connsiteY86" fmla="*/ 1276865 h 2059460"/>
              <a:gd name="connsiteX87" fmla="*/ 4687330 w 6632269"/>
              <a:gd name="connsiteY87" fmla="*/ 1334530 h 2059460"/>
              <a:gd name="connsiteX88" fmla="*/ 4703805 w 6632269"/>
              <a:gd name="connsiteY88" fmla="*/ 1392195 h 2059460"/>
              <a:gd name="connsiteX89" fmla="*/ 4712043 w 6632269"/>
              <a:gd name="connsiteY89" fmla="*/ 1441622 h 2059460"/>
              <a:gd name="connsiteX90" fmla="*/ 4728519 w 6632269"/>
              <a:gd name="connsiteY90" fmla="*/ 1499287 h 2059460"/>
              <a:gd name="connsiteX91" fmla="*/ 4736757 w 6632269"/>
              <a:gd name="connsiteY91" fmla="*/ 1565190 h 2059460"/>
              <a:gd name="connsiteX92" fmla="*/ 4744995 w 6632269"/>
              <a:gd name="connsiteY92" fmla="*/ 1754660 h 2059460"/>
              <a:gd name="connsiteX93" fmla="*/ 4777946 w 6632269"/>
              <a:gd name="connsiteY93" fmla="*/ 1861752 h 2059460"/>
              <a:gd name="connsiteX94" fmla="*/ 4786184 w 6632269"/>
              <a:gd name="connsiteY94" fmla="*/ 1886465 h 2059460"/>
              <a:gd name="connsiteX95" fmla="*/ 4819135 w 6632269"/>
              <a:gd name="connsiteY95" fmla="*/ 1911179 h 2059460"/>
              <a:gd name="connsiteX96" fmla="*/ 4835611 w 6632269"/>
              <a:gd name="connsiteY96" fmla="*/ 1935892 h 2059460"/>
              <a:gd name="connsiteX97" fmla="*/ 4909751 w 6632269"/>
              <a:gd name="connsiteY97" fmla="*/ 1985319 h 2059460"/>
              <a:gd name="connsiteX98" fmla="*/ 4967416 w 6632269"/>
              <a:gd name="connsiteY98" fmla="*/ 2018271 h 2059460"/>
              <a:gd name="connsiteX99" fmla="*/ 5008605 w 6632269"/>
              <a:gd name="connsiteY99" fmla="*/ 2026508 h 2059460"/>
              <a:gd name="connsiteX100" fmla="*/ 5066270 w 6632269"/>
              <a:gd name="connsiteY100" fmla="*/ 2042984 h 2059460"/>
              <a:gd name="connsiteX101" fmla="*/ 5198076 w 6632269"/>
              <a:gd name="connsiteY101" fmla="*/ 2059460 h 2059460"/>
              <a:gd name="connsiteX102" fmla="*/ 5387546 w 6632269"/>
              <a:gd name="connsiteY102" fmla="*/ 2051222 h 2059460"/>
              <a:gd name="connsiteX103" fmla="*/ 5436973 w 6632269"/>
              <a:gd name="connsiteY103" fmla="*/ 2042984 h 2059460"/>
              <a:gd name="connsiteX104" fmla="*/ 5527589 w 6632269"/>
              <a:gd name="connsiteY104" fmla="*/ 2034746 h 2059460"/>
              <a:gd name="connsiteX105" fmla="*/ 5560540 w 6632269"/>
              <a:gd name="connsiteY105" fmla="*/ 2026508 h 2059460"/>
              <a:gd name="connsiteX106" fmla="*/ 5601730 w 6632269"/>
              <a:gd name="connsiteY106" fmla="*/ 2018271 h 2059460"/>
              <a:gd name="connsiteX107" fmla="*/ 5684108 w 6632269"/>
              <a:gd name="connsiteY107" fmla="*/ 1993557 h 2059460"/>
              <a:gd name="connsiteX108" fmla="*/ 5717059 w 6632269"/>
              <a:gd name="connsiteY108" fmla="*/ 1985319 h 2059460"/>
              <a:gd name="connsiteX109" fmla="*/ 5741773 w 6632269"/>
              <a:gd name="connsiteY109" fmla="*/ 1977081 h 2059460"/>
              <a:gd name="connsiteX110" fmla="*/ 5774724 w 6632269"/>
              <a:gd name="connsiteY110" fmla="*/ 1960606 h 2059460"/>
              <a:gd name="connsiteX111" fmla="*/ 5815913 w 6632269"/>
              <a:gd name="connsiteY111" fmla="*/ 1952368 h 2059460"/>
              <a:gd name="connsiteX112" fmla="*/ 5939481 w 6632269"/>
              <a:gd name="connsiteY112" fmla="*/ 1837038 h 2059460"/>
              <a:gd name="connsiteX113" fmla="*/ 5955957 w 6632269"/>
              <a:gd name="connsiteY113" fmla="*/ 1812325 h 2059460"/>
              <a:gd name="connsiteX114" fmla="*/ 5980670 w 6632269"/>
              <a:gd name="connsiteY114" fmla="*/ 1795849 h 2059460"/>
              <a:gd name="connsiteX115" fmla="*/ 6013622 w 6632269"/>
              <a:gd name="connsiteY115" fmla="*/ 1754660 h 2059460"/>
              <a:gd name="connsiteX116" fmla="*/ 6038335 w 6632269"/>
              <a:gd name="connsiteY116" fmla="*/ 1729946 h 2059460"/>
              <a:gd name="connsiteX117" fmla="*/ 6104238 w 6632269"/>
              <a:gd name="connsiteY117" fmla="*/ 1647568 h 2059460"/>
              <a:gd name="connsiteX118" fmla="*/ 6120713 w 6632269"/>
              <a:gd name="connsiteY118" fmla="*/ 1614617 h 2059460"/>
              <a:gd name="connsiteX119" fmla="*/ 6145427 w 6632269"/>
              <a:gd name="connsiteY119" fmla="*/ 1581665 h 2059460"/>
              <a:gd name="connsiteX120" fmla="*/ 6170140 w 6632269"/>
              <a:gd name="connsiteY120" fmla="*/ 1540476 h 2059460"/>
              <a:gd name="connsiteX121" fmla="*/ 6194854 w 6632269"/>
              <a:gd name="connsiteY121" fmla="*/ 1515762 h 2059460"/>
              <a:gd name="connsiteX122" fmla="*/ 6227805 w 6632269"/>
              <a:gd name="connsiteY122" fmla="*/ 1474573 h 2059460"/>
              <a:gd name="connsiteX123" fmla="*/ 6252519 w 6632269"/>
              <a:gd name="connsiteY123" fmla="*/ 1458098 h 2059460"/>
              <a:gd name="connsiteX124" fmla="*/ 6285470 w 6632269"/>
              <a:gd name="connsiteY124" fmla="*/ 1416908 h 2059460"/>
              <a:gd name="connsiteX125" fmla="*/ 6293708 w 6632269"/>
              <a:gd name="connsiteY125" fmla="*/ 1392195 h 2059460"/>
              <a:gd name="connsiteX126" fmla="*/ 6334897 w 6632269"/>
              <a:gd name="connsiteY126" fmla="*/ 1334530 h 2059460"/>
              <a:gd name="connsiteX127" fmla="*/ 6409038 w 6632269"/>
              <a:gd name="connsiteY127" fmla="*/ 1219200 h 2059460"/>
              <a:gd name="connsiteX128" fmla="*/ 6441989 w 6632269"/>
              <a:gd name="connsiteY128" fmla="*/ 1161535 h 2059460"/>
              <a:gd name="connsiteX129" fmla="*/ 6474940 w 6632269"/>
              <a:gd name="connsiteY129" fmla="*/ 1095633 h 2059460"/>
              <a:gd name="connsiteX130" fmla="*/ 6499654 w 6632269"/>
              <a:gd name="connsiteY130" fmla="*/ 1046206 h 2059460"/>
              <a:gd name="connsiteX131" fmla="*/ 6516130 w 6632269"/>
              <a:gd name="connsiteY131" fmla="*/ 1013254 h 2059460"/>
              <a:gd name="connsiteX132" fmla="*/ 6532605 w 6632269"/>
              <a:gd name="connsiteY132" fmla="*/ 988541 h 2059460"/>
              <a:gd name="connsiteX133" fmla="*/ 6573795 w 6632269"/>
              <a:gd name="connsiteY133" fmla="*/ 914400 h 2059460"/>
              <a:gd name="connsiteX134" fmla="*/ 6598508 w 6632269"/>
              <a:gd name="connsiteY134" fmla="*/ 832022 h 2059460"/>
              <a:gd name="connsiteX135" fmla="*/ 6614984 w 6632269"/>
              <a:gd name="connsiteY135" fmla="*/ 807308 h 2059460"/>
              <a:gd name="connsiteX136" fmla="*/ 6631459 w 6632269"/>
              <a:gd name="connsiteY136" fmla="*/ 749644 h 2059460"/>
              <a:gd name="connsiteX137" fmla="*/ 6631459 w 6632269"/>
              <a:gd name="connsiteY137" fmla="*/ 683741 h 205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632269" h="2059460">
                <a:moveTo>
                  <a:pt x="0" y="774357"/>
                </a:moveTo>
                <a:cubicBezTo>
                  <a:pt x="10984" y="790833"/>
                  <a:pt x="23335" y="806475"/>
                  <a:pt x="32951" y="823784"/>
                </a:cubicBezTo>
                <a:cubicBezTo>
                  <a:pt x="37168" y="831375"/>
                  <a:pt x="35764" y="841717"/>
                  <a:pt x="41189" y="848498"/>
                </a:cubicBezTo>
                <a:cubicBezTo>
                  <a:pt x="47374" y="856229"/>
                  <a:pt x="58902" y="857972"/>
                  <a:pt x="65903" y="864973"/>
                </a:cubicBezTo>
                <a:cubicBezTo>
                  <a:pt x="78336" y="877406"/>
                  <a:pt x="86421" y="893729"/>
                  <a:pt x="98854" y="906162"/>
                </a:cubicBezTo>
                <a:cubicBezTo>
                  <a:pt x="105855" y="913163"/>
                  <a:pt x="116566" y="915637"/>
                  <a:pt x="123567" y="922638"/>
                </a:cubicBezTo>
                <a:cubicBezTo>
                  <a:pt x="136000" y="935071"/>
                  <a:pt x="143287" y="952249"/>
                  <a:pt x="156519" y="963827"/>
                </a:cubicBezTo>
                <a:cubicBezTo>
                  <a:pt x="165761" y="971914"/>
                  <a:pt x="179252" y="973491"/>
                  <a:pt x="189470" y="980303"/>
                </a:cubicBezTo>
                <a:cubicBezTo>
                  <a:pt x="212318" y="995535"/>
                  <a:pt x="229878" y="1019532"/>
                  <a:pt x="255373" y="1029730"/>
                </a:cubicBezTo>
                <a:cubicBezTo>
                  <a:pt x="269103" y="1035222"/>
                  <a:pt x="283636" y="1039025"/>
                  <a:pt x="296562" y="1046206"/>
                </a:cubicBezTo>
                <a:cubicBezTo>
                  <a:pt x="308564" y="1052874"/>
                  <a:pt x="318089" y="1063303"/>
                  <a:pt x="329513" y="1070919"/>
                </a:cubicBezTo>
                <a:cubicBezTo>
                  <a:pt x="363706" y="1093714"/>
                  <a:pt x="382602" y="1101582"/>
                  <a:pt x="420130" y="1120346"/>
                </a:cubicBezTo>
                <a:cubicBezTo>
                  <a:pt x="460385" y="1160603"/>
                  <a:pt x="427193" y="1132620"/>
                  <a:pt x="477795" y="1161535"/>
                </a:cubicBezTo>
                <a:cubicBezTo>
                  <a:pt x="557193" y="1206905"/>
                  <a:pt x="427125" y="1140553"/>
                  <a:pt x="543697" y="1202725"/>
                </a:cubicBezTo>
                <a:cubicBezTo>
                  <a:pt x="570786" y="1217172"/>
                  <a:pt x="598616" y="1230184"/>
                  <a:pt x="626076" y="1243914"/>
                </a:cubicBezTo>
                <a:lnTo>
                  <a:pt x="724930" y="1293341"/>
                </a:lnTo>
                <a:cubicBezTo>
                  <a:pt x="741406" y="1301579"/>
                  <a:pt x="757254" y="1311213"/>
                  <a:pt x="774357" y="1318054"/>
                </a:cubicBezTo>
                <a:cubicBezTo>
                  <a:pt x="815546" y="1334530"/>
                  <a:pt x="855839" y="1353453"/>
                  <a:pt x="897924" y="1367481"/>
                </a:cubicBezTo>
                <a:cubicBezTo>
                  <a:pt x="906162" y="1370227"/>
                  <a:pt x="914073" y="1374291"/>
                  <a:pt x="922638" y="1375719"/>
                </a:cubicBezTo>
                <a:cubicBezTo>
                  <a:pt x="947165" y="1379807"/>
                  <a:pt x="972065" y="1381211"/>
                  <a:pt x="996778" y="1383957"/>
                </a:cubicBezTo>
                <a:cubicBezTo>
                  <a:pt x="1007762" y="1386703"/>
                  <a:pt x="1018591" y="1390170"/>
                  <a:pt x="1029730" y="1392195"/>
                </a:cubicBezTo>
                <a:cubicBezTo>
                  <a:pt x="1099109" y="1404810"/>
                  <a:pt x="1090253" y="1397827"/>
                  <a:pt x="1169773" y="1408671"/>
                </a:cubicBezTo>
                <a:cubicBezTo>
                  <a:pt x="1202873" y="1413184"/>
                  <a:pt x="1235441" y="1421317"/>
                  <a:pt x="1268627" y="1425146"/>
                </a:cubicBezTo>
                <a:cubicBezTo>
                  <a:pt x="1306914" y="1429564"/>
                  <a:pt x="1345574" y="1429895"/>
                  <a:pt x="1383957" y="1433384"/>
                </a:cubicBezTo>
                <a:cubicBezTo>
                  <a:pt x="1406004" y="1435388"/>
                  <a:pt x="1427915" y="1438696"/>
                  <a:pt x="1449859" y="1441622"/>
                </a:cubicBezTo>
                <a:cubicBezTo>
                  <a:pt x="1511168" y="1449797"/>
                  <a:pt x="1495852" y="1447525"/>
                  <a:pt x="1548713" y="1458098"/>
                </a:cubicBezTo>
                <a:lnTo>
                  <a:pt x="1869989" y="1449860"/>
                </a:lnTo>
                <a:cubicBezTo>
                  <a:pt x="1886675" y="1449118"/>
                  <a:pt x="1902907" y="1444162"/>
                  <a:pt x="1919416" y="1441622"/>
                </a:cubicBezTo>
                <a:cubicBezTo>
                  <a:pt x="1938607" y="1438669"/>
                  <a:pt x="1957902" y="1436412"/>
                  <a:pt x="1977081" y="1433384"/>
                </a:cubicBezTo>
                <a:lnTo>
                  <a:pt x="2075935" y="1416908"/>
                </a:lnTo>
                <a:cubicBezTo>
                  <a:pt x="2112336" y="1410484"/>
                  <a:pt x="2128564" y="1404902"/>
                  <a:pt x="2166551" y="1400433"/>
                </a:cubicBezTo>
                <a:cubicBezTo>
                  <a:pt x="2196673" y="1396889"/>
                  <a:pt x="2226962" y="1394941"/>
                  <a:pt x="2257167" y="1392195"/>
                </a:cubicBezTo>
                <a:cubicBezTo>
                  <a:pt x="2279135" y="1386703"/>
                  <a:pt x="2300601" y="1378528"/>
                  <a:pt x="2323070" y="1375719"/>
                </a:cubicBezTo>
                <a:cubicBezTo>
                  <a:pt x="2357624" y="1371400"/>
                  <a:pt x="2389272" y="1370128"/>
                  <a:pt x="2421924" y="1359244"/>
                </a:cubicBezTo>
                <a:cubicBezTo>
                  <a:pt x="2493873" y="1335261"/>
                  <a:pt x="2436369" y="1353535"/>
                  <a:pt x="2487827" y="1326292"/>
                </a:cubicBezTo>
                <a:cubicBezTo>
                  <a:pt x="2525813" y="1306182"/>
                  <a:pt x="2564714" y="1287849"/>
                  <a:pt x="2603157" y="1268627"/>
                </a:cubicBezTo>
                <a:cubicBezTo>
                  <a:pt x="2619633" y="1260389"/>
                  <a:pt x="2637848" y="1254966"/>
                  <a:pt x="2652584" y="1243914"/>
                </a:cubicBezTo>
                <a:cubicBezTo>
                  <a:pt x="2663568" y="1235676"/>
                  <a:pt x="2673255" y="1225340"/>
                  <a:pt x="2685535" y="1219200"/>
                </a:cubicBezTo>
                <a:cubicBezTo>
                  <a:pt x="2711987" y="1205974"/>
                  <a:pt x="2767913" y="1186249"/>
                  <a:pt x="2767913" y="1186249"/>
                </a:cubicBezTo>
                <a:cubicBezTo>
                  <a:pt x="2797852" y="1156310"/>
                  <a:pt x="2788590" y="1163242"/>
                  <a:pt x="2825578" y="1136822"/>
                </a:cubicBezTo>
                <a:cubicBezTo>
                  <a:pt x="2833635" y="1131067"/>
                  <a:pt x="2843054" y="1127102"/>
                  <a:pt x="2850292" y="1120346"/>
                </a:cubicBezTo>
                <a:cubicBezTo>
                  <a:pt x="2884359" y="1088550"/>
                  <a:pt x="2921186" y="1058772"/>
                  <a:pt x="2949146" y="1021492"/>
                </a:cubicBezTo>
                <a:cubicBezTo>
                  <a:pt x="2957384" y="1010508"/>
                  <a:pt x="2964924" y="998965"/>
                  <a:pt x="2973859" y="988541"/>
                </a:cubicBezTo>
                <a:cubicBezTo>
                  <a:pt x="3011533" y="944588"/>
                  <a:pt x="3027231" y="955941"/>
                  <a:pt x="3064476" y="881449"/>
                </a:cubicBezTo>
                <a:cubicBezTo>
                  <a:pt x="3103977" y="802445"/>
                  <a:pt x="3053946" y="900403"/>
                  <a:pt x="3105665" y="807308"/>
                </a:cubicBezTo>
                <a:cubicBezTo>
                  <a:pt x="3149337" y="728697"/>
                  <a:pt x="3092792" y="824815"/>
                  <a:pt x="3138616" y="733168"/>
                </a:cubicBezTo>
                <a:cubicBezTo>
                  <a:pt x="3143044" y="724312"/>
                  <a:pt x="3150664" y="717310"/>
                  <a:pt x="3155092" y="708454"/>
                </a:cubicBezTo>
                <a:cubicBezTo>
                  <a:pt x="3158975" y="700687"/>
                  <a:pt x="3159447" y="691508"/>
                  <a:pt x="3163330" y="683741"/>
                </a:cubicBezTo>
                <a:cubicBezTo>
                  <a:pt x="3170490" y="669420"/>
                  <a:pt x="3182097" y="657418"/>
                  <a:pt x="3188043" y="642552"/>
                </a:cubicBezTo>
                <a:cubicBezTo>
                  <a:pt x="3198690" y="615934"/>
                  <a:pt x="3201464" y="586524"/>
                  <a:pt x="3212757" y="560173"/>
                </a:cubicBezTo>
                <a:cubicBezTo>
                  <a:pt x="3218165" y="547554"/>
                  <a:pt x="3230406" y="538995"/>
                  <a:pt x="3237470" y="527222"/>
                </a:cubicBezTo>
                <a:cubicBezTo>
                  <a:pt x="3246947" y="511427"/>
                  <a:pt x="3254703" y="494628"/>
                  <a:pt x="3262184" y="477795"/>
                </a:cubicBezTo>
                <a:cubicBezTo>
                  <a:pt x="3265711" y="469860"/>
                  <a:pt x="3266114" y="460621"/>
                  <a:pt x="3270422" y="453081"/>
                </a:cubicBezTo>
                <a:cubicBezTo>
                  <a:pt x="3277234" y="441160"/>
                  <a:pt x="3287858" y="431773"/>
                  <a:pt x="3295135" y="420130"/>
                </a:cubicBezTo>
                <a:cubicBezTo>
                  <a:pt x="3301644" y="409716"/>
                  <a:pt x="3305518" y="397841"/>
                  <a:pt x="3311611" y="387179"/>
                </a:cubicBezTo>
                <a:cubicBezTo>
                  <a:pt x="3327499" y="359375"/>
                  <a:pt x="3361038" y="304800"/>
                  <a:pt x="3361038" y="304800"/>
                </a:cubicBezTo>
                <a:cubicBezTo>
                  <a:pt x="3363784" y="293816"/>
                  <a:pt x="3365301" y="282450"/>
                  <a:pt x="3369276" y="271849"/>
                </a:cubicBezTo>
                <a:cubicBezTo>
                  <a:pt x="3373588" y="260351"/>
                  <a:pt x="3379787" y="249633"/>
                  <a:pt x="3385751" y="238898"/>
                </a:cubicBezTo>
                <a:cubicBezTo>
                  <a:pt x="3399478" y="214189"/>
                  <a:pt x="3416336" y="186291"/>
                  <a:pt x="3435178" y="164757"/>
                </a:cubicBezTo>
                <a:cubicBezTo>
                  <a:pt x="3445407" y="153067"/>
                  <a:pt x="3457146" y="142790"/>
                  <a:pt x="3468130" y="131806"/>
                </a:cubicBezTo>
                <a:cubicBezTo>
                  <a:pt x="3495223" y="77617"/>
                  <a:pt x="3469396" y="115648"/>
                  <a:pt x="3509319" y="82379"/>
                </a:cubicBezTo>
                <a:cubicBezTo>
                  <a:pt x="3518269" y="74921"/>
                  <a:pt x="3524836" y="64817"/>
                  <a:pt x="3534032" y="57665"/>
                </a:cubicBezTo>
                <a:cubicBezTo>
                  <a:pt x="3551871" y="43790"/>
                  <a:pt x="3591676" y="17514"/>
                  <a:pt x="3616411" y="8238"/>
                </a:cubicBezTo>
                <a:cubicBezTo>
                  <a:pt x="3627012" y="4263"/>
                  <a:pt x="3638378" y="2746"/>
                  <a:pt x="3649362" y="0"/>
                </a:cubicBezTo>
                <a:lnTo>
                  <a:pt x="3954162" y="16476"/>
                </a:lnTo>
                <a:cubicBezTo>
                  <a:pt x="3965454" y="17302"/>
                  <a:pt x="3976061" y="22258"/>
                  <a:pt x="3987113" y="24714"/>
                </a:cubicBezTo>
                <a:cubicBezTo>
                  <a:pt x="4000781" y="27751"/>
                  <a:pt x="4014573" y="30206"/>
                  <a:pt x="4028303" y="32952"/>
                </a:cubicBezTo>
                <a:cubicBezTo>
                  <a:pt x="4039287" y="38444"/>
                  <a:pt x="4050032" y="44440"/>
                  <a:pt x="4061254" y="49427"/>
                </a:cubicBezTo>
                <a:cubicBezTo>
                  <a:pt x="4074767" y="55433"/>
                  <a:pt x="4089217" y="59290"/>
                  <a:pt x="4102443" y="65903"/>
                </a:cubicBezTo>
                <a:cubicBezTo>
                  <a:pt x="4150301" y="89833"/>
                  <a:pt x="4135199" y="87740"/>
                  <a:pt x="4176584" y="115330"/>
                </a:cubicBezTo>
                <a:cubicBezTo>
                  <a:pt x="4189906" y="124212"/>
                  <a:pt x="4204195" y="131558"/>
                  <a:pt x="4217773" y="140044"/>
                </a:cubicBezTo>
                <a:cubicBezTo>
                  <a:pt x="4226168" y="145291"/>
                  <a:pt x="4234479" y="150696"/>
                  <a:pt x="4242486" y="156519"/>
                </a:cubicBezTo>
                <a:cubicBezTo>
                  <a:pt x="4264694" y="172670"/>
                  <a:pt x="4308389" y="205946"/>
                  <a:pt x="4308389" y="205946"/>
                </a:cubicBezTo>
                <a:cubicBezTo>
                  <a:pt x="4334447" y="258061"/>
                  <a:pt x="4320460" y="236749"/>
                  <a:pt x="4374292" y="296562"/>
                </a:cubicBezTo>
                <a:cubicBezTo>
                  <a:pt x="4396512" y="321251"/>
                  <a:pt x="4406394" y="323427"/>
                  <a:pt x="4423719" y="354227"/>
                </a:cubicBezTo>
                <a:cubicBezTo>
                  <a:pt x="4504609" y="498030"/>
                  <a:pt x="4450325" y="404264"/>
                  <a:pt x="4489622" y="502508"/>
                </a:cubicBezTo>
                <a:cubicBezTo>
                  <a:pt x="4494183" y="513910"/>
                  <a:pt x="4501110" y="524238"/>
                  <a:pt x="4506097" y="535460"/>
                </a:cubicBezTo>
                <a:cubicBezTo>
                  <a:pt x="4548154" y="630090"/>
                  <a:pt x="4498503" y="528511"/>
                  <a:pt x="4539049" y="609600"/>
                </a:cubicBezTo>
                <a:cubicBezTo>
                  <a:pt x="4544541" y="631568"/>
                  <a:pt x="4549303" y="653731"/>
                  <a:pt x="4555524" y="675503"/>
                </a:cubicBezTo>
                <a:cubicBezTo>
                  <a:pt x="4565785" y="711415"/>
                  <a:pt x="4588476" y="782595"/>
                  <a:pt x="4588476" y="782595"/>
                </a:cubicBezTo>
                <a:cubicBezTo>
                  <a:pt x="4591222" y="804563"/>
                  <a:pt x="4592753" y="826716"/>
                  <a:pt x="4596713" y="848498"/>
                </a:cubicBezTo>
                <a:cubicBezTo>
                  <a:pt x="4598266" y="857041"/>
                  <a:pt x="4603631" y="864629"/>
                  <a:pt x="4604951" y="873211"/>
                </a:cubicBezTo>
                <a:cubicBezTo>
                  <a:pt x="4609147" y="900487"/>
                  <a:pt x="4609965" y="928182"/>
                  <a:pt x="4613189" y="955590"/>
                </a:cubicBezTo>
                <a:cubicBezTo>
                  <a:pt x="4627819" y="1079943"/>
                  <a:pt x="4614768" y="950957"/>
                  <a:pt x="4629665" y="1062681"/>
                </a:cubicBezTo>
                <a:cubicBezTo>
                  <a:pt x="4641876" y="1154260"/>
                  <a:pt x="4625491" y="1111997"/>
                  <a:pt x="4654378" y="1169773"/>
                </a:cubicBezTo>
                <a:cubicBezTo>
                  <a:pt x="4657124" y="1188995"/>
                  <a:pt x="4658250" y="1208518"/>
                  <a:pt x="4662616" y="1227438"/>
                </a:cubicBezTo>
                <a:cubicBezTo>
                  <a:pt x="4666521" y="1244360"/>
                  <a:pt x="4679092" y="1276865"/>
                  <a:pt x="4679092" y="1276865"/>
                </a:cubicBezTo>
                <a:cubicBezTo>
                  <a:pt x="4681838" y="1296087"/>
                  <a:pt x="4683857" y="1315426"/>
                  <a:pt x="4687330" y="1334530"/>
                </a:cubicBezTo>
                <a:cubicBezTo>
                  <a:pt x="4705270" y="1433203"/>
                  <a:pt x="4686160" y="1312793"/>
                  <a:pt x="4703805" y="1392195"/>
                </a:cubicBezTo>
                <a:cubicBezTo>
                  <a:pt x="4707428" y="1408500"/>
                  <a:pt x="4708767" y="1425243"/>
                  <a:pt x="4712043" y="1441622"/>
                </a:cubicBezTo>
                <a:cubicBezTo>
                  <a:pt x="4717215" y="1467480"/>
                  <a:pt x="4720668" y="1475734"/>
                  <a:pt x="4728519" y="1499287"/>
                </a:cubicBezTo>
                <a:cubicBezTo>
                  <a:pt x="4731265" y="1521255"/>
                  <a:pt x="4735332" y="1543097"/>
                  <a:pt x="4736757" y="1565190"/>
                </a:cubicBezTo>
                <a:cubicBezTo>
                  <a:pt x="4740827" y="1628275"/>
                  <a:pt x="4738906" y="1691738"/>
                  <a:pt x="4744995" y="1754660"/>
                </a:cubicBezTo>
                <a:cubicBezTo>
                  <a:pt x="4749312" y="1799274"/>
                  <a:pt x="4763342" y="1822810"/>
                  <a:pt x="4777946" y="1861752"/>
                </a:cubicBezTo>
                <a:cubicBezTo>
                  <a:pt x="4780995" y="1869882"/>
                  <a:pt x="4780625" y="1879794"/>
                  <a:pt x="4786184" y="1886465"/>
                </a:cubicBezTo>
                <a:cubicBezTo>
                  <a:pt x="4794974" y="1897012"/>
                  <a:pt x="4809427" y="1901471"/>
                  <a:pt x="4819135" y="1911179"/>
                </a:cubicBezTo>
                <a:cubicBezTo>
                  <a:pt x="4826136" y="1918180"/>
                  <a:pt x="4828610" y="1928891"/>
                  <a:pt x="4835611" y="1935892"/>
                </a:cubicBezTo>
                <a:cubicBezTo>
                  <a:pt x="4910107" y="2010387"/>
                  <a:pt x="4857243" y="1959064"/>
                  <a:pt x="4909751" y="1985319"/>
                </a:cubicBezTo>
                <a:cubicBezTo>
                  <a:pt x="4945902" y="2003395"/>
                  <a:pt x="4924097" y="2003832"/>
                  <a:pt x="4967416" y="2018271"/>
                </a:cubicBezTo>
                <a:cubicBezTo>
                  <a:pt x="4980699" y="2022699"/>
                  <a:pt x="4995021" y="2023112"/>
                  <a:pt x="5008605" y="2026508"/>
                </a:cubicBezTo>
                <a:cubicBezTo>
                  <a:pt x="5041873" y="2034825"/>
                  <a:pt x="5027745" y="2037205"/>
                  <a:pt x="5066270" y="2042984"/>
                </a:cubicBezTo>
                <a:cubicBezTo>
                  <a:pt x="5110057" y="2049552"/>
                  <a:pt x="5154141" y="2053968"/>
                  <a:pt x="5198076" y="2059460"/>
                </a:cubicBezTo>
                <a:cubicBezTo>
                  <a:pt x="5261233" y="2056714"/>
                  <a:pt x="5324479" y="2055572"/>
                  <a:pt x="5387546" y="2051222"/>
                </a:cubicBezTo>
                <a:cubicBezTo>
                  <a:pt x="5404209" y="2050073"/>
                  <a:pt x="5420384" y="2044936"/>
                  <a:pt x="5436973" y="2042984"/>
                </a:cubicBezTo>
                <a:cubicBezTo>
                  <a:pt x="5467095" y="2039440"/>
                  <a:pt x="5497384" y="2037492"/>
                  <a:pt x="5527589" y="2034746"/>
                </a:cubicBezTo>
                <a:cubicBezTo>
                  <a:pt x="5538573" y="2032000"/>
                  <a:pt x="5549488" y="2028964"/>
                  <a:pt x="5560540" y="2026508"/>
                </a:cubicBezTo>
                <a:cubicBezTo>
                  <a:pt x="5574208" y="2023471"/>
                  <a:pt x="5588146" y="2021667"/>
                  <a:pt x="5601730" y="2018271"/>
                </a:cubicBezTo>
                <a:cubicBezTo>
                  <a:pt x="5735758" y="1984765"/>
                  <a:pt x="5610887" y="2014478"/>
                  <a:pt x="5684108" y="1993557"/>
                </a:cubicBezTo>
                <a:cubicBezTo>
                  <a:pt x="5694994" y="1990447"/>
                  <a:pt x="5706173" y="1988429"/>
                  <a:pt x="5717059" y="1985319"/>
                </a:cubicBezTo>
                <a:cubicBezTo>
                  <a:pt x="5725408" y="1982933"/>
                  <a:pt x="5733791" y="1980502"/>
                  <a:pt x="5741773" y="1977081"/>
                </a:cubicBezTo>
                <a:cubicBezTo>
                  <a:pt x="5753060" y="1972244"/>
                  <a:pt x="5763074" y="1964489"/>
                  <a:pt x="5774724" y="1960606"/>
                </a:cubicBezTo>
                <a:cubicBezTo>
                  <a:pt x="5788007" y="1956178"/>
                  <a:pt x="5802183" y="1955114"/>
                  <a:pt x="5815913" y="1952368"/>
                </a:cubicBezTo>
                <a:cubicBezTo>
                  <a:pt x="5861542" y="1918146"/>
                  <a:pt x="5906037" y="1887202"/>
                  <a:pt x="5939481" y="1837038"/>
                </a:cubicBezTo>
                <a:cubicBezTo>
                  <a:pt x="5944973" y="1828800"/>
                  <a:pt x="5948956" y="1819326"/>
                  <a:pt x="5955957" y="1812325"/>
                </a:cubicBezTo>
                <a:cubicBezTo>
                  <a:pt x="5962958" y="1805324"/>
                  <a:pt x="5973669" y="1802850"/>
                  <a:pt x="5980670" y="1795849"/>
                </a:cubicBezTo>
                <a:cubicBezTo>
                  <a:pt x="5993103" y="1783416"/>
                  <a:pt x="6002044" y="1767892"/>
                  <a:pt x="6013622" y="1754660"/>
                </a:cubicBezTo>
                <a:cubicBezTo>
                  <a:pt x="6021294" y="1745892"/>
                  <a:pt x="6030595" y="1738653"/>
                  <a:pt x="6038335" y="1729946"/>
                </a:cubicBezTo>
                <a:cubicBezTo>
                  <a:pt x="6047460" y="1719680"/>
                  <a:pt x="6092810" y="1665853"/>
                  <a:pt x="6104238" y="1647568"/>
                </a:cubicBezTo>
                <a:cubicBezTo>
                  <a:pt x="6110746" y="1637155"/>
                  <a:pt x="6114205" y="1625030"/>
                  <a:pt x="6120713" y="1614617"/>
                </a:cubicBezTo>
                <a:cubicBezTo>
                  <a:pt x="6127990" y="1602974"/>
                  <a:pt x="6137811" y="1593089"/>
                  <a:pt x="6145427" y="1581665"/>
                </a:cubicBezTo>
                <a:cubicBezTo>
                  <a:pt x="6154308" y="1568343"/>
                  <a:pt x="6160533" y="1553285"/>
                  <a:pt x="6170140" y="1540476"/>
                </a:cubicBezTo>
                <a:cubicBezTo>
                  <a:pt x="6177130" y="1531156"/>
                  <a:pt x="6187182" y="1524530"/>
                  <a:pt x="6194854" y="1515762"/>
                </a:cubicBezTo>
                <a:cubicBezTo>
                  <a:pt x="6206432" y="1502530"/>
                  <a:pt x="6215372" y="1487006"/>
                  <a:pt x="6227805" y="1474573"/>
                </a:cubicBezTo>
                <a:cubicBezTo>
                  <a:pt x="6234806" y="1467572"/>
                  <a:pt x="6245518" y="1465099"/>
                  <a:pt x="6252519" y="1458098"/>
                </a:cubicBezTo>
                <a:cubicBezTo>
                  <a:pt x="6264952" y="1445665"/>
                  <a:pt x="6274486" y="1430638"/>
                  <a:pt x="6285470" y="1416908"/>
                </a:cubicBezTo>
                <a:cubicBezTo>
                  <a:pt x="6288216" y="1408670"/>
                  <a:pt x="6289825" y="1399962"/>
                  <a:pt x="6293708" y="1392195"/>
                </a:cubicBezTo>
                <a:cubicBezTo>
                  <a:pt x="6299731" y="1380149"/>
                  <a:pt x="6329300" y="1341993"/>
                  <a:pt x="6334897" y="1334530"/>
                </a:cubicBezTo>
                <a:cubicBezTo>
                  <a:pt x="6359900" y="1259525"/>
                  <a:pt x="6316721" y="1380756"/>
                  <a:pt x="6409038" y="1219200"/>
                </a:cubicBezTo>
                <a:cubicBezTo>
                  <a:pt x="6420022" y="1199978"/>
                  <a:pt x="6431571" y="1181069"/>
                  <a:pt x="6441989" y="1161535"/>
                </a:cubicBezTo>
                <a:cubicBezTo>
                  <a:pt x="6453547" y="1139864"/>
                  <a:pt x="6463956" y="1117600"/>
                  <a:pt x="6474940" y="1095633"/>
                </a:cubicBezTo>
                <a:lnTo>
                  <a:pt x="6499654" y="1046206"/>
                </a:lnTo>
                <a:cubicBezTo>
                  <a:pt x="6505146" y="1035222"/>
                  <a:pt x="6509318" y="1023472"/>
                  <a:pt x="6516130" y="1013254"/>
                </a:cubicBezTo>
                <a:cubicBezTo>
                  <a:pt x="6521622" y="1005016"/>
                  <a:pt x="6528177" y="997396"/>
                  <a:pt x="6532605" y="988541"/>
                </a:cubicBezTo>
                <a:cubicBezTo>
                  <a:pt x="6570360" y="913031"/>
                  <a:pt x="6525186" y="979212"/>
                  <a:pt x="6573795" y="914400"/>
                </a:cubicBezTo>
                <a:cubicBezTo>
                  <a:pt x="6581512" y="875812"/>
                  <a:pt x="6580444" y="868150"/>
                  <a:pt x="6598508" y="832022"/>
                </a:cubicBezTo>
                <a:cubicBezTo>
                  <a:pt x="6602936" y="823166"/>
                  <a:pt x="6610556" y="816164"/>
                  <a:pt x="6614984" y="807308"/>
                </a:cubicBezTo>
                <a:cubicBezTo>
                  <a:pt x="6619275" y="798727"/>
                  <a:pt x="6630931" y="755982"/>
                  <a:pt x="6631459" y="749644"/>
                </a:cubicBezTo>
                <a:cubicBezTo>
                  <a:pt x="6633283" y="727752"/>
                  <a:pt x="6631459" y="705709"/>
                  <a:pt x="6631459" y="683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Laisva forma 12"/>
          <p:cNvSpPr/>
          <p:nvPr/>
        </p:nvSpPr>
        <p:spPr>
          <a:xfrm>
            <a:off x="2784389" y="2545445"/>
            <a:ext cx="5478162" cy="3097474"/>
          </a:xfrm>
          <a:custGeom>
            <a:avLst/>
            <a:gdLst>
              <a:gd name="connsiteX0" fmla="*/ 0 w 5478162"/>
              <a:gd name="connsiteY0" fmla="*/ 1927701 h 3097474"/>
              <a:gd name="connsiteX1" fmla="*/ 41189 w 5478162"/>
              <a:gd name="connsiteY1" fmla="*/ 1902987 h 3097474"/>
              <a:gd name="connsiteX2" fmla="*/ 107092 w 5478162"/>
              <a:gd name="connsiteY2" fmla="*/ 1886512 h 3097474"/>
              <a:gd name="connsiteX3" fmla="*/ 205946 w 5478162"/>
              <a:gd name="connsiteY3" fmla="*/ 1861798 h 3097474"/>
              <a:gd name="connsiteX4" fmla="*/ 263611 w 5478162"/>
              <a:gd name="connsiteY4" fmla="*/ 1845323 h 3097474"/>
              <a:gd name="connsiteX5" fmla="*/ 345989 w 5478162"/>
              <a:gd name="connsiteY5" fmla="*/ 1828847 h 3097474"/>
              <a:gd name="connsiteX6" fmla="*/ 411892 w 5478162"/>
              <a:gd name="connsiteY6" fmla="*/ 1820609 h 3097474"/>
              <a:gd name="connsiteX7" fmla="*/ 494270 w 5478162"/>
              <a:gd name="connsiteY7" fmla="*/ 1804133 h 3097474"/>
              <a:gd name="connsiteX8" fmla="*/ 551935 w 5478162"/>
              <a:gd name="connsiteY8" fmla="*/ 1779420 h 3097474"/>
              <a:gd name="connsiteX9" fmla="*/ 601362 w 5478162"/>
              <a:gd name="connsiteY9" fmla="*/ 1771182 h 3097474"/>
              <a:gd name="connsiteX10" fmla="*/ 626076 w 5478162"/>
              <a:gd name="connsiteY10" fmla="*/ 1762944 h 3097474"/>
              <a:gd name="connsiteX11" fmla="*/ 659027 w 5478162"/>
              <a:gd name="connsiteY11" fmla="*/ 1754706 h 3097474"/>
              <a:gd name="connsiteX12" fmla="*/ 1243914 w 5478162"/>
              <a:gd name="connsiteY12" fmla="*/ 1762944 h 3097474"/>
              <a:gd name="connsiteX13" fmla="*/ 1293341 w 5478162"/>
              <a:gd name="connsiteY13" fmla="*/ 1779420 h 3097474"/>
              <a:gd name="connsiteX14" fmla="*/ 1334530 w 5478162"/>
              <a:gd name="connsiteY14" fmla="*/ 1787658 h 3097474"/>
              <a:gd name="connsiteX15" fmla="*/ 1359243 w 5478162"/>
              <a:gd name="connsiteY15" fmla="*/ 1795896 h 3097474"/>
              <a:gd name="connsiteX16" fmla="*/ 1408670 w 5478162"/>
              <a:gd name="connsiteY16" fmla="*/ 1804133 h 3097474"/>
              <a:gd name="connsiteX17" fmla="*/ 1449860 w 5478162"/>
              <a:gd name="connsiteY17" fmla="*/ 1820609 h 3097474"/>
              <a:gd name="connsiteX18" fmla="*/ 1491049 w 5478162"/>
              <a:gd name="connsiteY18" fmla="*/ 1828847 h 3097474"/>
              <a:gd name="connsiteX19" fmla="*/ 1532238 w 5478162"/>
              <a:gd name="connsiteY19" fmla="*/ 1853560 h 3097474"/>
              <a:gd name="connsiteX20" fmla="*/ 1565189 w 5478162"/>
              <a:gd name="connsiteY20" fmla="*/ 1861798 h 3097474"/>
              <a:gd name="connsiteX21" fmla="*/ 1606379 w 5478162"/>
              <a:gd name="connsiteY21" fmla="*/ 1878274 h 3097474"/>
              <a:gd name="connsiteX22" fmla="*/ 1696995 w 5478162"/>
              <a:gd name="connsiteY22" fmla="*/ 1919463 h 3097474"/>
              <a:gd name="connsiteX23" fmla="*/ 1762897 w 5478162"/>
              <a:gd name="connsiteY23" fmla="*/ 1944177 h 3097474"/>
              <a:gd name="connsiteX24" fmla="*/ 1828800 w 5478162"/>
              <a:gd name="connsiteY24" fmla="*/ 1977128 h 3097474"/>
              <a:gd name="connsiteX25" fmla="*/ 1886465 w 5478162"/>
              <a:gd name="connsiteY25" fmla="*/ 2001841 h 3097474"/>
              <a:gd name="connsiteX26" fmla="*/ 1960606 w 5478162"/>
              <a:gd name="connsiteY26" fmla="*/ 2051269 h 3097474"/>
              <a:gd name="connsiteX27" fmla="*/ 2018270 w 5478162"/>
              <a:gd name="connsiteY27" fmla="*/ 2075982 h 3097474"/>
              <a:gd name="connsiteX28" fmla="*/ 2042984 w 5478162"/>
              <a:gd name="connsiteY28" fmla="*/ 2092458 h 3097474"/>
              <a:gd name="connsiteX29" fmla="*/ 2067697 w 5478162"/>
              <a:gd name="connsiteY29" fmla="*/ 2117171 h 3097474"/>
              <a:gd name="connsiteX30" fmla="*/ 2092411 w 5478162"/>
              <a:gd name="connsiteY30" fmla="*/ 2133647 h 3097474"/>
              <a:gd name="connsiteX31" fmla="*/ 2125362 w 5478162"/>
              <a:gd name="connsiteY31" fmla="*/ 2158360 h 3097474"/>
              <a:gd name="connsiteX32" fmla="*/ 2166552 w 5478162"/>
              <a:gd name="connsiteY32" fmla="*/ 2183074 h 3097474"/>
              <a:gd name="connsiteX33" fmla="*/ 2265406 w 5478162"/>
              <a:gd name="connsiteY33" fmla="*/ 2265452 h 3097474"/>
              <a:gd name="connsiteX34" fmla="*/ 2323070 w 5478162"/>
              <a:gd name="connsiteY34" fmla="*/ 2298404 h 3097474"/>
              <a:gd name="connsiteX35" fmla="*/ 2347784 w 5478162"/>
              <a:gd name="connsiteY35" fmla="*/ 2323117 h 3097474"/>
              <a:gd name="connsiteX36" fmla="*/ 2372497 w 5478162"/>
              <a:gd name="connsiteY36" fmla="*/ 2331355 h 3097474"/>
              <a:gd name="connsiteX37" fmla="*/ 2405449 w 5478162"/>
              <a:gd name="connsiteY37" fmla="*/ 2347831 h 3097474"/>
              <a:gd name="connsiteX38" fmla="*/ 2454876 w 5478162"/>
              <a:gd name="connsiteY38" fmla="*/ 2389020 h 3097474"/>
              <a:gd name="connsiteX39" fmla="*/ 2479589 w 5478162"/>
              <a:gd name="connsiteY39" fmla="*/ 2397258 h 3097474"/>
              <a:gd name="connsiteX40" fmla="*/ 2496065 w 5478162"/>
              <a:gd name="connsiteY40" fmla="*/ 2421971 h 3097474"/>
              <a:gd name="connsiteX41" fmla="*/ 2520779 w 5478162"/>
              <a:gd name="connsiteY41" fmla="*/ 2430209 h 3097474"/>
              <a:gd name="connsiteX42" fmla="*/ 2545492 w 5478162"/>
              <a:gd name="connsiteY42" fmla="*/ 2446685 h 3097474"/>
              <a:gd name="connsiteX43" fmla="*/ 2644346 w 5478162"/>
              <a:gd name="connsiteY43" fmla="*/ 2496112 h 3097474"/>
              <a:gd name="connsiteX44" fmla="*/ 2759676 w 5478162"/>
              <a:gd name="connsiteY44" fmla="*/ 2562014 h 3097474"/>
              <a:gd name="connsiteX45" fmla="*/ 2842054 w 5478162"/>
              <a:gd name="connsiteY45" fmla="*/ 2611441 h 3097474"/>
              <a:gd name="connsiteX46" fmla="*/ 2883243 w 5478162"/>
              <a:gd name="connsiteY46" fmla="*/ 2636155 h 3097474"/>
              <a:gd name="connsiteX47" fmla="*/ 3039762 w 5478162"/>
              <a:gd name="connsiteY47" fmla="*/ 2710296 h 3097474"/>
              <a:gd name="connsiteX48" fmla="*/ 3122141 w 5478162"/>
              <a:gd name="connsiteY48" fmla="*/ 2751485 h 3097474"/>
              <a:gd name="connsiteX49" fmla="*/ 3188043 w 5478162"/>
              <a:gd name="connsiteY49" fmla="*/ 2776198 h 3097474"/>
              <a:gd name="connsiteX50" fmla="*/ 3270422 w 5478162"/>
              <a:gd name="connsiteY50" fmla="*/ 2800912 h 3097474"/>
              <a:gd name="connsiteX51" fmla="*/ 3328087 w 5478162"/>
              <a:gd name="connsiteY51" fmla="*/ 2825625 h 3097474"/>
              <a:gd name="connsiteX52" fmla="*/ 3542270 w 5478162"/>
              <a:gd name="connsiteY52" fmla="*/ 2866814 h 3097474"/>
              <a:gd name="connsiteX53" fmla="*/ 3657600 w 5478162"/>
              <a:gd name="connsiteY53" fmla="*/ 2899766 h 3097474"/>
              <a:gd name="connsiteX54" fmla="*/ 3698789 w 5478162"/>
              <a:gd name="connsiteY54" fmla="*/ 2908004 h 3097474"/>
              <a:gd name="connsiteX55" fmla="*/ 3847070 w 5478162"/>
              <a:gd name="connsiteY55" fmla="*/ 2957431 h 3097474"/>
              <a:gd name="connsiteX56" fmla="*/ 3929449 w 5478162"/>
              <a:gd name="connsiteY56" fmla="*/ 2973906 h 3097474"/>
              <a:gd name="connsiteX57" fmla="*/ 3962400 w 5478162"/>
              <a:gd name="connsiteY57" fmla="*/ 2982144 h 3097474"/>
              <a:gd name="connsiteX58" fmla="*/ 4118919 w 5478162"/>
              <a:gd name="connsiteY58" fmla="*/ 3006858 h 3097474"/>
              <a:gd name="connsiteX59" fmla="*/ 4160108 w 5478162"/>
              <a:gd name="connsiteY59" fmla="*/ 3015096 h 3097474"/>
              <a:gd name="connsiteX60" fmla="*/ 4209535 w 5478162"/>
              <a:gd name="connsiteY60" fmla="*/ 3023333 h 3097474"/>
              <a:gd name="connsiteX61" fmla="*/ 4324865 w 5478162"/>
              <a:gd name="connsiteY61" fmla="*/ 3048047 h 3097474"/>
              <a:gd name="connsiteX62" fmla="*/ 4399006 w 5478162"/>
              <a:gd name="connsiteY62" fmla="*/ 3056285 h 3097474"/>
              <a:gd name="connsiteX63" fmla="*/ 4456670 w 5478162"/>
              <a:gd name="connsiteY63" fmla="*/ 3072760 h 3097474"/>
              <a:gd name="connsiteX64" fmla="*/ 4481384 w 5478162"/>
              <a:gd name="connsiteY64" fmla="*/ 3080998 h 3097474"/>
              <a:gd name="connsiteX65" fmla="*/ 4588476 w 5478162"/>
              <a:gd name="connsiteY65" fmla="*/ 3097474 h 3097474"/>
              <a:gd name="connsiteX66" fmla="*/ 4703806 w 5478162"/>
              <a:gd name="connsiteY66" fmla="*/ 3089236 h 3097474"/>
              <a:gd name="connsiteX67" fmla="*/ 4819135 w 5478162"/>
              <a:gd name="connsiteY67" fmla="*/ 3064523 h 3097474"/>
              <a:gd name="connsiteX68" fmla="*/ 4860325 w 5478162"/>
              <a:gd name="connsiteY68" fmla="*/ 3056285 h 3097474"/>
              <a:gd name="connsiteX69" fmla="*/ 4885038 w 5478162"/>
              <a:gd name="connsiteY69" fmla="*/ 3048047 h 3097474"/>
              <a:gd name="connsiteX70" fmla="*/ 4917989 w 5478162"/>
              <a:gd name="connsiteY70" fmla="*/ 3039809 h 3097474"/>
              <a:gd name="connsiteX71" fmla="*/ 4975654 w 5478162"/>
              <a:gd name="connsiteY71" fmla="*/ 3006858 h 3097474"/>
              <a:gd name="connsiteX72" fmla="*/ 5000368 w 5478162"/>
              <a:gd name="connsiteY72" fmla="*/ 2990382 h 3097474"/>
              <a:gd name="connsiteX73" fmla="*/ 5033319 w 5478162"/>
              <a:gd name="connsiteY73" fmla="*/ 2973906 h 3097474"/>
              <a:gd name="connsiteX74" fmla="*/ 5058033 w 5478162"/>
              <a:gd name="connsiteY74" fmla="*/ 2949193 h 3097474"/>
              <a:gd name="connsiteX75" fmla="*/ 5082746 w 5478162"/>
              <a:gd name="connsiteY75" fmla="*/ 2940955 h 3097474"/>
              <a:gd name="connsiteX76" fmla="*/ 5115697 w 5478162"/>
              <a:gd name="connsiteY76" fmla="*/ 2924479 h 3097474"/>
              <a:gd name="connsiteX77" fmla="*/ 5148649 w 5478162"/>
              <a:gd name="connsiteY77" fmla="*/ 2899766 h 3097474"/>
              <a:gd name="connsiteX78" fmla="*/ 5173362 w 5478162"/>
              <a:gd name="connsiteY78" fmla="*/ 2883290 h 3097474"/>
              <a:gd name="connsiteX79" fmla="*/ 5231027 w 5478162"/>
              <a:gd name="connsiteY79" fmla="*/ 2825625 h 3097474"/>
              <a:gd name="connsiteX80" fmla="*/ 5272216 w 5478162"/>
              <a:gd name="connsiteY80" fmla="*/ 2767960 h 3097474"/>
              <a:gd name="connsiteX81" fmla="*/ 5338119 w 5478162"/>
              <a:gd name="connsiteY81" fmla="*/ 2652631 h 3097474"/>
              <a:gd name="connsiteX82" fmla="*/ 5371070 w 5478162"/>
              <a:gd name="connsiteY82" fmla="*/ 2562014 h 3097474"/>
              <a:gd name="connsiteX83" fmla="*/ 5387546 w 5478162"/>
              <a:gd name="connsiteY83" fmla="*/ 2479636 h 3097474"/>
              <a:gd name="connsiteX84" fmla="*/ 5420497 w 5478162"/>
              <a:gd name="connsiteY84" fmla="*/ 2380782 h 3097474"/>
              <a:gd name="connsiteX85" fmla="*/ 5412260 w 5478162"/>
              <a:gd name="connsiteY85" fmla="*/ 2191312 h 3097474"/>
              <a:gd name="connsiteX86" fmla="*/ 5412260 w 5478162"/>
              <a:gd name="connsiteY86" fmla="*/ 2018317 h 3097474"/>
              <a:gd name="connsiteX87" fmla="*/ 5420497 w 5478162"/>
              <a:gd name="connsiteY87" fmla="*/ 1993604 h 3097474"/>
              <a:gd name="connsiteX88" fmla="*/ 5428735 w 5478162"/>
              <a:gd name="connsiteY88" fmla="*/ 1960652 h 3097474"/>
              <a:gd name="connsiteX89" fmla="*/ 5436973 w 5478162"/>
              <a:gd name="connsiteY89" fmla="*/ 1878274 h 3097474"/>
              <a:gd name="connsiteX90" fmla="*/ 5453449 w 5478162"/>
              <a:gd name="connsiteY90" fmla="*/ 1779420 h 3097474"/>
              <a:gd name="connsiteX91" fmla="*/ 5478162 w 5478162"/>
              <a:gd name="connsiteY91" fmla="*/ 1507571 h 3097474"/>
              <a:gd name="connsiteX92" fmla="*/ 5461687 w 5478162"/>
              <a:gd name="connsiteY92" fmla="*/ 1285150 h 3097474"/>
              <a:gd name="connsiteX93" fmla="*/ 5453449 w 5478162"/>
              <a:gd name="connsiteY93" fmla="*/ 1235723 h 3097474"/>
              <a:gd name="connsiteX94" fmla="*/ 5412260 w 5478162"/>
              <a:gd name="connsiteY94" fmla="*/ 1178058 h 3097474"/>
              <a:gd name="connsiteX95" fmla="*/ 5395784 w 5478162"/>
              <a:gd name="connsiteY95" fmla="*/ 1145106 h 3097474"/>
              <a:gd name="connsiteX96" fmla="*/ 5371070 w 5478162"/>
              <a:gd name="connsiteY96" fmla="*/ 1120393 h 3097474"/>
              <a:gd name="connsiteX97" fmla="*/ 5272216 w 5478162"/>
              <a:gd name="connsiteY97" fmla="*/ 1021539 h 3097474"/>
              <a:gd name="connsiteX98" fmla="*/ 5214552 w 5478162"/>
              <a:gd name="connsiteY98" fmla="*/ 963874 h 3097474"/>
              <a:gd name="connsiteX99" fmla="*/ 5198076 w 5478162"/>
              <a:gd name="connsiteY99" fmla="*/ 939160 h 3097474"/>
              <a:gd name="connsiteX100" fmla="*/ 5156887 w 5478162"/>
              <a:gd name="connsiteY100" fmla="*/ 906209 h 3097474"/>
              <a:gd name="connsiteX101" fmla="*/ 5123935 w 5478162"/>
              <a:gd name="connsiteY101" fmla="*/ 865020 h 3097474"/>
              <a:gd name="connsiteX102" fmla="*/ 5049795 w 5478162"/>
              <a:gd name="connsiteY102" fmla="*/ 790879 h 3097474"/>
              <a:gd name="connsiteX103" fmla="*/ 4967416 w 5478162"/>
              <a:gd name="connsiteY103" fmla="*/ 716739 h 3097474"/>
              <a:gd name="connsiteX104" fmla="*/ 4934465 w 5478162"/>
              <a:gd name="connsiteY104" fmla="*/ 700263 h 3097474"/>
              <a:gd name="connsiteX105" fmla="*/ 4885038 w 5478162"/>
              <a:gd name="connsiteY105" fmla="*/ 650836 h 3097474"/>
              <a:gd name="connsiteX106" fmla="*/ 4827373 w 5478162"/>
              <a:gd name="connsiteY106" fmla="*/ 593171 h 3097474"/>
              <a:gd name="connsiteX107" fmla="*/ 4769708 w 5478162"/>
              <a:gd name="connsiteY107" fmla="*/ 551982 h 3097474"/>
              <a:gd name="connsiteX108" fmla="*/ 4744995 w 5478162"/>
              <a:gd name="connsiteY108" fmla="*/ 527269 h 3097474"/>
              <a:gd name="connsiteX109" fmla="*/ 4712043 w 5478162"/>
              <a:gd name="connsiteY109" fmla="*/ 502555 h 3097474"/>
              <a:gd name="connsiteX110" fmla="*/ 4687330 w 5478162"/>
              <a:gd name="connsiteY110" fmla="*/ 469604 h 3097474"/>
              <a:gd name="connsiteX111" fmla="*/ 4588476 w 5478162"/>
              <a:gd name="connsiteY111" fmla="*/ 387225 h 3097474"/>
              <a:gd name="connsiteX112" fmla="*/ 4563762 w 5478162"/>
              <a:gd name="connsiteY112" fmla="*/ 370750 h 3097474"/>
              <a:gd name="connsiteX113" fmla="*/ 4539049 w 5478162"/>
              <a:gd name="connsiteY113" fmla="*/ 346036 h 3097474"/>
              <a:gd name="connsiteX114" fmla="*/ 4497860 w 5478162"/>
              <a:gd name="connsiteY114" fmla="*/ 313085 h 3097474"/>
              <a:gd name="connsiteX115" fmla="*/ 4448433 w 5478162"/>
              <a:gd name="connsiteY115" fmla="*/ 271896 h 3097474"/>
              <a:gd name="connsiteX116" fmla="*/ 4390768 w 5478162"/>
              <a:gd name="connsiteY116" fmla="*/ 214231 h 3097474"/>
              <a:gd name="connsiteX117" fmla="*/ 4357816 w 5478162"/>
              <a:gd name="connsiteY117" fmla="*/ 173041 h 3097474"/>
              <a:gd name="connsiteX118" fmla="*/ 4283676 w 5478162"/>
              <a:gd name="connsiteY118" fmla="*/ 115377 h 3097474"/>
              <a:gd name="connsiteX119" fmla="*/ 4258962 w 5478162"/>
              <a:gd name="connsiteY119" fmla="*/ 98901 h 3097474"/>
              <a:gd name="connsiteX120" fmla="*/ 4193060 w 5478162"/>
              <a:gd name="connsiteY120" fmla="*/ 65950 h 3097474"/>
              <a:gd name="connsiteX121" fmla="*/ 4168346 w 5478162"/>
              <a:gd name="connsiteY121" fmla="*/ 57712 h 3097474"/>
              <a:gd name="connsiteX122" fmla="*/ 4135395 w 5478162"/>
              <a:gd name="connsiteY122" fmla="*/ 41236 h 3097474"/>
              <a:gd name="connsiteX123" fmla="*/ 4094206 w 5478162"/>
              <a:gd name="connsiteY123" fmla="*/ 24760 h 3097474"/>
              <a:gd name="connsiteX124" fmla="*/ 4069492 w 5478162"/>
              <a:gd name="connsiteY124" fmla="*/ 47 h 309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478162" h="3097474">
                <a:moveTo>
                  <a:pt x="0" y="1927701"/>
                </a:moveTo>
                <a:cubicBezTo>
                  <a:pt x="13730" y="1919463"/>
                  <a:pt x="26868" y="1910147"/>
                  <a:pt x="41189" y="1902987"/>
                </a:cubicBezTo>
                <a:cubicBezTo>
                  <a:pt x="61179" y="1892992"/>
                  <a:pt x="86423" y="1892149"/>
                  <a:pt x="107092" y="1886512"/>
                </a:cubicBezTo>
                <a:cubicBezTo>
                  <a:pt x="258478" y="1845224"/>
                  <a:pt x="56568" y="1891674"/>
                  <a:pt x="205946" y="1861798"/>
                </a:cubicBezTo>
                <a:cubicBezTo>
                  <a:pt x="334147" y="1836157"/>
                  <a:pt x="161563" y="1868872"/>
                  <a:pt x="263611" y="1845323"/>
                </a:cubicBezTo>
                <a:cubicBezTo>
                  <a:pt x="290897" y="1839026"/>
                  <a:pt x="318202" y="1832320"/>
                  <a:pt x="345989" y="1828847"/>
                </a:cubicBezTo>
                <a:cubicBezTo>
                  <a:pt x="367957" y="1826101"/>
                  <a:pt x="390055" y="1824249"/>
                  <a:pt x="411892" y="1820609"/>
                </a:cubicBezTo>
                <a:cubicBezTo>
                  <a:pt x="439514" y="1816005"/>
                  <a:pt x="494270" y="1804133"/>
                  <a:pt x="494270" y="1804133"/>
                </a:cubicBezTo>
                <a:cubicBezTo>
                  <a:pt x="514414" y="1794062"/>
                  <a:pt x="530120" y="1784268"/>
                  <a:pt x="551935" y="1779420"/>
                </a:cubicBezTo>
                <a:cubicBezTo>
                  <a:pt x="568240" y="1775797"/>
                  <a:pt x="585057" y="1774805"/>
                  <a:pt x="601362" y="1771182"/>
                </a:cubicBezTo>
                <a:cubicBezTo>
                  <a:pt x="609839" y="1769298"/>
                  <a:pt x="617727" y="1765330"/>
                  <a:pt x="626076" y="1762944"/>
                </a:cubicBezTo>
                <a:cubicBezTo>
                  <a:pt x="636962" y="1759834"/>
                  <a:pt x="648043" y="1757452"/>
                  <a:pt x="659027" y="1754706"/>
                </a:cubicBezTo>
                <a:cubicBezTo>
                  <a:pt x="853989" y="1757452"/>
                  <a:pt x="1049080" y="1755353"/>
                  <a:pt x="1243914" y="1762944"/>
                </a:cubicBezTo>
                <a:cubicBezTo>
                  <a:pt x="1261268" y="1763620"/>
                  <a:pt x="1276311" y="1776014"/>
                  <a:pt x="1293341" y="1779420"/>
                </a:cubicBezTo>
                <a:cubicBezTo>
                  <a:pt x="1307071" y="1782166"/>
                  <a:pt x="1320946" y="1784262"/>
                  <a:pt x="1334530" y="1787658"/>
                </a:cubicBezTo>
                <a:cubicBezTo>
                  <a:pt x="1342954" y="1789764"/>
                  <a:pt x="1350766" y="1794012"/>
                  <a:pt x="1359243" y="1795896"/>
                </a:cubicBezTo>
                <a:cubicBezTo>
                  <a:pt x="1375548" y="1799519"/>
                  <a:pt x="1392194" y="1801387"/>
                  <a:pt x="1408670" y="1804133"/>
                </a:cubicBezTo>
                <a:cubicBezTo>
                  <a:pt x="1422400" y="1809625"/>
                  <a:pt x="1435696" y="1816360"/>
                  <a:pt x="1449860" y="1820609"/>
                </a:cubicBezTo>
                <a:cubicBezTo>
                  <a:pt x="1463271" y="1824632"/>
                  <a:pt x="1478049" y="1823647"/>
                  <a:pt x="1491049" y="1828847"/>
                </a:cubicBezTo>
                <a:cubicBezTo>
                  <a:pt x="1505915" y="1834793"/>
                  <a:pt x="1517607" y="1847057"/>
                  <a:pt x="1532238" y="1853560"/>
                </a:cubicBezTo>
                <a:cubicBezTo>
                  <a:pt x="1542584" y="1858158"/>
                  <a:pt x="1554448" y="1858218"/>
                  <a:pt x="1565189" y="1861798"/>
                </a:cubicBezTo>
                <a:cubicBezTo>
                  <a:pt x="1579218" y="1866474"/>
                  <a:pt x="1592952" y="1872077"/>
                  <a:pt x="1606379" y="1878274"/>
                </a:cubicBezTo>
                <a:cubicBezTo>
                  <a:pt x="1702149" y="1922475"/>
                  <a:pt x="1641167" y="1900854"/>
                  <a:pt x="1696995" y="1919463"/>
                </a:cubicBezTo>
                <a:cubicBezTo>
                  <a:pt x="1772938" y="1970094"/>
                  <a:pt x="1656024" y="1896679"/>
                  <a:pt x="1762897" y="1944177"/>
                </a:cubicBezTo>
                <a:cubicBezTo>
                  <a:pt x="1870922" y="1992187"/>
                  <a:pt x="1728092" y="1951950"/>
                  <a:pt x="1828800" y="1977128"/>
                </a:cubicBezTo>
                <a:cubicBezTo>
                  <a:pt x="1895501" y="2021596"/>
                  <a:pt x="1806668" y="1966376"/>
                  <a:pt x="1886465" y="2001841"/>
                </a:cubicBezTo>
                <a:cubicBezTo>
                  <a:pt x="1930740" y="2021519"/>
                  <a:pt x="1922294" y="2027324"/>
                  <a:pt x="1960606" y="2051269"/>
                </a:cubicBezTo>
                <a:cubicBezTo>
                  <a:pt x="2029171" y="2094122"/>
                  <a:pt x="1962216" y="2047954"/>
                  <a:pt x="2018270" y="2075982"/>
                </a:cubicBezTo>
                <a:cubicBezTo>
                  <a:pt x="2027126" y="2080410"/>
                  <a:pt x="2035378" y="2086120"/>
                  <a:pt x="2042984" y="2092458"/>
                </a:cubicBezTo>
                <a:cubicBezTo>
                  <a:pt x="2051934" y="2099916"/>
                  <a:pt x="2058747" y="2109713"/>
                  <a:pt x="2067697" y="2117171"/>
                </a:cubicBezTo>
                <a:cubicBezTo>
                  <a:pt x="2075303" y="2123509"/>
                  <a:pt x="2084354" y="2127892"/>
                  <a:pt x="2092411" y="2133647"/>
                </a:cubicBezTo>
                <a:cubicBezTo>
                  <a:pt x="2103583" y="2141627"/>
                  <a:pt x="2113938" y="2150744"/>
                  <a:pt x="2125362" y="2158360"/>
                </a:cubicBezTo>
                <a:cubicBezTo>
                  <a:pt x="2138685" y="2167242"/>
                  <a:pt x="2154329" y="2172731"/>
                  <a:pt x="2166552" y="2183074"/>
                </a:cubicBezTo>
                <a:cubicBezTo>
                  <a:pt x="2274285" y="2274233"/>
                  <a:pt x="2191564" y="2228533"/>
                  <a:pt x="2265406" y="2265452"/>
                </a:cubicBezTo>
                <a:cubicBezTo>
                  <a:pt x="2332271" y="2332320"/>
                  <a:pt x="2245632" y="2254154"/>
                  <a:pt x="2323070" y="2298404"/>
                </a:cubicBezTo>
                <a:cubicBezTo>
                  <a:pt x="2333185" y="2304184"/>
                  <a:pt x="2338091" y="2316655"/>
                  <a:pt x="2347784" y="2323117"/>
                </a:cubicBezTo>
                <a:cubicBezTo>
                  <a:pt x="2355009" y="2327934"/>
                  <a:pt x="2364516" y="2327934"/>
                  <a:pt x="2372497" y="2331355"/>
                </a:cubicBezTo>
                <a:cubicBezTo>
                  <a:pt x="2383785" y="2336193"/>
                  <a:pt x="2394787" y="2341738"/>
                  <a:pt x="2405449" y="2347831"/>
                </a:cubicBezTo>
                <a:cubicBezTo>
                  <a:pt x="2499763" y="2401724"/>
                  <a:pt x="2352666" y="2320878"/>
                  <a:pt x="2454876" y="2389020"/>
                </a:cubicBezTo>
                <a:cubicBezTo>
                  <a:pt x="2462101" y="2393837"/>
                  <a:pt x="2471351" y="2394512"/>
                  <a:pt x="2479589" y="2397258"/>
                </a:cubicBezTo>
                <a:cubicBezTo>
                  <a:pt x="2485081" y="2405496"/>
                  <a:pt x="2488334" y="2415786"/>
                  <a:pt x="2496065" y="2421971"/>
                </a:cubicBezTo>
                <a:cubicBezTo>
                  <a:pt x="2502846" y="2427396"/>
                  <a:pt x="2513012" y="2426326"/>
                  <a:pt x="2520779" y="2430209"/>
                </a:cubicBezTo>
                <a:cubicBezTo>
                  <a:pt x="2529634" y="2434637"/>
                  <a:pt x="2536756" y="2442026"/>
                  <a:pt x="2545492" y="2446685"/>
                </a:cubicBezTo>
                <a:cubicBezTo>
                  <a:pt x="2577998" y="2464022"/>
                  <a:pt x="2611395" y="2479636"/>
                  <a:pt x="2644346" y="2496112"/>
                </a:cubicBezTo>
                <a:cubicBezTo>
                  <a:pt x="2682189" y="2515033"/>
                  <a:pt x="2728703" y="2537235"/>
                  <a:pt x="2759676" y="2562014"/>
                </a:cubicBezTo>
                <a:cubicBezTo>
                  <a:pt x="2835209" y="2622442"/>
                  <a:pt x="2765367" y="2573097"/>
                  <a:pt x="2842054" y="2611441"/>
                </a:cubicBezTo>
                <a:cubicBezTo>
                  <a:pt x="2856375" y="2618602"/>
                  <a:pt x="2868922" y="2628994"/>
                  <a:pt x="2883243" y="2636155"/>
                </a:cubicBezTo>
                <a:cubicBezTo>
                  <a:pt x="2934878" y="2661973"/>
                  <a:pt x="2987773" y="2685198"/>
                  <a:pt x="3039762" y="2710296"/>
                </a:cubicBezTo>
                <a:cubicBezTo>
                  <a:pt x="3067410" y="2723643"/>
                  <a:pt x="3093395" y="2740705"/>
                  <a:pt x="3122141" y="2751485"/>
                </a:cubicBezTo>
                <a:cubicBezTo>
                  <a:pt x="3144108" y="2759723"/>
                  <a:pt x="3165786" y="2768779"/>
                  <a:pt x="3188043" y="2776198"/>
                </a:cubicBezTo>
                <a:cubicBezTo>
                  <a:pt x="3215241" y="2785264"/>
                  <a:pt x="3243388" y="2791371"/>
                  <a:pt x="3270422" y="2800912"/>
                </a:cubicBezTo>
                <a:cubicBezTo>
                  <a:pt x="3290142" y="2807872"/>
                  <a:pt x="3307949" y="2819986"/>
                  <a:pt x="3328087" y="2825625"/>
                </a:cubicBezTo>
                <a:cubicBezTo>
                  <a:pt x="3434659" y="2855465"/>
                  <a:pt x="3453812" y="2855758"/>
                  <a:pt x="3542270" y="2866814"/>
                </a:cubicBezTo>
                <a:cubicBezTo>
                  <a:pt x="3580713" y="2877798"/>
                  <a:pt x="3618395" y="2891925"/>
                  <a:pt x="3657600" y="2899766"/>
                </a:cubicBezTo>
                <a:cubicBezTo>
                  <a:pt x="3671330" y="2902512"/>
                  <a:pt x="3685394" y="2903927"/>
                  <a:pt x="3698789" y="2908004"/>
                </a:cubicBezTo>
                <a:cubicBezTo>
                  <a:pt x="3748632" y="2923174"/>
                  <a:pt x="3796525" y="2944795"/>
                  <a:pt x="3847070" y="2957431"/>
                </a:cubicBezTo>
                <a:cubicBezTo>
                  <a:pt x="3923613" y="2976567"/>
                  <a:pt x="3828452" y="2953707"/>
                  <a:pt x="3929449" y="2973906"/>
                </a:cubicBezTo>
                <a:cubicBezTo>
                  <a:pt x="3940551" y="2976126"/>
                  <a:pt x="3951261" y="2980119"/>
                  <a:pt x="3962400" y="2982144"/>
                </a:cubicBezTo>
                <a:cubicBezTo>
                  <a:pt x="4121818" y="3011130"/>
                  <a:pt x="3882747" y="2959622"/>
                  <a:pt x="4118919" y="3006858"/>
                </a:cubicBezTo>
                <a:lnTo>
                  <a:pt x="4160108" y="3015096"/>
                </a:lnTo>
                <a:cubicBezTo>
                  <a:pt x="4176541" y="3018084"/>
                  <a:pt x="4193156" y="3020057"/>
                  <a:pt x="4209535" y="3023333"/>
                </a:cubicBezTo>
                <a:cubicBezTo>
                  <a:pt x="4248088" y="3031043"/>
                  <a:pt x="4285789" y="3043705"/>
                  <a:pt x="4324865" y="3048047"/>
                </a:cubicBezTo>
                <a:lnTo>
                  <a:pt x="4399006" y="3056285"/>
                </a:lnTo>
                <a:cubicBezTo>
                  <a:pt x="4458254" y="3076035"/>
                  <a:pt x="4384271" y="3052076"/>
                  <a:pt x="4456670" y="3072760"/>
                </a:cubicBezTo>
                <a:cubicBezTo>
                  <a:pt x="4465020" y="3075145"/>
                  <a:pt x="4472960" y="3078892"/>
                  <a:pt x="4481384" y="3080998"/>
                </a:cubicBezTo>
                <a:cubicBezTo>
                  <a:pt x="4519124" y="3090433"/>
                  <a:pt x="4548458" y="3092472"/>
                  <a:pt x="4588476" y="3097474"/>
                </a:cubicBezTo>
                <a:cubicBezTo>
                  <a:pt x="4626919" y="3094728"/>
                  <a:pt x="4665539" y="3093828"/>
                  <a:pt x="4703806" y="3089236"/>
                </a:cubicBezTo>
                <a:cubicBezTo>
                  <a:pt x="4877817" y="3068354"/>
                  <a:pt x="4744126" y="3083274"/>
                  <a:pt x="4819135" y="3064523"/>
                </a:cubicBezTo>
                <a:cubicBezTo>
                  <a:pt x="4832719" y="3061127"/>
                  <a:pt x="4846741" y="3059681"/>
                  <a:pt x="4860325" y="3056285"/>
                </a:cubicBezTo>
                <a:cubicBezTo>
                  <a:pt x="4868749" y="3054179"/>
                  <a:pt x="4876689" y="3050433"/>
                  <a:pt x="4885038" y="3048047"/>
                </a:cubicBezTo>
                <a:cubicBezTo>
                  <a:pt x="4895924" y="3044937"/>
                  <a:pt x="4907005" y="3042555"/>
                  <a:pt x="4917989" y="3039809"/>
                </a:cubicBezTo>
                <a:cubicBezTo>
                  <a:pt x="4978201" y="2999667"/>
                  <a:pt x="4902491" y="3048665"/>
                  <a:pt x="4975654" y="3006858"/>
                </a:cubicBezTo>
                <a:cubicBezTo>
                  <a:pt x="4984250" y="3001946"/>
                  <a:pt x="4991772" y="2995294"/>
                  <a:pt x="5000368" y="2990382"/>
                </a:cubicBezTo>
                <a:cubicBezTo>
                  <a:pt x="5011030" y="2984289"/>
                  <a:pt x="5023326" y="2981044"/>
                  <a:pt x="5033319" y="2973906"/>
                </a:cubicBezTo>
                <a:cubicBezTo>
                  <a:pt x="5042799" y="2967135"/>
                  <a:pt x="5048340" y="2955655"/>
                  <a:pt x="5058033" y="2949193"/>
                </a:cubicBezTo>
                <a:cubicBezTo>
                  <a:pt x="5065258" y="2944376"/>
                  <a:pt x="5074765" y="2944376"/>
                  <a:pt x="5082746" y="2940955"/>
                </a:cubicBezTo>
                <a:cubicBezTo>
                  <a:pt x="5094033" y="2936117"/>
                  <a:pt x="5105283" y="2930987"/>
                  <a:pt x="5115697" y="2924479"/>
                </a:cubicBezTo>
                <a:cubicBezTo>
                  <a:pt x="5127340" y="2917202"/>
                  <a:pt x="5137477" y="2907746"/>
                  <a:pt x="5148649" y="2899766"/>
                </a:cubicBezTo>
                <a:cubicBezTo>
                  <a:pt x="5156705" y="2894011"/>
                  <a:pt x="5166003" y="2889913"/>
                  <a:pt x="5173362" y="2883290"/>
                </a:cubicBezTo>
                <a:cubicBezTo>
                  <a:pt x="5193567" y="2865105"/>
                  <a:pt x="5231027" y="2825625"/>
                  <a:pt x="5231027" y="2825625"/>
                </a:cubicBezTo>
                <a:cubicBezTo>
                  <a:pt x="5247299" y="2776811"/>
                  <a:pt x="5227541" y="2823804"/>
                  <a:pt x="5272216" y="2767960"/>
                </a:cubicBezTo>
                <a:cubicBezTo>
                  <a:pt x="5295995" y="2738236"/>
                  <a:pt x="5324587" y="2686460"/>
                  <a:pt x="5338119" y="2652631"/>
                </a:cubicBezTo>
                <a:cubicBezTo>
                  <a:pt x="5353843" y="2613321"/>
                  <a:pt x="5358377" y="2604324"/>
                  <a:pt x="5371070" y="2562014"/>
                </a:cubicBezTo>
                <a:cubicBezTo>
                  <a:pt x="5386578" y="2510320"/>
                  <a:pt x="5372698" y="2543977"/>
                  <a:pt x="5387546" y="2479636"/>
                </a:cubicBezTo>
                <a:cubicBezTo>
                  <a:pt x="5398748" y="2431094"/>
                  <a:pt x="5403504" y="2423266"/>
                  <a:pt x="5420497" y="2380782"/>
                </a:cubicBezTo>
                <a:cubicBezTo>
                  <a:pt x="5417751" y="2317625"/>
                  <a:pt x="5416609" y="2254379"/>
                  <a:pt x="5412260" y="2191312"/>
                </a:cubicBezTo>
                <a:cubicBezTo>
                  <a:pt x="5403636" y="2066255"/>
                  <a:pt x="5387093" y="2244832"/>
                  <a:pt x="5412260" y="2018317"/>
                </a:cubicBezTo>
                <a:cubicBezTo>
                  <a:pt x="5413219" y="2009687"/>
                  <a:pt x="5418112" y="2001953"/>
                  <a:pt x="5420497" y="1993604"/>
                </a:cubicBezTo>
                <a:cubicBezTo>
                  <a:pt x="5423607" y="1982718"/>
                  <a:pt x="5425989" y="1971636"/>
                  <a:pt x="5428735" y="1960652"/>
                </a:cubicBezTo>
                <a:cubicBezTo>
                  <a:pt x="5431481" y="1933193"/>
                  <a:pt x="5433244" y="1905617"/>
                  <a:pt x="5436973" y="1878274"/>
                </a:cubicBezTo>
                <a:cubicBezTo>
                  <a:pt x="5441487" y="1845174"/>
                  <a:pt x="5453449" y="1779420"/>
                  <a:pt x="5453449" y="1779420"/>
                </a:cubicBezTo>
                <a:cubicBezTo>
                  <a:pt x="5471159" y="1540341"/>
                  <a:pt x="5457704" y="1630330"/>
                  <a:pt x="5478162" y="1507571"/>
                </a:cubicBezTo>
                <a:cubicBezTo>
                  <a:pt x="5472670" y="1433431"/>
                  <a:pt x="5468418" y="1359188"/>
                  <a:pt x="5461687" y="1285150"/>
                </a:cubicBezTo>
                <a:cubicBezTo>
                  <a:pt x="5460175" y="1268516"/>
                  <a:pt x="5458249" y="1251721"/>
                  <a:pt x="5453449" y="1235723"/>
                </a:cubicBezTo>
                <a:cubicBezTo>
                  <a:pt x="5439435" y="1189009"/>
                  <a:pt x="5438379" y="1214625"/>
                  <a:pt x="5412260" y="1178058"/>
                </a:cubicBezTo>
                <a:cubicBezTo>
                  <a:pt x="5405122" y="1168065"/>
                  <a:pt x="5402922" y="1155099"/>
                  <a:pt x="5395784" y="1145106"/>
                </a:cubicBezTo>
                <a:cubicBezTo>
                  <a:pt x="5389012" y="1135626"/>
                  <a:pt x="5378528" y="1129343"/>
                  <a:pt x="5371070" y="1120393"/>
                </a:cubicBezTo>
                <a:cubicBezTo>
                  <a:pt x="5293932" y="1027827"/>
                  <a:pt x="5345185" y="1065319"/>
                  <a:pt x="5272216" y="1021539"/>
                </a:cubicBezTo>
                <a:cubicBezTo>
                  <a:pt x="5234971" y="965669"/>
                  <a:pt x="5283037" y="1032359"/>
                  <a:pt x="5214552" y="963874"/>
                </a:cubicBezTo>
                <a:cubicBezTo>
                  <a:pt x="5207551" y="956873"/>
                  <a:pt x="5205077" y="946161"/>
                  <a:pt x="5198076" y="939160"/>
                </a:cubicBezTo>
                <a:cubicBezTo>
                  <a:pt x="5185643" y="926727"/>
                  <a:pt x="5169320" y="918642"/>
                  <a:pt x="5156887" y="906209"/>
                </a:cubicBezTo>
                <a:cubicBezTo>
                  <a:pt x="5144454" y="893776"/>
                  <a:pt x="5135899" y="877905"/>
                  <a:pt x="5123935" y="865020"/>
                </a:cubicBezTo>
                <a:cubicBezTo>
                  <a:pt x="5100153" y="839409"/>
                  <a:pt x="5074509" y="815593"/>
                  <a:pt x="5049795" y="790879"/>
                </a:cubicBezTo>
                <a:cubicBezTo>
                  <a:pt x="5021760" y="762844"/>
                  <a:pt x="5002242" y="742067"/>
                  <a:pt x="4967416" y="716739"/>
                </a:cubicBezTo>
                <a:cubicBezTo>
                  <a:pt x="4957485" y="709516"/>
                  <a:pt x="4945449" y="705755"/>
                  <a:pt x="4934465" y="700263"/>
                </a:cubicBezTo>
                <a:cubicBezTo>
                  <a:pt x="4902438" y="652224"/>
                  <a:pt x="4936914" y="697996"/>
                  <a:pt x="4885038" y="650836"/>
                </a:cubicBezTo>
                <a:cubicBezTo>
                  <a:pt x="4864924" y="632550"/>
                  <a:pt x="4849991" y="608250"/>
                  <a:pt x="4827373" y="593171"/>
                </a:cubicBezTo>
                <a:cubicBezTo>
                  <a:pt x="4807813" y="580131"/>
                  <a:pt x="4787591" y="567311"/>
                  <a:pt x="4769708" y="551982"/>
                </a:cubicBezTo>
                <a:cubicBezTo>
                  <a:pt x="4760863" y="544400"/>
                  <a:pt x="4753840" y="534851"/>
                  <a:pt x="4744995" y="527269"/>
                </a:cubicBezTo>
                <a:cubicBezTo>
                  <a:pt x="4734570" y="518334"/>
                  <a:pt x="4721752" y="512264"/>
                  <a:pt x="4712043" y="502555"/>
                </a:cubicBezTo>
                <a:cubicBezTo>
                  <a:pt x="4702335" y="492847"/>
                  <a:pt x="4697367" y="478972"/>
                  <a:pt x="4687330" y="469604"/>
                </a:cubicBezTo>
                <a:cubicBezTo>
                  <a:pt x="4655973" y="440337"/>
                  <a:pt x="4624166" y="411017"/>
                  <a:pt x="4588476" y="387225"/>
                </a:cubicBezTo>
                <a:cubicBezTo>
                  <a:pt x="4580238" y="381733"/>
                  <a:pt x="4571368" y="377088"/>
                  <a:pt x="4563762" y="370750"/>
                </a:cubicBezTo>
                <a:cubicBezTo>
                  <a:pt x="4554812" y="363292"/>
                  <a:pt x="4547817" y="353708"/>
                  <a:pt x="4539049" y="346036"/>
                </a:cubicBezTo>
                <a:cubicBezTo>
                  <a:pt x="4525817" y="334458"/>
                  <a:pt x="4510293" y="325518"/>
                  <a:pt x="4497860" y="313085"/>
                </a:cubicBezTo>
                <a:cubicBezTo>
                  <a:pt x="4451285" y="266510"/>
                  <a:pt x="4519123" y="307240"/>
                  <a:pt x="4448433" y="271896"/>
                </a:cubicBezTo>
                <a:cubicBezTo>
                  <a:pt x="4411185" y="216024"/>
                  <a:pt x="4459257" y="282720"/>
                  <a:pt x="4390768" y="214231"/>
                </a:cubicBezTo>
                <a:cubicBezTo>
                  <a:pt x="4378335" y="201798"/>
                  <a:pt x="4370736" y="184967"/>
                  <a:pt x="4357816" y="173041"/>
                </a:cubicBezTo>
                <a:cubicBezTo>
                  <a:pt x="4334811" y="151805"/>
                  <a:pt x="4309726" y="132744"/>
                  <a:pt x="4283676" y="115377"/>
                </a:cubicBezTo>
                <a:cubicBezTo>
                  <a:pt x="4275438" y="109885"/>
                  <a:pt x="4267654" y="103642"/>
                  <a:pt x="4258962" y="98901"/>
                </a:cubicBezTo>
                <a:cubicBezTo>
                  <a:pt x="4237401" y="87140"/>
                  <a:pt x="4216360" y="73717"/>
                  <a:pt x="4193060" y="65950"/>
                </a:cubicBezTo>
                <a:cubicBezTo>
                  <a:pt x="4184822" y="63204"/>
                  <a:pt x="4176327" y="61133"/>
                  <a:pt x="4168346" y="57712"/>
                </a:cubicBezTo>
                <a:cubicBezTo>
                  <a:pt x="4157059" y="52875"/>
                  <a:pt x="4146617" y="46224"/>
                  <a:pt x="4135395" y="41236"/>
                </a:cubicBezTo>
                <a:cubicBezTo>
                  <a:pt x="4121882" y="35230"/>
                  <a:pt x="4107936" y="30252"/>
                  <a:pt x="4094206" y="24760"/>
                </a:cubicBezTo>
                <a:cubicBezTo>
                  <a:pt x="4076207" y="-2238"/>
                  <a:pt x="4087631" y="47"/>
                  <a:pt x="4069492" y="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Laisva forma 13"/>
          <p:cNvSpPr/>
          <p:nvPr/>
        </p:nvSpPr>
        <p:spPr>
          <a:xfrm>
            <a:off x="3919318" y="4473192"/>
            <a:ext cx="7101016" cy="1729946"/>
          </a:xfrm>
          <a:custGeom>
            <a:avLst/>
            <a:gdLst>
              <a:gd name="connsiteX0" fmla="*/ 0 w 7101016"/>
              <a:gd name="connsiteY0" fmla="*/ 749643 h 1729946"/>
              <a:gd name="connsiteX1" fmla="*/ 41189 w 7101016"/>
              <a:gd name="connsiteY1" fmla="*/ 766119 h 1729946"/>
              <a:gd name="connsiteX2" fmla="*/ 65903 w 7101016"/>
              <a:gd name="connsiteY2" fmla="*/ 782594 h 1729946"/>
              <a:gd name="connsiteX3" fmla="*/ 115330 w 7101016"/>
              <a:gd name="connsiteY3" fmla="*/ 799070 h 1729946"/>
              <a:gd name="connsiteX4" fmla="*/ 197708 w 7101016"/>
              <a:gd name="connsiteY4" fmla="*/ 848497 h 1729946"/>
              <a:gd name="connsiteX5" fmla="*/ 230659 w 7101016"/>
              <a:gd name="connsiteY5" fmla="*/ 873211 h 1729946"/>
              <a:gd name="connsiteX6" fmla="*/ 280086 w 7101016"/>
              <a:gd name="connsiteY6" fmla="*/ 922638 h 1729946"/>
              <a:gd name="connsiteX7" fmla="*/ 304800 w 7101016"/>
              <a:gd name="connsiteY7" fmla="*/ 939113 h 1729946"/>
              <a:gd name="connsiteX8" fmla="*/ 337751 w 7101016"/>
              <a:gd name="connsiteY8" fmla="*/ 955589 h 1729946"/>
              <a:gd name="connsiteX9" fmla="*/ 370703 w 7101016"/>
              <a:gd name="connsiteY9" fmla="*/ 988540 h 1729946"/>
              <a:gd name="connsiteX10" fmla="*/ 436605 w 7101016"/>
              <a:gd name="connsiteY10" fmla="*/ 1029730 h 1729946"/>
              <a:gd name="connsiteX11" fmla="*/ 486032 w 7101016"/>
              <a:gd name="connsiteY11" fmla="*/ 1079157 h 1729946"/>
              <a:gd name="connsiteX12" fmla="*/ 510746 w 7101016"/>
              <a:gd name="connsiteY12" fmla="*/ 1103870 h 1729946"/>
              <a:gd name="connsiteX13" fmla="*/ 551935 w 7101016"/>
              <a:gd name="connsiteY13" fmla="*/ 1145059 h 1729946"/>
              <a:gd name="connsiteX14" fmla="*/ 617838 w 7101016"/>
              <a:gd name="connsiteY14" fmla="*/ 1227438 h 1729946"/>
              <a:gd name="connsiteX15" fmla="*/ 642551 w 7101016"/>
              <a:gd name="connsiteY15" fmla="*/ 1252151 h 1729946"/>
              <a:gd name="connsiteX16" fmla="*/ 659027 w 7101016"/>
              <a:gd name="connsiteY16" fmla="*/ 1276865 h 1729946"/>
              <a:gd name="connsiteX17" fmla="*/ 716692 w 7101016"/>
              <a:gd name="connsiteY17" fmla="*/ 1318054 h 1729946"/>
              <a:gd name="connsiteX18" fmla="*/ 741405 w 7101016"/>
              <a:gd name="connsiteY18" fmla="*/ 1326292 h 1729946"/>
              <a:gd name="connsiteX19" fmla="*/ 815546 w 7101016"/>
              <a:gd name="connsiteY19" fmla="*/ 1367481 h 1729946"/>
              <a:gd name="connsiteX20" fmla="*/ 848497 w 7101016"/>
              <a:gd name="connsiteY20" fmla="*/ 1375719 h 1729946"/>
              <a:gd name="connsiteX21" fmla="*/ 897924 w 7101016"/>
              <a:gd name="connsiteY21" fmla="*/ 1408670 h 1729946"/>
              <a:gd name="connsiteX22" fmla="*/ 922638 w 7101016"/>
              <a:gd name="connsiteY22" fmla="*/ 1425146 h 1729946"/>
              <a:gd name="connsiteX23" fmla="*/ 947351 w 7101016"/>
              <a:gd name="connsiteY23" fmla="*/ 1449859 h 1729946"/>
              <a:gd name="connsiteX24" fmla="*/ 980303 w 7101016"/>
              <a:gd name="connsiteY24" fmla="*/ 1458097 h 1729946"/>
              <a:gd name="connsiteX25" fmla="*/ 1005016 w 7101016"/>
              <a:gd name="connsiteY25" fmla="*/ 1482811 h 1729946"/>
              <a:gd name="connsiteX26" fmla="*/ 1054443 w 7101016"/>
              <a:gd name="connsiteY26" fmla="*/ 1499286 h 1729946"/>
              <a:gd name="connsiteX27" fmla="*/ 1079157 w 7101016"/>
              <a:gd name="connsiteY27" fmla="*/ 1507524 h 1729946"/>
              <a:gd name="connsiteX28" fmla="*/ 1103870 w 7101016"/>
              <a:gd name="connsiteY28" fmla="*/ 1515762 h 1729946"/>
              <a:gd name="connsiteX29" fmla="*/ 1169773 w 7101016"/>
              <a:gd name="connsiteY29" fmla="*/ 1532238 h 1729946"/>
              <a:gd name="connsiteX30" fmla="*/ 1194486 w 7101016"/>
              <a:gd name="connsiteY30" fmla="*/ 1540476 h 1729946"/>
              <a:gd name="connsiteX31" fmla="*/ 1260389 w 7101016"/>
              <a:gd name="connsiteY31" fmla="*/ 1548713 h 1729946"/>
              <a:gd name="connsiteX32" fmla="*/ 1408670 w 7101016"/>
              <a:gd name="connsiteY32" fmla="*/ 1565189 h 1729946"/>
              <a:gd name="connsiteX33" fmla="*/ 1441622 w 7101016"/>
              <a:gd name="connsiteY33" fmla="*/ 1573427 h 1729946"/>
              <a:gd name="connsiteX34" fmla="*/ 1845276 w 7101016"/>
              <a:gd name="connsiteY34" fmla="*/ 1589903 h 1729946"/>
              <a:gd name="connsiteX35" fmla="*/ 1869989 w 7101016"/>
              <a:gd name="connsiteY35" fmla="*/ 1598140 h 1729946"/>
              <a:gd name="connsiteX36" fmla="*/ 2051222 w 7101016"/>
              <a:gd name="connsiteY36" fmla="*/ 1589903 h 1729946"/>
              <a:gd name="connsiteX37" fmla="*/ 2092411 w 7101016"/>
              <a:gd name="connsiteY37" fmla="*/ 1581665 h 1729946"/>
              <a:gd name="connsiteX38" fmla="*/ 2183027 w 7101016"/>
              <a:gd name="connsiteY38" fmla="*/ 1565189 h 1729946"/>
              <a:gd name="connsiteX39" fmla="*/ 2578443 w 7101016"/>
              <a:gd name="connsiteY39" fmla="*/ 1556951 h 1729946"/>
              <a:gd name="connsiteX40" fmla="*/ 2693773 w 7101016"/>
              <a:gd name="connsiteY40" fmla="*/ 1540476 h 1729946"/>
              <a:gd name="connsiteX41" fmla="*/ 2718486 w 7101016"/>
              <a:gd name="connsiteY41" fmla="*/ 1532238 h 1729946"/>
              <a:gd name="connsiteX42" fmla="*/ 2767914 w 7101016"/>
              <a:gd name="connsiteY42" fmla="*/ 1524000 h 1729946"/>
              <a:gd name="connsiteX43" fmla="*/ 2792627 w 7101016"/>
              <a:gd name="connsiteY43" fmla="*/ 1515762 h 1729946"/>
              <a:gd name="connsiteX44" fmla="*/ 2833816 w 7101016"/>
              <a:gd name="connsiteY44" fmla="*/ 1499286 h 1729946"/>
              <a:gd name="connsiteX45" fmla="*/ 2932670 w 7101016"/>
              <a:gd name="connsiteY45" fmla="*/ 1482811 h 1729946"/>
              <a:gd name="connsiteX46" fmla="*/ 2957384 w 7101016"/>
              <a:gd name="connsiteY46" fmla="*/ 1474573 h 1729946"/>
              <a:gd name="connsiteX47" fmla="*/ 3006811 w 7101016"/>
              <a:gd name="connsiteY47" fmla="*/ 1466335 h 1729946"/>
              <a:gd name="connsiteX48" fmla="*/ 3072714 w 7101016"/>
              <a:gd name="connsiteY48" fmla="*/ 1441621 h 1729946"/>
              <a:gd name="connsiteX49" fmla="*/ 3122141 w 7101016"/>
              <a:gd name="connsiteY49" fmla="*/ 1433384 h 1729946"/>
              <a:gd name="connsiteX50" fmla="*/ 3171568 w 7101016"/>
              <a:gd name="connsiteY50" fmla="*/ 1416908 h 1729946"/>
              <a:gd name="connsiteX51" fmla="*/ 3270422 w 7101016"/>
              <a:gd name="connsiteY51" fmla="*/ 1392194 h 1729946"/>
              <a:gd name="connsiteX52" fmla="*/ 3402227 w 7101016"/>
              <a:gd name="connsiteY52" fmla="*/ 1359243 h 1729946"/>
              <a:gd name="connsiteX53" fmla="*/ 3435178 w 7101016"/>
              <a:gd name="connsiteY53" fmla="*/ 1342767 h 1729946"/>
              <a:gd name="connsiteX54" fmla="*/ 3459892 w 7101016"/>
              <a:gd name="connsiteY54" fmla="*/ 1334530 h 1729946"/>
              <a:gd name="connsiteX55" fmla="*/ 3501081 w 7101016"/>
              <a:gd name="connsiteY55" fmla="*/ 1318054 h 1729946"/>
              <a:gd name="connsiteX56" fmla="*/ 3525795 w 7101016"/>
              <a:gd name="connsiteY56" fmla="*/ 1309816 h 1729946"/>
              <a:gd name="connsiteX57" fmla="*/ 3575222 w 7101016"/>
              <a:gd name="connsiteY57" fmla="*/ 1285103 h 1729946"/>
              <a:gd name="connsiteX58" fmla="*/ 3616411 w 7101016"/>
              <a:gd name="connsiteY58" fmla="*/ 1252151 h 1729946"/>
              <a:gd name="connsiteX59" fmla="*/ 3674076 w 7101016"/>
              <a:gd name="connsiteY59" fmla="*/ 1210962 h 1729946"/>
              <a:gd name="connsiteX60" fmla="*/ 3756454 w 7101016"/>
              <a:gd name="connsiteY60" fmla="*/ 1186248 h 1729946"/>
              <a:gd name="connsiteX61" fmla="*/ 3838832 w 7101016"/>
              <a:gd name="connsiteY61" fmla="*/ 1128584 h 1729946"/>
              <a:gd name="connsiteX62" fmla="*/ 3863546 w 7101016"/>
              <a:gd name="connsiteY62" fmla="*/ 1112108 h 1729946"/>
              <a:gd name="connsiteX63" fmla="*/ 3945924 w 7101016"/>
              <a:gd name="connsiteY63" fmla="*/ 1029730 h 1729946"/>
              <a:gd name="connsiteX64" fmla="*/ 3978876 w 7101016"/>
              <a:gd name="connsiteY64" fmla="*/ 996778 h 1729946"/>
              <a:gd name="connsiteX65" fmla="*/ 4036541 w 7101016"/>
              <a:gd name="connsiteY65" fmla="*/ 914400 h 1729946"/>
              <a:gd name="connsiteX66" fmla="*/ 4053016 w 7101016"/>
              <a:gd name="connsiteY66" fmla="*/ 889686 h 1729946"/>
              <a:gd name="connsiteX67" fmla="*/ 4094205 w 7101016"/>
              <a:gd name="connsiteY67" fmla="*/ 856735 h 1729946"/>
              <a:gd name="connsiteX68" fmla="*/ 4110681 w 7101016"/>
              <a:gd name="connsiteY68" fmla="*/ 832021 h 1729946"/>
              <a:gd name="connsiteX69" fmla="*/ 4151870 w 7101016"/>
              <a:gd name="connsiteY69" fmla="*/ 799070 h 1729946"/>
              <a:gd name="connsiteX70" fmla="*/ 4184822 w 7101016"/>
              <a:gd name="connsiteY70" fmla="*/ 766119 h 1729946"/>
              <a:gd name="connsiteX71" fmla="*/ 4226011 w 7101016"/>
              <a:gd name="connsiteY71" fmla="*/ 733167 h 1729946"/>
              <a:gd name="connsiteX72" fmla="*/ 4291914 w 7101016"/>
              <a:gd name="connsiteY72" fmla="*/ 675503 h 1729946"/>
              <a:gd name="connsiteX73" fmla="*/ 4349578 w 7101016"/>
              <a:gd name="connsiteY73" fmla="*/ 626076 h 1729946"/>
              <a:gd name="connsiteX74" fmla="*/ 4357816 w 7101016"/>
              <a:gd name="connsiteY74" fmla="*/ 601362 h 1729946"/>
              <a:gd name="connsiteX75" fmla="*/ 4382530 w 7101016"/>
              <a:gd name="connsiteY75" fmla="*/ 584886 h 1729946"/>
              <a:gd name="connsiteX76" fmla="*/ 4431957 w 7101016"/>
              <a:gd name="connsiteY76" fmla="*/ 527221 h 1729946"/>
              <a:gd name="connsiteX77" fmla="*/ 4473146 w 7101016"/>
              <a:gd name="connsiteY77" fmla="*/ 469557 h 1729946"/>
              <a:gd name="connsiteX78" fmla="*/ 4530811 w 7101016"/>
              <a:gd name="connsiteY78" fmla="*/ 378940 h 1729946"/>
              <a:gd name="connsiteX79" fmla="*/ 4563762 w 7101016"/>
              <a:gd name="connsiteY79" fmla="*/ 304800 h 1729946"/>
              <a:gd name="connsiteX80" fmla="*/ 4604951 w 7101016"/>
              <a:gd name="connsiteY80" fmla="*/ 230659 h 1729946"/>
              <a:gd name="connsiteX81" fmla="*/ 4613189 w 7101016"/>
              <a:gd name="connsiteY81" fmla="*/ 205946 h 1729946"/>
              <a:gd name="connsiteX82" fmla="*/ 4629665 w 7101016"/>
              <a:gd name="connsiteY82" fmla="*/ 181232 h 1729946"/>
              <a:gd name="connsiteX83" fmla="*/ 4637903 w 7101016"/>
              <a:gd name="connsiteY83" fmla="*/ 156519 h 1729946"/>
              <a:gd name="connsiteX84" fmla="*/ 4662616 w 7101016"/>
              <a:gd name="connsiteY84" fmla="*/ 131805 h 1729946"/>
              <a:gd name="connsiteX85" fmla="*/ 4695568 w 7101016"/>
              <a:gd name="connsiteY85" fmla="*/ 90616 h 1729946"/>
              <a:gd name="connsiteX86" fmla="*/ 4712043 w 7101016"/>
              <a:gd name="connsiteY86" fmla="*/ 65903 h 1729946"/>
              <a:gd name="connsiteX87" fmla="*/ 4810897 w 7101016"/>
              <a:gd name="connsiteY87" fmla="*/ 24713 h 1729946"/>
              <a:gd name="connsiteX88" fmla="*/ 4909751 w 7101016"/>
              <a:gd name="connsiteY88" fmla="*/ 0 h 1729946"/>
              <a:gd name="connsiteX89" fmla="*/ 5107459 w 7101016"/>
              <a:gd name="connsiteY89" fmla="*/ 8238 h 1729946"/>
              <a:gd name="connsiteX90" fmla="*/ 5173362 w 7101016"/>
              <a:gd name="connsiteY90" fmla="*/ 24713 h 1729946"/>
              <a:gd name="connsiteX91" fmla="*/ 5222789 w 7101016"/>
              <a:gd name="connsiteY91" fmla="*/ 32951 h 1729946"/>
              <a:gd name="connsiteX92" fmla="*/ 5305168 w 7101016"/>
              <a:gd name="connsiteY92" fmla="*/ 57665 h 1729946"/>
              <a:gd name="connsiteX93" fmla="*/ 5346357 w 7101016"/>
              <a:gd name="connsiteY93" fmla="*/ 65903 h 1729946"/>
              <a:gd name="connsiteX94" fmla="*/ 5387546 w 7101016"/>
              <a:gd name="connsiteY94" fmla="*/ 82378 h 1729946"/>
              <a:gd name="connsiteX95" fmla="*/ 5436973 w 7101016"/>
              <a:gd name="connsiteY95" fmla="*/ 90616 h 1729946"/>
              <a:gd name="connsiteX96" fmla="*/ 5486400 w 7101016"/>
              <a:gd name="connsiteY96" fmla="*/ 107092 h 1729946"/>
              <a:gd name="connsiteX97" fmla="*/ 5527589 w 7101016"/>
              <a:gd name="connsiteY97" fmla="*/ 115330 h 1729946"/>
              <a:gd name="connsiteX98" fmla="*/ 5568778 w 7101016"/>
              <a:gd name="connsiteY98" fmla="*/ 131805 h 1729946"/>
              <a:gd name="connsiteX99" fmla="*/ 5618205 w 7101016"/>
              <a:gd name="connsiteY99" fmla="*/ 148281 h 1729946"/>
              <a:gd name="connsiteX100" fmla="*/ 5700584 w 7101016"/>
              <a:gd name="connsiteY100" fmla="*/ 205946 h 1729946"/>
              <a:gd name="connsiteX101" fmla="*/ 5725297 w 7101016"/>
              <a:gd name="connsiteY101" fmla="*/ 214184 h 1729946"/>
              <a:gd name="connsiteX102" fmla="*/ 5782962 w 7101016"/>
              <a:gd name="connsiteY102" fmla="*/ 255373 h 1729946"/>
              <a:gd name="connsiteX103" fmla="*/ 5824151 w 7101016"/>
              <a:gd name="connsiteY103" fmla="*/ 280086 h 1729946"/>
              <a:gd name="connsiteX104" fmla="*/ 5881816 w 7101016"/>
              <a:gd name="connsiteY104" fmla="*/ 321276 h 1729946"/>
              <a:gd name="connsiteX105" fmla="*/ 5906530 w 7101016"/>
              <a:gd name="connsiteY105" fmla="*/ 329513 h 1729946"/>
              <a:gd name="connsiteX106" fmla="*/ 5923005 w 7101016"/>
              <a:gd name="connsiteY106" fmla="*/ 354227 h 1729946"/>
              <a:gd name="connsiteX107" fmla="*/ 5964195 w 7101016"/>
              <a:gd name="connsiteY107" fmla="*/ 395416 h 1729946"/>
              <a:gd name="connsiteX108" fmla="*/ 6005384 w 7101016"/>
              <a:gd name="connsiteY108" fmla="*/ 477794 h 1729946"/>
              <a:gd name="connsiteX109" fmla="*/ 6038335 w 7101016"/>
              <a:gd name="connsiteY109" fmla="*/ 527221 h 1729946"/>
              <a:gd name="connsiteX110" fmla="*/ 6054811 w 7101016"/>
              <a:gd name="connsiteY110" fmla="*/ 551935 h 1729946"/>
              <a:gd name="connsiteX111" fmla="*/ 6063049 w 7101016"/>
              <a:gd name="connsiteY111" fmla="*/ 593124 h 1729946"/>
              <a:gd name="connsiteX112" fmla="*/ 6079524 w 7101016"/>
              <a:gd name="connsiteY112" fmla="*/ 626076 h 1729946"/>
              <a:gd name="connsiteX113" fmla="*/ 6112476 w 7101016"/>
              <a:gd name="connsiteY113" fmla="*/ 691978 h 1729946"/>
              <a:gd name="connsiteX114" fmla="*/ 6128951 w 7101016"/>
              <a:gd name="connsiteY114" fmla="*/ 741405 h 1729946"/>
              <a:gd name="connsiteX115" fmla="*/ 6145427 w 7101016"/>
              <a:gd name="connsiteY115" fmla="*/ 774357 h 1729946"/>
              <a:gd name="connsiteX116" fmla="*/ 6170141 w 7101016"/>
              <a:gd name="connsiteY116" fmla="*/ 856735 h 1729946"/>
              <a:gd name="connsiteX117" fmla="*/ 6203092 w 7101016"/>
              <a:gd name="connsiteY117" fmla="*/ 922638 h 1729946"/>
              <a:gd name="connsiteX118" fmla="*/ 6219568 w 7101016"/>
              <a:gd name="connsiteY118" fmla="*/ 955589 h 1729946"/>
              <a:gd name="connsiteX119" fmla="*/ 6236043 w 7101016"/>
              <a:gd name="connsiteY119" fmla="*/ 1013254 h 1729946"/>
              <a:gd name="connsiteX120" fmla="*/ 6244281 w 7101016"/>
              <a:gd name="connsiteY120" fmla="*/ 1037967 h 1729946"/>
              <a:gd name="connsiteX121" fmla="*/ 6260757 w 7101016"/>
              <a:gd name="connsiteY121" fmla="*/ 1103870 h 1729946"/>
              <a:gd name="connsiteX122" fmla="*/ 6293708 w 7101016"/>
              <a:gd name="connsiteY122" fmla="*/ 1202724 h 1729946"/>
              <a:gd name="connsiteX123" fmla="*/ 6301946 w 7101016"/>
              <a:gd name="connsiteY123" fmla="*/ 1227438 h 1729946"/>
              <a:gd name="connsiteX124" fmla="*/ 6310184 w 7101016"/>
              <a:gd name="connsiteY124" fmla="*/ 1260389 h 1729946"/>
              <a:gd name="connsiteX125" fmla="*/ 6326659 w 7101016"/>
              <a:gd name="connsiteY125" fmla="*/ 1293340 h 1729946"/>
              <a:gd name="connsiteX126" fmla="*/ 6334897 w 7101016"/>
              <a:gd name="connsiteY126" fmla="*/ 1334530 h 1729946"/>
              <a:gd name="connsiteX127" fmla="*/ 6351373 w 7101016"/>
              <a:gd name="connsiteY127" fmla="*/ 1367481 h 1729946"/>
              <a:gd name="connsiteX128" fmla="*/ 6367849 w 7101016"/>
              <a:gd name="connsiteY128" fmla="*/ 1408670 h 1729946"/>
              <a:gd name="connsiteX129" fmla="*/ 6376086 w 7101016"/>
              <a:gd name="connsiteY129" fmla="*/ 1441621 h 1729946"/>
              <a:gd name="connsiteX130" fmla="*/ 6409038 w 7101016"/>
              <a:gd name="connsiteY130" fmla="*/ 1507524 h 1729946"/>
              <a:gd name="connsiteX131" fmla="*/ 6441989 w 7101016"/>
              <a:gd name="connsiteY131" fmla="*/ 1581665 h 1729946"/>
              <a:gd name="connsiteX132" fmla="*/ 6466703 w 7101016"/>
              <a:gd name="connsiteY132" fmla="*/ 1598140 h 1729946"/>
              <a:gd name="connsiteX133" fmla="*/ 6474941 w 7101016"/>
              <a:gd name="connsiteY133" fmla="*/ 1631092 h 1729946"/>
              <a:gd name="connsiteX134" fmla="*/ 6549081 w 7101016"/>
              <a:gd name="connsiteY134" fmla="*/ 1713470 h 1729946"/>
              <a:gd name="connsiteX135" fmla="*/ 6598508 w 7101016"/>
              <a:gd name="connsiteY135" fmla="*/ 1729946 h 1729946"/>
              <a:gd name="connsiteX136" fmla="*/ 6730314 w 7101016"/>
              <a:gd name="connsiteY136" fmla="*/ 1721708 h 1729946"/>
              <a:gd name="connsiteX137" fmla="*/ 6763265 w 7101016"/>
              <a:gd name="connsiteY137" fmla="*/ 1705232 h 1729946"/>
              <a:gd name="connsiteX138" fmla="*/ 6853881 w 7101016"/>
              <a:gd name="connsiteY138" fmla="*/ 1680519 h 1729946"/>
              <a:gd name="connsiteX139" fmla="*/ 6903308 w 7101016"/>
              <a:gd name="connsiteY139" fmla="*/ 1639330 h 1729946"/>
              <a:gd name="connsiteX140" fmla="*/ 6952735 w 7101016"/>
              <a:gd name="connsiteY140" fmla="*/ 1598140 h 1729946"/>
              <a:gd name="connsiteX141" fmla="*/ 7010400 w 7101016"/>
              <a:gd name="connsiteY141" fmla="*/ 1524000 h 1729946"/>
              <a:gd name="connsiteX142" fmla="*/ 7018638 w 7101016"/>
              <a:gd name="connsiteY142" fmla="*/ 1499286 h 1729946"/>
              <a:gd name="connsiteX143" fmla="*/ 7051589 w 7101016"/>
              <a:gd name="connsiteY143" fmla="*/ 1449859 h 1729946"/>
              <a:gd name="connsiteX144" fmla="*/ 7059827 w 7101016"/>
              <a:gd name="connsiteY144" fmla="*/ 1425146 h 1729946"/>
              <a:gd name="connsiteX145" fmla="*/ 7101016 w 7101016"/>
              <a:gd name="connsiteY145" fmla="*/ 1375719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7101016" h="1729946">
                <a:moveTo>
                  <a:pt x="0" y="749643"/>
                </a:moveTo>
                <a:cubicBezTo>
                  <a:pt x="13730" y="755135"/>
                  <a:pt x="27963" y="759506"/>
                  <a:pt x="41189" y="766119"/>
                </a:cubicBezTo>
                <a:cubicBezTo>
                  <a:pt x="50044" y="770547"/>
                  <a:pt x="56856" y="778573"/>
                  <a:pt x="65903" y="782594"/>
                </a:cubicBezTo>
                <a:cubicBezTo>
                  <a:pt x="81773" y="789647"/>
                  <a:pt x="99797" y="791303"/>
                  <a:pt x="115330" y="799070"/>
                </a:cubicBezTo>
                <a:cubicBezTo>
                  <a:pt x="153658" y="818234"/>
                  <a:pt x="157951" y="818679"/>
                  <a:pt x="197708" y="848497"/>
                </a:cubicBezTo>
                <a:cubicBezTo>
                  <a:pt x="208692" y="856735"/>
                  <a:pt x="220454" y="864026"/>
                  <a:pt x="230659" y="873211"/>
                </a:cubicBezTo>
                <a:cubicBezTo>
                  <a:pt x="247978" y="888798"/>
                  <a:pt x="260699" y="909714"/>
                  <a:pt x="280086" y="922638"/>
                </a:cubicBezTo>
                <a:cubicBezTo>
                  <a:pt x="288324" y="928130"/>
                  <a:pt x="296204" y="934201"/>
                  <a:pt x="304800" y="939113"/>
                </a:cubicBezTo>
                <a:cubicBezTo>
                  <a:pt x="315462" y="945206"/>
                  <a:pt x="327927" y="948221"/>
                  <a:pt x="337751" y="955589"/>
                </a:cubicBezTo>
                <a:cubicBezTo>
                  <a:pt x="350178" y="964909"/>
                  <a:pt x="358442" y="979003"/>
                  <a:pt x="370703" y="988540"/>
                </a:cubicBezTo>
                <a:cubicBezTo>
                  <a:pt x="376850" y="993321"/>
                  <a:pt x="425487" y="1019847"/>
                  <a:pt x="436605" y="1029730"/>
                </a:cubicBezTo>
                <a:cubicBezTo>
                  <a:pt x="454020" y="1045210"/>
                  <a:pt x="469556" y="1062681"/>
                  <a:pt x="486032" y="1079157"/>
                </a:cubicBezTo>
                <a:cubicBezTo>
                  <a:pt x="494270" y="1087395"/>
                  <a:pt x="504284" y="1094177"/>
                  <a:pt x="510746" y="1103870"/>
                </a:cubicBezTo>
                <a:cubicBezTo>
                  <a:pt x="532714" y="1136822"/>
                  <a:pt x="518984" y="1123092"/>
                  <a:pt x="551935" y="1145059"/>
                </a:cubicBezTo>
                <a:cubicBezTo>
                  <a:pt x="578831" y="1198851"/>
                  <a:pt x="559727" y="1169327"/>
                  <a:pt x="617838" y="1227438"/>
                </a:cubicBezTo>
                <a:cubicBezTo>
                  <a:pt x="626076" y="1235676"/>
                  <a:pt x="636089" y="1242458"/>
                  <a:pt x="642551" y="1252151"/>
                </a:cubicBezTo>
                <a:cubicBezTo>
                  <a:pt x="648043" y="1260389"/>
                  <a:pt x="652026" y="1269864"/>
                  <a:pt x="659027" y="1276865"/>
                </a:cubicBezTo>
                <a:cubicBezTo>
                  <a:pt x="662758" y="1280596"/>
                  <a:pt x="707337" y="1313377"/>
                  <a:pt x="716692" y="1318054"/>
                </a:cubicBezTo>
                <a:cubicBezTo>
                  <a:pt x="724459" y="1321937"/>
                  <a:pt x="733638" y="1322409"/>
                  <a:pt x="741405" y="1326292"/>
                </a:cubicBezTo>
                <a:cubicBezTo>
                  <a:pt x="772853" y="1342016"/>
                  <a:pt x="783821" y="1355584"/>
                  <a:pt x="815546" y="1367481"/>
                </a:cubicBezTo>
                <a:cubicBezTo>
                  <a:pt x="826147" y="1371456"/>
                  <a:pt x="837513" y="1372973"/>
                  <a:pt x="848497" y="1375719"/>
                </a:cubicBezTo>
                <a:lnTo>
                  <a:pt x="897924" y="1408670"/>
                </a:lnTo>
                <a:cubicBezTo>
                  <a:pt x="906162" y="1414162"/>
                  <a:pt x="915637" y="1418145"/>
                  <a:pt x="922638" y="1425146"/>
                </a:cubicBezTo>
                <a:cubicBezTo>
                  <a:pt x="930876" y="1433384"/>
                  <a:pt x="937236" y="1444079"/>
                  <a:pt x="947351" y="1449859"/>
                </a:cubicBezTo>
                <a:cubicBezTo>
                  <a:pt x="957181" y="1455476"/>
                  <a:pt x="969319" y="1455351"/>
                  <a:pt x="980303" y="1458097"/>
                </a:cubicBezTo>
                <a:cubicBezTo>
                  <a:pt x="988541" y="1466335"/>
                  <a:pt x="994832" y="1477153"/>
                  <a:pt x="1005016" y="1482811"/>
                </a:cubicBezTo>
                <a:cubicBezTo>
                  <a:pt x="1020197" y="1491245"/>
                  <a:pt x="1037967" y="1493794"/>
                  <a:pt x="1054443" y="1499286"/>
                </a:cubicBezTo>
                <a:lnTo>
                  <a:pt x="1079157" y="1507524"/>
                </a:lnTo>
                <a:cubicBezTo>
                  <a:pt x="1087395" y="1510270"/>
                  <a:pt x="1095446" y="1513656"/>
                  <a:pt x="1103870" y="1515762"/>
                </a:cubicBezTo>
                <a:cubicBezTo>
                  <a:pt x="1125838" y="1521254"/>
                  <a:pt x="1148291" y="1525077"/>
                  <a:pt x="1169773" y="1532238"/>
                </a:cubicBezTo>
                <a:cubicBezTo>
                  <a:pt x="1178011" y="1534984"/>
                  <a:pt x="1185943" y="1538923"/>
                  <a:pt x="1194486" y="1540476"/>
                </a:cubicBezTo>
                <a:cubicBezTo>
                  <a:pt x="1216268" y="1544436"/>
                  <a:pt x="1238473" y="1545582"/>
                  <a:pt x="1260389" y="1548713"/>
                </a:cubicBezTo>
                <a:cubicBezTo>
                  <a:pt x="1375266" y="1565123"/>
                  <a:pt x="1228171" y="1550147"/>
                  <a:pt x="1408670" y="1565189"/>
                </a:cubicBezTo>
                <a:cubicBezTo>
                  <a:pt x="1419654" y="1567935"/>
                  <a:pt x="1430310" y="1572946"/>
                  <a:pt x="1441622" y="1573427"/>
                </a:cubicBezTo>
                <a:lnTo>
                  <a:pt x="1845276" y="1589903"/>
                </a:lnTo>
                <a:cubicBezTo>
                  <a:pt x="1853752" y="1591787"/>
                  <a:pt x="1861751" y="1595394"/>
                  <a:pt x="1869989" y="1598140"/>
                </a:cubicBezTo>
                <a:cubicBezTo>
                  <a:pt x="1930400" y="1595394"/>
                  <a:pt x="1990914" y="1594370"/>
                  <a:pt x="2051222" y="1589903"/>
                </a:cubicBezTo>
                <a:cubicBezTo>
                  <a:pt x="2065185" y="1588869"/>
                  <a:pt x="2078743" y="1584702"/>
                  <a:pt x="2092411" y="1581665"/>
                </a:cubicBezTo>
                <a:cubicBezTo>
                  <a:pt x="2128929" y="1573550"/>
                  <a:pt x="2140342" y="1566741"/>
                  <a:pt x="2183027" y="1565189"/>
                </a:cubicBezTo>
                <a:cubicBezTo>
                  <a:pt x="2314774" y="1560398"/>
                  <a:pt x="2446638" y="1559697"/>
                  <a:pt x="2578443" y="1556951"/>
                </a:cubicBezTo>
                <a:cubicBezTo>
                  <a:pt x="2606930" y="1553390"/>
                  <a:pt x="2663242" y="1547260"/>
                  <a:pt x="2693773" y="1540476"/>
                </a:cubicBezTo>
                <a:cubicBezTo>
                  <a:pt x="2702250" y="1538592"/>
                  <a:pt x="2710009" y="1534122"/>
                  <a:pt x="2718486" y="1532238"/>
                </a:cubicBezTo>
                <a:cubicBezTo>
                  <a:pt x="2734792" y="1528615"/>
                  <a:pt x="2751438" y="1526746"/>
                  <a:pt x="2767914" y="1524000"/>
                </a:cubicBezTo>
                <a:cubicBezTo>
                  <a:pt x="2776152" y="1521254"/>
                  <a:pt x="2784497" y="1518811"/>
                  <a:pt x="2792627" y="1515762"/>
                </a:cubicBezTo>
                <a:cubicBezTo>
                  <a:pt x="2806473" y="1510570"/>
                  <a:pt x="2819422" y="1502673"/>
                  <a:pt x="2833816" y="1499286"/>
                </a:cubicBezTo>
                <a:cubicBezTo>
                  <a:pt x="2866334" y="1491635"/>
                  <a:pt x="2899719" y="1488303"/>
                  <a:pt x="2932670" y="1482811"/>
                </a:cubicBezTo>
                <a:cubicBezTo>
                  <a:pt x="2940908" y="1480065"/>
                  <a:pt x="2948907" y="1476457"/>
                  <a:pt x="2957384" y="1474573"/>
                </a:cubicBezTo>
                <a:cubicBezTo>
                  <a:pt x="2973689" y="1470950"/>
                  <a:pt x="2990697" y="1470730"/>
                  <a:pt x="3006811" y="1466335"/>
                </a:cubicBezTo>
                <a:cubicBezTo>
                  <a:pt x="3035029" y="1458639"/>
                  <a:pt x="3046323" y="1447485"/>
                  <a:pt x="3072714" y="1441621"/>
                </a:cubicBezTo>
                <a:cubicBezTo>
                  <a:pt x="3089019" y="1437998"/>
                  <a:pt x="3105665" y="1436130"/>
                  <a:pt x="3122141" y="1433384"/>
                </a:cubicBezTo>
                <a:cubicBezTo>
                  <a:pt x="3138617" y="1427892"/>
                  <a:pt x="3154538" y="1420314"/>
                  <a:pt x="3171568" y="1416908"/>
                </a:cubicBezTo>
                <a:cubicBezTo>
                  <a:pt x="3220500" y="1407121"/>
                  <a:pt x="3216227" y="1409130"/>
                  <a:pt x="3270422" y="1392194"/>
                </a:cubicBezTo>
                <a:cubicBezTo>
                  <a:pt x="3374348" y="1359717"/>
                  <a:pt x="3310303" y="1372375"/>
                  <a:pt x="3402227" y="1359243"/>
                </a:cubicBezTo>
                <a:cubicBezTo>
                  <a:pt x="3413211" y="1353751"/>
                  <a:pt x="3423891" y="1347604"/>
                  <a:pt x="3435178" y="1342767"/>
                </a:cubicBezTo>
                <a:cubicBezTo>
                  <a:pt x="3443159" y="1339346"/>
                  <a:pt x="3451761" y="1337579"/>
                  <a:pt x="3459892" y="1334530"/>
                </a:cubicBezTo>
                <a:cubicBezTo>
                  <a:pt x="3473738" y="1329338"/>
                  <a:pt x="3487235" y="1323246"/>
                  <a:pt x="3501081" y="1318054"/>
                </a:cubicBezTo>
                <a:cubicBezTo>
                  <a:pt x="3509212" y="1315005"/>
                  <a:pt x="3517860" y="1313343"/>
                  <a:pt x="3525795" y="1309816"/>
                </a:cubicBezTo>
                <a:cubicBezTo>
                  <a:pt x="3542628" y="1302335"/>
                  <a:pt x="3558746" y="1293341"/>
                  <a:pt x="3575222" y="1285103"/>
                </a:cubicBezTo>
                <a:cubicBezTo>
                  <a:pt x="3606483" y="1238208"/>
                  <a:pt x="3573560" y="1276637"/>
                  <a:pt x="3616411" y="1252151"/>
                </a:cubicBezTo>
                <a:cubicBezTo>
                  <a:pt x="3624851" y="1247328"/>
                  <a:pt x="3661326" y="1216426"/>
                  <a:pt x="3674076" y="1210962"/>
                </a:cubicBezTo>
                <a:cubicBezTo>
                  <a:pt x="3706312" y="1197146"/>
                  <a:pt x="3723227" y="1208399"/>
                  <a:pt x="3756454" y="1186248"/>
                </a:cubicBezTo>
                <a:cubicBezTo>
                  <a:pt x="3870076" y="1110501"/>
                  <a:pt x="3753450" y="1189571"/>
                  <a:pt x="3838832" y="1128584"/>
                </a:cubicBezTo>
                <a:cubicBezTo>
                  <a:pt x="3846889" y="1122829"/>
                  <a:pt x="3856187" y="1118731"/>
                  <a:pt x="3863546" y="1112108"/>
                </a:cubicBezTo>
                <a:lnTo>
                  <a:pt x="3945924" y="1029730"/>
                </a:lnTo>
                <a:cubicBezTo>
                  <a:pt x="3956908" y="1018746"/>
                  <a:pt x="3970884" y="1010098"/>
                  <a:pt x="3978876" y="996778"/>
                </a:cubicBezTo>
                <a:cubicBezTo>
                  <a:pt x="4022418" y="924207"/>
                  <a:pt x="3982844" y="985996"/>
                  <a:pt x="4036541" y="914400"/>
                </a:cubicBezTo>
                <a:cubicBezTo>
                  <a:pt x="4042481" y="906479"/>
                  <a:pt x="4046015" y="896687"/>
                  <a:pt x="4053016" y="889686"/>
                </a:cubicBezTo>
                <a:cubicBezTo>
                  <a:pt x="4065449" y="877253"/>
                  <a:pt x="4081772" y="869168"/>
                  <a:pt x="4094205" y="856735"/>
                </a:cubicBezTo>
                <a:cubicBezTo>
                  <a:pt x="4101206" y="849734"/>
                  <a:pt x="4103680" y="839022"/>
                  <a:pt x="4110681" y="832021"/>
                </a:cubicBezTo>
                <a:cubicBezTo>
                  <a:pt x="4123114" y="819588"/>
                  <a:pt x="4138729" y="810751"/>
                  <a:pt x="4151870" y="799070"/>
                </a:cubicBezTo>
                <a:cubicBezTo>
                  <a:pt x="4163480" y="788750"/>
                  <a:pt x="4173212" y="776439"/>
                  <a:pt x="4184822" y="766119"/>
                </a:cubicBezTo>
                <a:cubicBezTo>
                  <a:pt x="4197963" y="754438"/>
                  <a:pt x="4212870" y="744848"/>
                  <a:pt x="4226011" y="733167"/>
                </a:cubicBezTo>
                <a:cubicBezTo>
                  <a:pt x="4302785" y="664923"/>
                  <a:pt x="4216382" y="732150"/>
                  <a:pt x="4291914" y="675503"/>
                </a:cubicBezTo>
                <a:cubicBezTo>
                  <a:pt x="4341841" y="600607"/>
                  <a:pt x="4260162" y="715492"/>
                  <a:pt x="4349578" y="626076"/>
                </a:cubicBezTo>
                <a:cubicBezTo>
                  <a:pt x="4355718" y="619936"/>
                  <a:pt x="4352391" y="608143"/>
                  <a:pt x="4357816" y="601362"/>
                </a:cubicBezTo>
                <a:cubicBezTo>
                  <a:pt x="4364001" y="593631"/>
                  <a:pt x="4374292" y="590378"/>
                  <a:pt x="4382530" y="584886"/>
                </a:cubicBezTo>
                <a:cubicBezTo>
                  <a:pt x="4443091" y="483949"/>
                  <a:pt x="4374903" y="584275"/>
                  <a:pt x="4431957" y="527221"/>
                </a:cubicBezTo>
                <a:cubicBezTo>
                  <a:pt x="4445412" y="513766"/>
                  <a:pt x="4461456" y="485923"/>
                  <a:pt x="4473146" y="469557"/>
                </a:cubicBezTo>
                <a:cubicBezTo>
                  <a:pt x="4512240" y="414826"/>
                  <a:pt x="4489277" y="455086"/>
                  <a:pt x="4530811" y="378940"/>
                </a:cubicBezTo>
                <a:cubicBezTo>
                  <a:pt x="4555141" y="334335"/>
                  <a:pt x="4541230" y="355497"/>
                  <a:pt x="4563762" y="304800"/>
                </a:cubicBezTo>
                <a:cubicBezTo>
                  <a:pt x="4595497" y="233397"/>
                  <a:pt x="4563361" y="313840"/>
                  <a:pt x="4604951" y="230659"/>
                </a:cubicBezTo>
                <a:cubicBezTo>
                  <a:pt x="4608834" y="222892"/>
                  <a:pt x="4609306" y="213713"/>
                  <a:pt x="4613189" y="205946"/>
                </a:cubicBezTo>
                <a:cubicBezTo>
                  <a:pt x="4617617" y="197090"/>
                  <a:pt x="4625237" y="190088"/>
                  <a:pt x="4629665" y="181232"/>
                </a:cubicBezTo>
                <a:cubicBezTo>
                  <a:pt x="4633548" y="173465"/>
                  <a:pt x="4633086" y="163744"/>
                  <a:pt x="4637903" y="156519"/>
                </a:cubicBezTo>
                <a:cubicBezTo>
                  <a:pt x="4644365" y="146826"/>
                  <a:pt x="4654378" y="140043"/>
                  <a:pt x="4662616" y="131805"/>
                </a:cubicBezTo>
                <a:cubicBezTo>
                  <a:pt x="4678654" y="83693"/>
                  <a:pt x="4658306" y="127878"/>
                  <a:pt x="4695568" y="90616"/>
                </a:cubicBezTo>
                <a:cubicBezTo>
                  <a:pt x="4702569" y="83615"/>
                  <a:pt x="4703932" y="71581"/>
                  <a:pt x="4712043" y="65903"/>
                </a:cubicBezTo>
                <a:cubicBezTo>
                  <a:pt x="4788653" y="12276"/>
                  <a:pt x="4753851" y="46105"/>
                  <a:pt x="4810897" y="24713"/>
                </a:cubicBezTo>
                <a:cubicBezTo>
                  <a:pt x="4890024" y="-4959"/>
                  <a:pt x="4784119" y="15705"/>
                  <a:pt x="4909751" y="0"/>
                </a:cubicBezTo>
                <a:cubicBezTo>
                  <a:pt x="4975654" y="2746"/>
                  <a:pt x="5041655" y="3700"/>
                  <a:pt x="5107459" y="8238"/>
                </a:cubicBezTo>
                <a:cubicBezTo>
                  <a:pt x="5159080" y="11798"/>
                  <a:pt x="5134177" y="16006"/>
                  <a:pt x="5173362" y="24713"/>
                </a:cubicBezTo>
                <a:cubicBezTo>
                  <a:pt x="5189667" y="28336"/>
                  <a:pt x="5206585" y="28900"/>
                  <a:pt x="5222789" y="32951"/>
                </a:cubicBezTo>
                <a:cubicBezTo>
                  <a:pt x="5387076" y="74024"/>
                  <a:pt x="5187489" y="31514"/>
                  <a:pt x="5305168" y="57665"/>
                </a:cubicBezTo>
                <a:cubicBezTo>
                  <a:pt x="5318836" y="60702"/>
                  <a:pt x="5332946" y="61880"/>
                  <a:pt x="5346357" y="65903"/>
                </a:cubicBezTo>
                <a:cubicBezTo>
                  <a:pt x="5360521" y="70152"/>
                  <a:pt x="5373280" y="78487"/>
                  <a:pt x="5387546" y="82378"/>
                </a:cubicBezTo>
                <a:cubicBezTo>
                  <a:pt x="5403660" y="86773"/>
                  <a:pt x="5420769" y="86565"/>
                  <a:pt x="5436973" y="90616"/>
                </a:cubicBezTo>
                <a:cubicBezTo>
                  <a:pt x="5453821" y="94828"/>
                  <a:pt x="5469645" y="102522"/>
                  <a:pt x="5486400" y="107092"/>
                </a:cubicBezTo>
                <a:cubicBezTo>
                  <a:pt x="5499908" y="110776"/>
                  <a:pt x="5514178" y="111307"/>
                  <a:pt x="5527589" y="115330"/>
                </a:cubicBezTo>
                <a:cubicBezTo>
                  <a:pt x="5541753" y="119579"/>
                  <a:pt x="5554881" y="126752"/>
                  <a:pt x="5568778" y="131805"/>
                </a:cubicBezTo>
                <a:cubicBezTo>
                  <a:pt x="5585099" y="137740"/>
                  <a:pt x="5618205" y="148281"/>
                  <a:pt x="5618205" y="148281"/>
                </a:cubicBezTo>
                <a:cubicBezTo>
                  <a:pt x="5633241" y="159557"/>
                  <a:pt x="5688419" y="201891"/>
                  <a:pt x="5700584" y="205946"/>
                </a:cubicBezTo>
                <a:lnTo>
                  <a:pt x="5725297" y="214184"/>
                </a:lnTo>
                <a:cubicBezTo>
                  <a:pt x="5749451" y="232299"/>
                  <a:pt x="5758881" y="240322"/>
                  <a:pt x="5782962" y="255373"/>
                </a:cubicBezTo>
                <a:cubicBezTo>
                  <a:pt x="5796540" y="263859"/>
                  <a:pt x="5810829" y="271205"/>
                  <a:pt x="5824151" y="280086"/>
                </a:cubicBezTo>
                <a:cubicBezTo>
                  <a:pt x="5835336" y="287543"/>
                  <a:pt x="5867086" y="313911"/>
                  <a:pt x="5881816" y="321276"/>
                </a:cubicBezTo>
                <a:cubicBezTo>
                  <a:pt x="5889583" y="325159"/>
                  <a:pt x="5898292" y="326767"/>
                  <a:pt x="5906530" y="329513"/>
                </a:cubicBezTo>
                <a:cubicBezTo>
                  <a:pt x="5912022" y="337751"/>
                  <a:pt x="5916004" y="347226"/>
                  <a:pt x="5923005" y="354227"/>
                </a:cubicBezTo>
                <a:cubicBezTo>
                  <a:pt x="5977930" y="409153"/>
                  <a:pt x="5920254" y="329508"/>
                  <a:pt x="5964195" y="395416"/>
                </a:cubicBezTo>
                <a:cubicBezTo>
                  <a:pt x="5987706" y="465951"/>
                  <a:pt x="5968120" y="424560"/>
                  <a:pt x="6005384" y="477794"/>
                </a:cubicBezTo>
                <a:cubicBezTo>
                  <a:pt x="6016739" y="494016"/>
                  <a:pt x="6027351" y="510745"/>
                  <a:pt x="6038335" y="527221"/>
                </a:cubicBezTo>
                <a:lnTo>
                  <a:pt x="6054811" y="551935"/>
                </a:lnTo>
                <a:cubicBezTo>
                  <a:pt x="6057557" y="565665"/>
                  <a:pt x="6058621" y="579841"/>
                  <a:pt x="6063049" y="593124"/>
                </a:cubicBezTo>
                <a:cubicBezTo>
                  <a:pt x="6066932" y="604774"/>
                  <a:pt x="6074537" y="614854"/>
                  <a:pt x="6079524" y="626076"/>
                </a:cubicBezTo>
                <a:cubicBezTo>
                  <a:pt x="6106391" y="686528"/>
                  <a:pt x="6083302" y="648219"/>
                  <a:pt x="6112476" y="691978"/>
                </a:cubicBezTo>
                <a:cubicBezTo>
                  <a:pt x="6117968" y="708454"/>
                  <a:pt x="6121184" y="725872"/>
                  <a:pt x="6128951" y="741405"/>
                </a:cubicBezTo>
                <a:cubicBezTo>
                  <a:pt x="6134443" y="752389"/>
                  <a:pt x="6141115" y="762858"/>
                  <a:pt x="6145427" y="774357"/>
                </a:cubicBezTo>
                <a:cubicBezTo>
                  <a:pt x="6181531" y="870633"/>
                  <a:pt x="6113801" y="725274"/>
                  <a:pt x="6170141" y="856735"/>
                </a:cubicBezTo>
                <a:cubicBezTo>
                  <a:pt x="6179816" y="879310"/>
                  <a:pt x="6192108" y="900670"/>
                  <a:pt x="6203092" y="922638"/>
                </a:cubicBezTo>
                <a:cubicBezTo>
                  <a:pt x="6208584" y="933622"/>
                  <a:pt x="6216195" y="943781"/>
                  <a:pt x="6219568" y="955589"/>
                </a:cubicBezTo>
                <a:cubicBezTo>
                  <a:pt x="6225060" y="974811"/>
                  <a:pt x="6230299" y="994106"/>
                  <a:pt x="6236043" y="1013254"/>
                </a:cubicBezTo>
                <a:cubicBezTo>
                  <a:pt x="6238538" y="1021571"/>
                  <a:pt x="6241996" y="1029590"/>
                  <a:pt x="6244281" y="1037967"/>
                </a:cubicBezTo>
                <a:cubicBezTo>
                  <a:pt x="6250239" y="1059813"/>
                  <a:pt x="6253597" y="1082388"/>
                  <a:pt x="6260757" y="1103870"/>
                </a:cubicBezTo>
                <a:lnTo>
                  <a:pt x="6293708" y="1202724"/>
                </a:lnTo>
                <a:cubicBezTo>
                  <a:pt x="6296454" y="1210962"/>
                  <a:pt x="6299840" y="1219014"/>
                  <a:pt x="6301946" y="1227438"/>
                </a:cubicBezTo>
                <a:cubicBezTo>
                  <a:pt x="6304692" y="1238422"/>
                  <a:pt x="6306209" y="1249788"/>
                  <a:pt x="6310184" y="1260389"/>
                </a:cubicBezTo>
                <a:cubicBezTo>
                  <a:pt x="6314496" y="1271887"/>
                  <a:pt x="6321167" y="1282356"/>
                  <a:pt x="6326659" y="1293340"/>
                </a:cubicBezTo>
                <a:cubicBezTo>
                  <a:pt x="6329405" y="1307070"/>
                  <a:pt x="6330469" y="1321247"/>
                  <a:pt x="6334897" y="1334530"/>
                </a:cubicBezTo>
                <a:cubicBezTo>
                  <a:pt x="6338780" y="1346180"/>
                  <a:pt x="6346385" y="1356259"/>
                  <a:pt x="6351373" y="1367481"/>
                </a:cubicBezTo>
                <a:cubicBezTo>
                  <a:pt x="6357379" y="1380994"/>
                  <a:pt x="6363173" y="1394641"/>
                  <a:pt x="6367849" y="1408670"/>
                </a:cubicBezTo>
                <a:cubicBezTo>
                  <a:pt x="6371429" y="1419411"/>
                  <a:pt x="6371732" y="1431170"/>
                  <a:pt x="6376086" y="1441621"/>
                </a:cubicBezTo>
                <a:cubicBezTo>
                  <a:pt x="6385532" y="1464292"/>
                  <a:pt x="6401271" y="1484224"/>
                  <a:pt x="6409038" y="1507524"/>
                </a:cubicBezTo>
                <a:cubicBezTo>
                  <a:pt x="6417708" y="1533535"/>
                  <a:pt x="6424832" y="1558789"/>
                  <a:pt x="6441989" y="1581665"/>
                </a:cubicBezTo>
                <a:cubicBezTo>
                  <a:pt x="6447929" y="1589585"/>
                  <a:pt x="6458465" y="1592648"/>
                  <a:pt x="6466703" y="1598140"/>
                </a:cubicBezTo>
                <a:cubicBezTo>
                  <a:pt x="6469449" y="1609124"/>
                  <a:pt x="6469878" y="1620965"/>
                  <a:pt x="6474941" y="1631092"/>
                </a:cubicBezTo>
                <a:cubicBezTo>
                  <a:pt x="6484219" y="1649648"/>
                  <a:pt x="6539866" y="1710398"/>
                  <a:pt x="6549081" y="1713470"/>
                </a:cubicBezTo>
                <a:lnTo>
                  <a:pt x="6598508" y="1729946"/>
                </a:lnTo>
                <a:cubicBezTo>
                  <a:pt x="6642443" y="1727200"/>
                  <a:pt x="6686780" y="1728238"/>
                  <a:pt x="6730314" y="1721708"/>
                </a:cubicBezTo>
                <a:cubicBezTo>
                  <a:pt x="6742458" y="1719886"/>
                  <a:pt x="6751615" y="1709115"/>
                  <a:pt x="6763265" y="1705232"/>
                </a:cubicBezTo>
                <a:cubicBezTo>
                  <a:pt x="6794210" y="1694917"/>
                  <a:pt x="6824999" y="1699774"/>
                  <a:pt x="6853881" y="1680519"/>
                </a:cubicBezTo>
                <a:cubicBezTo>
                  <a:pt x="6915242" y="1639612"/>
                  <a:pt x="6839879" y="1692187"/>
                  <a:pt x="6903308" y="1639330"/>
                </a:cubicBezTo>
                <a:cubicBezTo>
                  <a:pt x="6933370" y="1614278"/>
                  <a:pt x="6926134" y="1632342"/>
                  <a:pt x="6952735" y="1598140"/>
                </a:cubicBezTo>
                <a:cubicBezTo>
                  <a:pt x="7021700" y="1509469"/>
                  <a:pt x="6954298" y="1580100"/>
                  <a:pt x="7010400" y="1524000"/>
                </a:cubicBezTo>
                <a:cubicBezTo>
                  <a:pt x="7013146" y="1515762"/>
                  <a:pt x="7014421" y="1506877"/>
                  <a:pt x="7018638" y="1499286"/>
                </a:cubicBezTo>
                <a:cubicBezTo>
                  <a:pt x="7028254" y="1481977"/>
                  <a:pt x="7045327" y="1468644"/>
                  <a:pt x="7051589" y="1449859"/>
                </a:cubicBezTo>
                <a:cubicBezTo>
                  <a:pt x="7054335" y="1441621"/>
                  <a:pt x="7055519" y="1432685"/>
                  <a:pt x="7059827" y="1425146"/>
                </a:cubicBezTo>
                <a:cubicBezTo>
                  <a:pt x="7072883" y="1402299"/>
                  <a:pt x="7084063" y="1392672"/>
                  <a:pt x="7101016" y="13757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0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19" y="1033797"/>
            <a:ext cx="1352355" cy="13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89" y="850408"/>
            <a:ext cx="1484652" cy="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18" y="971089"/>
            <a:ext cx="1484652" cy="9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Feeling Blue Rainy Day Sticker by Kawanimals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7" y="843270"/>
            <a:ext cx="759844" cy="4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aveikslėlis 50" descr=" 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3112" r="4802" b="3891"/>
          <a:stretch/>
        </p:blipFill>
        <p:spPr bwMode="auto">
          <a:xfrm>
            <a:off x="9167791" y="5246881"/>
            <a:ext cx="1094838" cy="79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aveikslėlis 51" descr="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3112" r="4802" b="3891"/>
          <a:stretch/>
        </p:blipFill>
        <p:spPr bwMode="auto">
          <a:xfrm>
            <a:off x="10431006" y="3767053"/>
            <a:ext cx="837455" cy="59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aveikslėlis 52" descr="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3112" r="4802" b="3891"/>
          <a:stretch/>
        </p:blipFill>
        <p:spPr bwMode="auto">
          <a:xfrm>
            <a:off x="9100975" y="2683637"/>
            <a:ext cx="866524" cy="516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aveikslėlis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0690" r="54766" b="40430"/>
          <a:stretch/>
        </p:blipFill>
        <p:spPr>
          <a:xfrm>
            <a:off x="5842506" y="2244553"/>
            <a:ext cx="477025" cy="308789"/>
          </a:xfrm>
          <a:prstGeom prst="rect">
            <a:avLst/>
          </a:prstGeom>
        </p:spPr>
      </p:pic>
      <p:pic>
        <p:nvPicPr>
          <p:cNvPr id="55" name="Paveikslėlis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0690" r="54766" b="40430"/>
          <a:stretch/>
        </p:blipFill>
        <p:spPr>
          <a:xfrm>
            <a:off x="7556801" y="2214595"/>
            <a:ext cx="477025" cy="308789"/>
          </a:xfrm>
          <a:prstGeom prst="rect">
            <a:avLst/>
          </a:prstGeom>
        </p:spPr>
      </p:pic>
      <p:pic>
        <p:nvPicPr>
          <p:cNvPr id="56" name="Paveikslėlis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40690" r="54766" b="40430"/>
          <a:stretch/>
        </p:blipFill>
        <p:spPr>
          <a:xfrm>
            <a:off x="7441068" y="2666293"/>
            <a:ext cx="477025" cy="308789"/>
          </a:xfrm>
          <a:prstGeom prst="rect">
            <a:avLst/>
          </a:prstGeom>
        </p:spPr>
      </p:pic>
      <p:pic>
        <p:nvPicPr>
          <p:cNvPr id="58" name="Paveikslėlis 57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76306"/>
          <a:stretch/>
        </p:blipFill>
        <p:spPr>
          <a:xfrm>
            <a:off x="8716443" y="3256600"/>
            <a:ext cx="657672" cy="143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aveikslėlis 59" descr="Vector collection grass and leaves. You can use for greeting cards, posters and design projects. EPS10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14554" y="4965517"/>
            <a:ext cx="1389294" cy="1343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aveikslėlis 60" descr="Vector collection grass and leaves. You can use for greeting cards, posters and design projects. EPS1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551872" y="5512805"/>
            <a:ext cx="957526" cy="763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aveikslėlis 61" descr="Vector collection grass and leaves. You can use for greeting cards, posters and design projects. EPS1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2475189" y="5734222"/>
            <a:ext cx="920053" cy="550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5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000">
        <p14:prism isContent="1" isInverted="1"/>
      </p:transition>
    </mc:Choice>
    <mc:Fallback xmlns="">
      <p:transition spd="slow" advTm="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earning Geometric Shapes For Kids. Rectangle Objects. Handwriting..  Royalty Free Cliparts, Vectors, And Stock Illustration. Image 124960620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59475" r="52529" b="-1804"/>
          <a:stretch/>
        </p:blipFill>
        <p:spPr bwMode="auto">
          <a:xfrm>
            <a:off x="3256642" y="3147278"/>
            <a:ext cx="924285" cy="135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earning Geometric Shapes For Kids. Rectangle Objects. Handwriting..  Royalty Free Cliparts, Vectors, And Stock Illustration. Image 124960620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0" t="17718" r="53404" b="40009"/>
          <a:stretch/>
        </p:blipFill>
        <p:spPr bwMode="auto">
          <a:xfrm>
            <a:off x="8785228" y="1543170"/>
            <a:ext cx="927888" cy="135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Learning Geometric Shapes For Kids. Ellipse, Oval. Handwri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17369" r="53752" b="44789"/>
          <a:stretch/>
        </p:blipFill>
        <p:spPr bwMode="auto">
          <a:xfrm>
            <a:off x="1082180" y="4331556"/>
            <a:ext cx="936073" cy="13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arning Geometric Shapes For Kids. Ellipse, Oval. Handwri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t="55851" r="53309" b="8432"/>
          <a:stretch/>
        </p:blipFill>
        <p:spPr bwMode="auto">
          <a:xfrm>
            <a:off x="2498936" y="1422588"/>
            <a:ext cx="970773" cy="12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Learning Geometric Shapes Kids Square Objects Handwriting Practic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0" t="20881" r="2241" b="50177"/>
          <a:stretch/>
        </p:blipFill>
        <p:spPr bwMode="auto">
          <a:xfrm>
            <a:off x="5118695" y="4255779"/>
            <a:ext cx="991996" cy="10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earning Geometric Shapes Kids Square Objects Handwriting Practic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9" t="58219" r="1152" b="11579"/>
          <a:stretch/>
        </p:blipFill>
        <p:spPr bwMode="auto">
          <a:xfrm>
            <a:off x="1358256" y="2874504"/>
            <a:ext cx="938221" cy="11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earning Geometric Shapes Kids Square Objects Handwriting Practic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2" t="54257" r="25391" b="12933"/>
          <a:stretch/>
        </p:blipFill>
        <p:spPr bwMode="auto">
          <a:xfrm>
            <a:off x="6520779" y="950392"/>
            <a:ext cx="1026429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Learning Geometric Shapes For Kids. Ellipse, Oval. Handwri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t="53254" r="77372" b="8904"/>
          <a:stretch/>
        </p:blipFill>
        <p:spPr bwMode="auto">
          <a:xfrm>
            <a:off x="10342005" y="2935353"/>
            <a:ext cx="970773" cy="13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earning Geometric Shapes Kids Square Objects Handwriting Practic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1" t="17013" r="25838" b="50177"/>
          <a:stretch/>
        </p:blipFill>
        <p:spPr bwMode="auto">
          <a:xfrm>
            <a:off x="7326040" y="3147278"/>
            <a:ext cx="1041424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Learning Geometric Shapes For Kids. Rectangle Objects. Handwriting..  Royalty Free Cliparts, Vectors, And Stock Illustration. Image 124960620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1" r="77062"/>
          <a:stretch/>
        </p:blipFill>
        <p:spPr bwMode="auto">
          <a:xfrm>
            <a:off x="4184816" y="1148100"/>
            <a:ext cx="924285" cy="135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Learning Geometric Shapes For Kids. Ellipse, Oval. Handwri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7" r="77214" b="45261"/>
          <a:stretch/>
        </p:blipFill>
        <p:spPr bwMode="auto">
          <a:xfrm>
            <a:off x="5278072" y="2436451"/>
            <a:ext cx="936073" cy="13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Learning Geometric Shapes For Kids. Rectangle Objects. Handwriting..  Royalty Free Cliparts, Vectors, And Stock Illustration. Image 124960620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6429" r="76709" b="41298"/>
          <a:stretch/>
        </p:blipFill>
        <p:spPr bwMode="auto">
          <a:xfrm>
            <a:off x="9056167" y="4431453"/>
            <a:ext cx="927888" cy="135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Learning Geometric Shapes For Kids. Circle. Handwriting Practic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548" r="74334" b="47198"/>
          <a:stretch/>
        </p:blipFill>
        <p:spPr bwMode="auto">
          <a:xfrm>
            <a:off x="739297" y="959157"/>
            <a:ext cx="973587" cy="11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Learning Geometric Shapes For Kids. Circle. Handwriting Practic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18082" r="50879" b="45664"/>
          <a:stretch/>
        </p:blipFill>
        <p:spPr bwMode="auto">
          <a:xfrm>
            <a:off x="10249748" y="838574"/>
            <a:ext cx="973587" cy="11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Learning Geometric Shapes For Kids. Circle. Handwriting Practic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t="50299" r="49793" b="13447"/>
          <a:stretch/>
        </p:blipFill>
        <p:spPr bwMode="auto">
          <a:xfrm>
            <a:off x="6947749" y="4769684"/>
            <a:ext cx="973587" cy="11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Learning Geometric Shapes For Kids. Circle. Handwriting Practic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51577" r="74768" b="12169"/>
          <a:stretch/>
        </p:blipFill>
        <p:spPr bwMode="auto">
          <a:xfrm>
            <a:off x="2929759" y="4893671"/>
            <a:ext cx="973587" cy="11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6" y="77489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93819" y="0"/>
            <a:ext cx="598181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vadinimas 3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7579516" cy="65246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800" dirty="0" smtClean="0">
                <a:latin typeface="Comic Sans MS" panose="030F0702030302020204" pitchFamily="66" charset="0"/>
              </a:rPr>
              <a:t>SURASK PORĄ KIEKVIENAI NESPALVOTAI FIGŪRAI.</a:t>
            </a:r>
            <a:endParaRPr lang="lt-LT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000">
        <p14:prism isContent="1" isInverted="1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0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9" y="6274026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12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5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9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768" y="6317414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51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0" y="628904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04" y="628794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68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4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1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35" y="6294621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86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84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0" y="6313295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66" y="6321532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630285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2090263" y="34925"/>
            <a:ext cx="8093367" cy="974725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Comic Sans MS" panose="030F0702030302020204" pitchFamily="66" charset="0"/>
              </a:rPr>
              <a:t>SURASK VIENODAS GEOMETRINES FIGŪRAS. PASAKYK PAVADINIMUS TŲ FIGŪRŲ, KURIAS ŽINAI.</a:t>
            </a:r>
            <a:endParaRPr lang="lt-LT" sz="18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Similarities And Differences With Shapes - Lessons - Tes Tea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9821" r="1944" b="4323"/>
          <a:stretch/>
        </p:blipFill>
        <p:spPr bwMode="auto">
          <a:xfrm>
            <a:off x="631477" y="265004"/>
            <a:ext cx="1080852" cy="59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imilarities And Differences With Shapes - Lessons - Tes Tea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12117" r="65659" b="3413"/>
          <a:stretch/>
        </p:blipFill>
        <p:spPr bwMode="auto">
          <a:xfrm>
            <a:off x="10435845" y="202298"/>
            <a:ext cx="934034" cy="60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5" t="21161" r="10975" b="62549"/>
          <a:stretch/>
        </p:blipFill>
        <p:spPr bwMode="auto">
          <a:xfrm rot="5400000">
            <a:off x="6618715" y="1557254"/>
            <a:ext cx="799071" cy="8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9998"/>
            <a:ext cx="640360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gif design animation shapes bauhaus hushstudies hushstudios •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26027" y="0"/>
            <a:ext cx="624148" cy="6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8" t="75354" r="7253" b="6990"/>
          <a:stretch/>
        </p:blipFill>
        <p:spPr bwMode="auto">
          <a:xfrm rot="5400000">
            <a:off x="2583527" y="831230"/>
            <a:ext cx="1046206" cy="8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7" t="58752" r="7024" b="23592"/>
          <a:stretch/>
        </p:blipFill>
        <p:spPr bwMode="auto">
          <a:xfrm rot="5400000">
            <a:off x="2426267" y="2566398"/>
            <a:ext cx="1046206" cy="8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5" t="38205" r="8856" b="44139"/>
          <a:stretch/>
        </p:blipFill>
        <p:spPr bwMode="auto">
          <a:xfrm rot="5400000">
            <a:off x="4999107" y="3246431"/>
            <a:ext cx="1046206" cy="8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5" t="21161" r="10975" b="62549"/>
          <a:stretch/>
        </p:blipFill>
        <p:spPr bwMode="auto">
          <a:xfrm rot="5400000">
            <a:off x="2892289" y="4910778"/>
            <a:ext cx="799071" cy="8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7" t="58752" r="7024" b="23592"/>
          <a:stretch/>
        </p:blipFill>
        <p:spPr bwMode="auto">
          <a:xfrm rot="21156162">
            <a:off x="8042667" y="3516667"/>
            <a:ext cx="1046206" cy="8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8" t="75354" r="7253" b="6990"/>
          <a:stretch/>
        </p:blipFill>
        <p:spPr bwMode="auto">
          <a:xfrm rot="5400000">
            <a:off x="8109381" y="1678907"/>
            <a:ext cx="1046206" cy="8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Match Shapes Worksheet | Atividades de coordenação motora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5" t="38205" r="8856" b="44139"/>
          <a:stretch/>
        </p:blipFill>
        <p:spPr bwMode="auto">
          <a:xfrm rot="5400000">
            <a:off x="9249460" y="831230"/>
            <a:ext cx="1046206" cy="8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aveikslėlis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60566" r="75468" b="27156"/>
          <a:stretch/>
        </p:blipFill>
        <p:spPr>
          <a:xfrm>
            <a:off x="5295491" y="1700319"/>
            <a:ext cx="1199529" cy="842015"/>
          </a:xfrm>
          <a:prstGeom prst="rect">
            <a:avLst/>
          </a:prstGeom>
        </p:spPr>
      </p:pic>
      <p:pic>
        <p:nvPicPr>
          <p:cNvPr id="52" name="Paveikslėlis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75719" r="78387" b="12629"/>
          <a:stretch/>
        </p:blipFill>
        <p:spPr>
          <a:xfrm>
            <a:off x="4566381" y="4702596"/>
            <a:ext cx="815546" cy="799071"/>
          </a:xfrm>
          <a:prstGeom prst="rect">
            <a:avLst/>
          </a:prstGeom>
        </p:spPr>
      </p:pic>
      <p:pic>
        <p:nvPicPr>
          <p:cNvPr id="53" name="Paveikslėlis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47560" r="75468" b="39815"/>
          <a:stretch/>
        </p:blipFill>
        <p:spPr>
          <a:xfrm>
            <a:off x="6549915" y="4506387"/>
            <a:ext cx="1199529" cy="865805"/>
          </a:xfrm>
          <a:prstGeom prst="rect">
            <a:avLst/>
          </a:prstGeom>
        </p:spPr>
      </p:pic>
      <p:pic>
        <p:nvPicPr>
          <p:cNvPr id="54" name="Paveikslėlis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88708" r="75468" b="1021"/>
          <a:stretch/>
        </p:blipFill>
        <p:spPr>
          <a:xfrm rot="5400000">
            <a:off x="3734189" y="1781312"/>
            <a:ext cx="1199529" cy="704403"/>
          </a:xfrm>
          <a:prstGeom prst="rect">
            <a:avLst/>
          </a:prstGeom>
        </p:spPr>
      </p:pic>
      <p:pic>
        <p:nvPicPr>
          <p:cNvPr id="55" name="Paveikslėlis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88708" r="75468" b="1021"/>
          <a:stretch/>
        </p:blipFill>
        <p:spPr>
          <a:xfrm rot="5400000">
            <a:off x="8182352" y="4994237"/>
            <a:ext cx="1199529" cy="704403"/>
          </a:xfrm>
          <a:prstGeom prst="rect">
            <a:avLst/>
          </a:prstGeom>
        </p:spPr>
      </p:pic>
      <p:pic>
        <p:nvPicPr>
          <p:cNvPr id="56" name="Paveikslėlis 5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47560" r="75468" b="39815"/>
          <a:stretch/>
        </p:blipFill>
        <p:spPr>
          <a:xfrm>
            <a:off x="2952875" y="3565244"/>
            <a:ext cx="1199529" cy="865805"/>
          </a:xfrm>
          <a:prstGeom prst="rect">
            <a:avLst/>
          </a:prstGeom>
        </p:spPr>
      </p:pic>
      <p:pic>
        <p:nvPicPr>
          <p:cNvPr id="57" name="Paveikslėlis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75719" r="78387" b="12629"/>
          <a:stretch/>
        </p:blipFill>
        <p:spPr>
          <a:xfrm>
            <a:off x="7141931" y="2766213"/>
            <a:ext cx="815546" cy="799071"/>
          </a:xfrm>
          <a:prstGeom prst="rect">
            <a:avLst/>
          </a:prstGeom>
        </p:spPr>
      </p:pic>
      <p:cxnSp>
        <p:nvCxnSpPr>
          <p:cNvPr id="7" name="Tiesioji rodyklės jungtis 6"/>
          <p:cNvCxnSpPr/>
          <p:nvPr/>
        </p:nvCxnSpPr>
        <p:spPr>
          <a:xfrm>
            <a:off x="1598973" y="3008818"/>
            <a:ext cx="1321320" cy="142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>
            <a:off x="3102773" y="4506387"/>
            <a:ext cx="3075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jungtis 11"/>
          <p:cNvCxnSpPr/>
          <p:nvPr/>
        </p:nvCxnSpPr>
        <p:spPr>
          <a:xfrm>
            <a:off x="6136946" y="4506387"/>
            <a:ext cx="3383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lkūninė jungtis 19"/>
          <p:cNvCxnSpPr/>
          <p:nvPr/>
        </p:nvCxnSpPr>
        <p:spPr>
          <a:xfrm rot="16200000" flipH="1">
            <a:off x="9346541" y="4679956"/>
            <a:ext cx="1334240" cy="98710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000">
        <p14:prism isContent="1" isInverted="1"/>
      </p:transition>
    </mc:Choice>
    <mc:Fallback xmlns="">
      <p:transition spd="slow" advTm="3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yviai">
  <a:themeElements>
    <a:clrScheme name="Retrospektyviai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yvi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a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1781</TotalTime>
  <Words>214</Words>
  <Application>Microsoft Office PowerPoint</Application>
  <PresentationFormat>Pasirinktinai</PresentationFormat>
  <Paragraphs>70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Retrospektyviai</vt:lpstr>
      <vt:lpstr>GEOMETRINĖS FIGŪROS</vt:lpstr>
      <vt:lpstr>PowerPoint pristatymas</vt:lpstr>
      <vt:lpstr>PowerPoint pristatymas</vt:lpstr>
      <vt:lpstr>SURIKIUOK KVADRATUS NUO DIDŽIAUSIO IKI MAŽIAUSIO.</vt:lpstr>
      <vt:lpstr>SUSKAIČIUOK IR ĮRAŠYK Į SKRITULIUS, KIEK YRA TAM TIKRŲ GEOMETRINIŲ FIGŪRŲ.</vt:lpstr>
      <vt:lpstr>SUSKAIČIUOK IR PASAKYK, KIEK YRA:</vt:lpstr>
      <vt:lpstr>PADĖK GEOMETRINĖMS FIGŪROMS SUGRĮŽTI Į SAVO NAMUS. PASAKYK, KOKIOS TAI FIGŪROS?</vt:lpstr>
      <vt:lpstr>SURASK PORĄ KIEKVIENAI NESPALVOTAI FIGŪRAI.</vt:lpstr>
      <vt:lpstr>SURASK VIENODAS GEOMETRINES FIGŪRAS. PASAKYK PAVADINIMUS TŲ FIGŪRŲ, KURIAS ŽINAI.</vt:lpstr>
      <vt:lpstr>SUSKAIČIUOK IR ĮRAŠYK ARBA PASAKYK SKAIČIŲ, KIEK YRA TAM TIKRŲ GEOMETRINIŲ FIGŪRŲ.</vt:lpstr>
      <vt:lpstr>PASAKYK IR NUPIEŠK TRUKSTAMAS FIGŪRAS. PABAIK PIEŠINIŲ SEKĄ.</vt:lpstr>
      <vt:lpstr>IŠKIRPK IR SUKLIJUOK TEISINGAI GEOMETRINES FORMAS.</vt:lpstr>
      <vt:lpstr>SURASK 5 SKIRTUMUS.</vt:lpstr>
      <vt:lpstr>SKRI-TU-LYS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33</cp:revision>
  <dcterms:created xsi:type="dcterms:W3CDTF">2020-05-03T14:18:00Z</dcterms:created>
  <dcterms:modified xsi:type="dcterms:W3CDTF">2020-05-05T06:57:02Z</dcterms:modified>
</cp:coreProperties>
</file>