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9868F2-1F63-48A9-BA94-D28D87D9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6C309F0-672E-4DA4-9A37-33DA34086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719D5E9-8BAC-4011-853C-B9FC5A62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306052A-5D9A-41B8-86DA-4FB6D8E8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47E0648-9025-4E73-AE42-5CCB2388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95D869-3671-4B10-9C01-DE2211D3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A1AF9DD-54CB-448B-B2B6-0FD2884DA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12D6B18-C9BD-4C55-9810-ECBEF9CF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465489E-511A-419B-B1CB-BEB956D4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0E6AAF4-56B1-4613-9CD9-650FC087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BD0AD5D-3856-480B-AE35-551CD418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50570FD-A1E0-4927-8C26-09DC11FA2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91B1CBF-8AA1-40B2-8536-1A656A94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784FA1A-AA6A-4471-AB1E-518B44FD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672904E-9E30-4E7B-9915-D0D76C41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1F20F2-42F4-44EF-8AC5-83ECFE80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0C0A875-5493-49E7-8493-8055BA05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F67C647-6395-4B24-8D35-7EB92537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FB0913-F5D5-4AD6-8D68-8BCF3D0E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FBF8B7A-1B6E-40C0-93AA-A2201ED2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3E2F36-25D2-4D79-9A3C-FBAFAFB5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05F2E42-B5E9-43CD-A7AF-9BE7C9A32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34AB1CF-6B16-4C0C-8638-4E7ADE5B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C21BB1F-8421-4F73-991A-1051FD02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7A5B133-847D-4A5A-81DA-31E95591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40D482-6401-40E9-BC38-27D08524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77AE20C-3504-41B6-8853-B80A60E94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0333BE4-DC78-4E4E-A39D-DF9378F3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737E575-1AAF-4E8C-9F6F-D126AC71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12F344A-C67E-4E8A-9CBC-D5944547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413B839-8619-4C00-AFAC-D93C30DC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70DB47-9B37-4BC9-B1C3-A389AA05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CB6398A-34B7-480B-8477-051C6729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014B883-9A50-4B0D-B6EC-9A38B708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59FA905-9D04-477A-B4F1-FEE43F651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9A931AE-9771-44A8-8896-B2122232E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CD2F7F28-4738-4120-A51A-92EEBA8C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F2D03A13-990C-42F5-9D54-02F6070D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2E97C04-9508-4D40-9773-53394922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81FA3D4-0244-48AF-B0D9-092A915E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C5E70CB-B47F-4A30-9CA3-5C2126D5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F44C598-A243-416B-A6B6-B5B992F1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B15583F-DB91-4D7A-A4C1-994BB66E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356C734-18F6-48DC-9CEC-6D9FD2F8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D839719-9CFD-4124-92DB-863C5E3F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41872C7-0BF5-48EF-9737-CEA8F095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30E6D4-DA9A-4805-90EC-B6BCB6F7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2D6D774-B51F-4256-BEB8-77F66BB4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A7C5A33-72CB-491C-A860-F695F3EE0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F28BF7B-E606-4ADE-8CBD-08BCB4F9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E754927-33FD-4A49-837F-822637C7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7487B7F-4639-469A-8BE8-5FB6EFF4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FD6E81-FFBF-4312-8ECA-6A7DC074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6591BCA6-65EE-4097-A544-D3637C8DE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BCF2DB7-23AB-47A4-A601-1F3E9603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DA0F062-CCF4-43DE-A19A-2EC617D6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F2934E6-8251-47BD-BB19-3E376915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D2D597E-47DF-49ED-908D-51B1A044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3886CA0-BC12-47A1-BADF-4E86806B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4E48567-4E0C-4535-9B3E-0ACAE102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E8A5A67-EB86-465D-B9BF-50623A15A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3546-71B8-41C4-A355-C7F1FB2B678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48501F-8929-4CF6-B378-2FC1EADB8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86C94B0-180E-460F-889B-384097F35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2950-65AE-4E6E-A12E-824D57E1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6EC2D3D-79E1-4B99-BAA2-DCB95EBB8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50875EA-3F76-46F3-AE0D-EB1FCBD3B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d your pin it | Hình nền, Power points, Hình ảnh">
            <a:extLst>
              <a:ext uri="{FF2B5EF4-FFF2-40B4-BE49-F238E27FC236}">
                <a16:creationId xmlns:a16="http://schemas.microsoft.com/office/drawing/2014/main" id="{688DEF49-2BBD-41DC-A66F-4A701320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2FC8A09B-AF1D-4AF1-A97A-3C3F51CF3738}"/>
              </a:ext>
            </a:extLst>
          </p:cNvPr>
          <p:cNvSpPr/>
          <p:nvPr/>
        </p:nvSpPr>
        <p:spPr>
          <a:xfrm>
            <a:off x="987286" y="1183793"/>
            <a:ext cx="10508974" cy="2647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5400" dirty="0">
                <a:latin typeface="Comic Sans MS" panose="030F0702030302020204" pitchFamily="66" charset="0"/>
              </a:rPr>
              <a:t>GEOMETRINIŲ FIGŪRŲ ŠALYJE.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5A9B270D-0B10-4AF2-9D0B-786F0B929F72}"/>
              </a:ext>
            </a:extLst>
          </p:cNvPr>
          <p:cNvSpPr/>
          <p:nvPr/>
        </p:nvSpPr>
        <p:spPr>
          <a:xfrm>
            <a:off x="5234609" y="4333461"/>
            <a:ext cx="5009321" cy="1402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Parengė: Rasa </a:t>
            </a:r>
            <a:r>
              <a:rPr lang="lt-LT" sz="2400" dirty="0" err="1">
                <a:latin typeface="Comic Sans MS" panose="030F0702030302020204" pitchFamily="66" charset="0"/>
              </a:rPr>
              <a:t>Barvainienė</a:t>
            </a:r>
            <a:endParaRPr lang="lt-LT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Aistė </a:t>
            </a:r>
            <a:r>
              <a:rPr lang="lt-LT" sz="2400" dirty="0" err="1">
                <a:latin typeface="Comic Sans MS" panose="030F0702030302020204" pitchFamily="66" charset="0"/>
              </a:rPr>
              <a:t>Guobė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Shapes GIF - Find on GIFER">
            <a:extLst>
              <a:ext uri="{FF2B5EF4-FFF2-40B4-BE49-F238E27FC236}">
                <a16:creationId xmlns:a16="http://schemas.microsoft.com/office/drawing/2014/main" id="{8530D714-C146-4F3D-BACA-2125442A38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7" y="2545522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1B96C64-7299-40E9-95E8-E3B08A75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497233B-F63A-4CC3-A7FF-9AC3BDAB9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7" r="29850"/>
          <a:stretch/>
        </p:blipFill>
        <p:spPr>
          <a:xfrm rot="10800000">
            <a:off x="6447897" y="1565989"/>
            <a:ext cx="2501857" cy="4449628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ABC7B79-B82D-4196-BEB2-18A6AC97FC41}"/>
              </a:ext>
            </a:extLst>
          </p:cNvPr>
          <p:cNvSpPr/>
          <p:nvPr/>
        </p:nvSpPr>
        <p:spPr>
          <a:xfrm>
            <a:off x="768626" y="734992"/>
            <a:ext cx="1053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KOKIAS FIGŪRAS PRIMENA ŠIE SAUSAINIAI ? SAUSAINIUS NUSPALVINK.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truktūrinė schema: jungtis 5">
            <a:extLst>
              <a:ext uri="{FF2B5EF4-FFF2-40B4-BE49-F238E27FC236}">
                <a16:creationId xmlns:a16="http://schemas.microsoft.com/office/drawing/2014/main" id="{D8A8689E-BCE5-45B2-986B-A9FF6A0540B6}"/>
              </a:ext>
            </a:extLst>
          </p:cNvPr>
          <p:cNvSpPr/>
          <p:nvPr/>
        </p:nvSpPr>
        <p:spPr>
          <a:xfrm>
            <a:off x="4837858" y="1730987"/>
            <a:ext cx="720000" cy="720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uktūrinė schema: jungtis 6">
            <a:extLst>
              <a:ext uri="{FF2B5EF4-FFF2-40B4-BE49-F238E27FC236}">
                <a16:creationId xmlns:a16="http://schemas.microsoft.com/office/drawing/2014/main" id="{D5504C24-0C0E-4093-8BFD-0362F2806183}"/>
              </a:ext>
            </a:extLst>
          </p:cNvPr>
          <p:cNvSpPr/>
          <p:nvPr/>
        </p:nvSpPr>
        <p:spPr>
          <a:xfrm>
            <a:off x="9932428" y="3275751"/>
            <a:ext cx="720000" cy="7200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459642D4-41DD-4722-ABEF-3A0690C3FA04}"/>
              </a:ext>
            </a:extLst>
          </p:cNvPr>
          <p:cNvSpPr/>
          <p:nvPr/>
        </p:nvSpPr>
        <p:spPr>
          <a:xfrm>
            <a:off x="4879806" y="4608859"/>
            <a:ext cx="864298" cy="83099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531D93E6-17C9-47FC-9345-BDB6ACCA12C8}"/>
              </a:ext>
            </a:extLst>
          </p:cNvPr>
          <p:cNvSpPr/>
          <p:nvPr/>
        </p:nvSpPr>
        <p:spPr>
          <a:xfrm>
            <a:off x="9880772" y="1675489"/>
            <a:ext cx="864298" cy="83099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90C05CE6-994C-42B2-B3A1-701BC075EA05}"/>
              </a:ext>
            </a:extLst>
          </p:cNvPr>
          <p:cNvSpPr/>
          <p:nvPr/>
        </p:nvSpPr>
        <p:spPr>
          <a:xfrm>
            <a:off x="4783858" y="3193714"/>
            <a:ext cx="828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CE0C300C-0808-4B72-80B0-F9B8F496E036}"/>
              </a:ext>
            </a:extLst>
          </p:cNvPr>
          <p:cNvSpPr/>
          <p:nvPr/>
        </p:nvSpPr>
        <p:spPr>
          <a:xfrm>
            <a:off x="9952921" y="4767012"/>
            <a:ext cx="828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BEACAF43-69AC-48E6-A72C-104C2B012E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096" y="1675489"/>
            <a:ext cx="337233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1B96C64-7299-40E9-95E8-E3B08A75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89D88A51-C1C7-4CDA-86EC-9093368564BF}"/>
              </a:ext>
            </a:extLst>
          </p:cNvPr>
          <p:cNvSpPr/>
          <p:nvPr/>
        </p:nvSpPr>
        <p:spPr>
          <a:xfrm>
            <a:off x="887895" y="920523"/>
            <a:ext cx="9660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PRATĘSK GEOMETRINIŲ FIGŪRŲ SEKĄ.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truktūrinė schema: jungtis 3">
            <a:extLst>
              <a:ext uri="{FF2B5EF4-FFF2-40B4-BE49-F238E27FC236}">
                <a16:creationId xmlns:a16="http://schemas.microsoft.com/office/drawing/2014/main" id="{773DAE1E-459E-4E9B-A28B-0FC5E1536C34}"/>
              </a:ext>
            </a:extLst>
          </p:cNvPr>
          <p:cNvSpPr/>
          <p:nvPr/>
        </p:nvSpPr>
        <p:spPr>
          <a:xfrm>
            <a:off x="1192696" y="1842053"/>
            <a:ext cx="636104" cy="66260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uktūrinė schema: jungtis 4">
            <a:extLst>
              <a:ext uri="{FF2B5EF4-FFF2-40B4-BE49-F238E27FC236}">
                <a16:creationId xmlns:a16="http://schemas.microsoft.com/office/drawing/2014/main" id="{90023D02-FB57-41D9-A04E-32DE73411334}"/>
              </a:ext>
            </a:extLst>
          </p:cNvPr>
          <p:cNvSpPr/>
          <p:nvPr/>
        </p:nvSpPr>
        <p:spPr>
          <a:xfrm>
            <a:off x="2047461" y="3899127"/>
            <a:ext cx="636104" cy="66260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ygiašonis trikampis 5">
            <a:extLst>
              <a:ext uri="{FF2B5EF4-FFF2-40B4-BE49-F238E27FC236}">
                <a16:creationId xmlns:a16="http://schemas.microsoft.com/office/drawing/2014/main" id="{E9669D9D-6FD3-47D9-B0BC-2A7808E186C8}"/>
              </a:ext>
            </a:extLst>
          </p:cNvPr>
          <p:cNvSpPr/>
          <p:nvPr/>
        </p:nvSpPr>
        <p:spPr>
          <a:xfrm>
            <a:off x="2047461" y="1882059"/>
            <a:ext cx="728870" cy="612000"/>
          </a:xfrm>
          <a:prstGeom prst="triangle">
            <a:avLst>
              <a:gd name="adj" fmla="val 445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ygiašonis trikampis 6">
            <a:extLst>
              <a:ext uri="{FF2B5EF4-FFF2-40B4-BE49-F238E27FC236}">
                <a16:creationId xmlns:a16="http://schemas.microsoft.com/office/drawing/2014/main" id="{AD2B47EE-AA40-4A90-B0C9-B94F70BB7EB6}"/>
              </a:ext>
            </a:extLst>
          </p:cNvPr>
          <p:cNvSpPr/>
          <p:nvPr/>
        </p:nvSpPr>
        <p:spPr>
          <a:xfrm>
            <a:off x="1099930" y="2946857"/>
            <a:ext cx="728870" cy="612000"/>
          </a:xfrm>
          <a:prstGeom prst="triangle">
            <a:avLst>
              <a:gd name="adj" fmla="val 445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uktūrinė schema: jungtis 7">
            <a:extLst>
              <a:ext uri="{FF2B5EF4-FFF2-40B4-BE49-F238E27FC236}">
                <a16:creationId xmlns:a16="http://schemas.microsoft.com/office/drawing/2014/main" id="{EA4A242B-A875-470D-8D2A-3151D7A5C2E9}"/>
              </a:ext>
            </a:extLst>
          </p:cNvPr>
          <p:cNvSpPr/>
          <p:nvPr/>
        </p:nvSpPr>
        <p:spPr>
          <a:xfrm>
            <a:off x="2951923" y="1866762"/>
            <a:ext cx="636104" cy="66260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F3E26F3A-8B12-4A6B-A9E0-4CA56830D73E}"/>
              </a:ext>
            </a:extLst>
          </p:cNvPr>
          <p:cNvSpPr/>
          <p:nvPr/>
        </p:nvSpPr>
        <p:spPr>
          <a:xfrm>
            <a:off x="2047461" y="2964526"/>
            <a:ext cx="636104" cy="61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ygiašonis trikampis 9">
            <a:extLst>
              <a:ext uri="{FF2B5EF4-FFF2-40B4-BE49-F238E27FC236}">
                <a16:creationId xmlns:a16="http://schemas.microsoft.com/office/drawing/2014/main" id="{2449B8ED-366A-4D15-9F39-86126419E200}"/>
              </a:ext>
            </a:extLst>
          </p:cNvPr>
          <p:cNvSpPr/>
          <p:nvPr/>
        </p:nvSpPr>
        <p:spPr>
          <a:xfrm>
            <a:off x="2859157" y="2943543"/>
            <a:ext cx="728870" cy="612000"/>
          </a:xfrm>
          <a:prstGeom prst="triangle">
            <a:avLst>
              <a:gd name="adj" fmla="val 445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1392A4C6-8B94-4E1D-A9CA-7CE4BF368B2D}"/>
              </a:ext>
            </a:extLst>
          </p:cNvPr>
          <p:cNvSpPr/>
          <p:nvPr/>
        </p:nvSpPr>
        <p:spPr>
          <a:xfrm>
            <a:off x="1146313" y="3924431"/>
            <a:ext cx="636104" cy="61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071A3AED-75C4-444A-966E-8184ADBC99E1}"/>
              </a:ext>
            </a:extLst>
          </p:cNvPr>
          <p:cNvSpPr/>
          <p:nvPr/>
        </p:nvSpPr>
        <p:spPr>
          <a:xfrm>
            <a:off x="2994992" y="3886542"/>
            <a:ext cx="967408" cy="61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0A462C1D-4A32-4458-B3DF-7103A2F1C14B}"/>
              </a:ext>
            </a:extLst>
          </p:cNvPr>
          <p:cNvSpPr/>
          <p:nvPr/>
        </p:nvSpPr>
        <p:spPr>
          <a:xfrm>
            <a:off x="4267201" y="3892597"/>
            <a:ext cx="636104" cy="61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412EF89F-5E19-42E2-83A0-640B79293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484" y="662188"/>
            <a:ext cx="147680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1B96C64-7299-40E9-95E8-E3B08A75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Minčių burbulas: debesėlis 2">
            <a:extLst>
              <a:ext uri="{FF2B5EF4-FFF2-40B4-BE49-F238E27FC236}">
                <a16:creationId xmlns:a16="http://schemas.microsoft.com/office/drawing/2014/main" id="{DAE80529-AF58-4D25-917D-84228A76AAA9}"/>
              </a:ext>
            </a:extLst>
          </p:cNvPr>
          <p:cNvSpPr/>
          <p:nvPr/>
        </p:nvSpPr>
        <p:spPr>
          <a:xfrm>
            <a:off x="649357" y="3127513"/>
            <a:ext cx="2504660" cy="1881808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TURI TRIS KAMPUS.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2DA650B1-73BF-4FEF-AB64-38BE3F7C3ED3}"/>
              </a:ext>
            </a:extLst>
          </p:cNvPr>
          <p:cNvSpPr/>
          <p:nvPr/>
        </p:nvSpPr>
        <p:spPr>
          <a:xfrm>
            <a:off x="3154017" y="3014871"/>
            <a:ext cx="3432313" cy="1881808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 TRIS KRAŠTINES.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F30A5964-9A67-4738-AA55-BBA3B9A8DCF1}"/>
              </a:ext>
            </a:extLst>
          </p:cNvPr>
          <p:cNvSpPr/>
          <p:nvPr/>
        </p:nvSpPr>
        <p:spPr>
          <a:xfrm>
            <a:off x="1298712" y="907271"/>
            <a:ext cx="954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KOKIA TAI GEOMETRINĖ FIGŪRA? NUPIEŠK JĄ.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linktis: vertikali 6">
            <a:extLst>
              <a:ext uri="{FF2B5EF4-FFF2-40B4-BE49-F238E27FC236}">
                <a16:creationId xmlns:a16="http://schemas.microsoft.com/office/drawing/2014/main" id="{41E6BF4B-F023-45B7-B4CC-99029E85AB91}"/>
              </a:ext>
            </a:extLst>
          </p:cNvPr>
          <p:cNvSpPr/>
          <p:nvPr/>
        </p:nvSpPr>
        <p:spPr>
          <a:xfrm>
            <a:off x="6586331" y="1590261"/>
            <a:ext cx="4479234" cy="43604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1B96C64-7299-40E9-95E8-E3B08A75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51702C8F-6421-415D-91D1-792F1F5C2E9C}"/>
              </a:ext>
            </a:extLst>
          </p:cNvPr>
          <p:cNvSpPr/>
          <p:nvPr/>
        </p:nvSpPr>
        <p:spPr>
          <a:xfrm>
            <a:off x="2146852" y="1025676"/>
            <a:ext cx="820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KIEK KAMPŲ TURI ŠIOS GEOMETRINĖS FIGŪROS ?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Minčių burbulas: debesėlis 3">
            <a:extLst>
              <a:ext uri="{FF2B5EF4-FFF2-40B4-BE49-F238E27FC236}">
                <a16:creationId xmlns:a16="http://schemas.microsoft.com/office/drawing/2014/main" id="{7471607D-0C2D-4716-BC74-B8B74D57D631}"/>
              </a:ext>
            </a:extLst>
          </p:cNvPr>
          <p:cNvSpPr/>
          <p:nvPr/>
        </p:nvSpPr>
        <p:spPr>
          <a:xfrm>
            <a:off x="848139" y="2849218"/>
            <a:ext cx="3339548" cy="2252870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NUPIEŠK TIEK TAŠKELIŲ, KIEK TURI FIGŪRA KAMPŲ.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ABF0A2DB-08FF-4381-951C-EF7AE4B7D182}"/>
              </a:ext>
            </a:extLst>
          </p:cNvPr>
          <p:cNvSpPr/>
          <p:nvPr/>
        </p:nvSpPr>
        <p:spPr>
          <a:xfrm>
            <a:off x="4856089" y="1784848"/>
            <a:ext cx="1497496" cy="79513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ygiašonis trikampis 5">
            <a:extLst>
              <a:ext uri="{FF2B5EF4-FFF2-40B4-BE49-F238E27FC236}">
                <a16:creationId xmlns:a16="http://schemas.microsoft.com/office/drawing/2014/main" id="{C4074DD0-88CA-4AC8-86B6-9D09B01C9F08}"/>
              </a:ext>
            </a:extLst>
          </p:cNvPr>
          <p:cNvSpPr/>
          <p:nvPr/>
        </p:nvSpPr>
        <p:spPr>
          <a:xfrm>
            <a:off x="7823751" y="1598436"/>
            <a:ext cx="1364974" cy="1139687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ruktūrinė schema: puslapio jungtis 6">
            <a:extLst>
              <a:ext uri="{FF2B5EF4-FFF2-40B4-BE49-F238E27FC236}">
                <a16:creationId xmlns:a16="http://schemas.microsoft.com/office/drawing/2014/main" id="{8F288F43-9142-448D-A5FC-F1E9EB2A7B38}"/>
              </a:ext>
            </a:extLst>
          </p:cNvPr>
          <p:cNvSpPr/>
          <p:nvPr/>
        </p:nvSpPr>
        <p:spPr>
          <a:xfrm>
            <a:off x="6405769" y="3429000"/>
            <a:ext cx="1364974" cy="967409"/>
          </a:xfrm>
          <a:prstGeom prst="flowChartOffpage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ruktūrinė schema: duomenys 7">
            <a:extLst>
              <a:ext uri="{FF2B5EF4-FFF2-40B4-BE49-F238E27FC236}">
                <a16:creationId xmlns:a16="http://schemas.microsoft.com/office/drawing/2014/main" id="{78886C9F-56B7-4C37-925F-DAEB72D4469A}"/>
              </a:ext>
            </a:extLst>
          </p:cNvPr>
          <p:cNvSpPr/>
          <p:nvPr/>
        </p:nvSpPr>
        <p:spPr>
          <a:xfrm>
            <a:off x="9188725" y="3672616"/>
            <a:ext cx="1219200" cy="1139687"/>
          </a:xfrm>
          <a:prstGeom prst="flowChartInputOutp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ačiakampis: vienas nukirptas kampas 8">
            <a:extLst>
              <a:ext uri="{FF2B5EF4-FFF2-40B4-BE49-F238E27FC236}">
                <a16:creationId xmlns:a16="http://schemas.microsoft.com/office/drawing/2014/main" id="{1D18F194-F49D-4223-8FD1-86487CBDEC52}"/>
              </a:ext>
            </a:extLst>
          </p:cNvPr>
          <p:cNvSpPr/>
          <p:nvPr/>
        </p:nvSpPr>
        <p:spPr>
          <a:xfrm>
            <a:off x="4965422" y="4819258"/>
            <a:ext cx="1722783" cy="1013066"/>
          </a:xfrm>
          <a:prstGeom prst="snip1Rect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9ADC77FE-D2CD-422C-8A14-B2F6AF5D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50" y="4539564"/>
            <a:ext cx="1440000" cy="1440000"/>
          </a:xfrm>
          <a:prstGeom prst="rect">
            <a:avLst/>
          </a:prstGeom>
        </p:spPr>
      </p:pic>
      <p:sp>
        <p:nvSpPr>
          <p:cNvPr id="12" name="Stačiakampis: viršutiniai nukirpti kampai 11">
            <a:extLst>
              <a:ext uri="{FF2B5EF4-FFF2-40B4-BE49-F238E27FC236}">
                <a16:creationId xmlns:a16="http://schemas.microsoft.com/office/drawing/2014/main" id="{662F5E81-00FC-40F7-B655-B1444632A591}"/>
              </a:ext>
            </a:extLst>
          </p:cNvPr>
          <p:cNvSpPr/>
          <p:nvPr/>
        </p:nvSpPr>
        <p:spPr>
          <a:xfrm>
            <a:off x="1046505" y="1598436"/>
            <a:ext cx="1815549" cy="914400"/>
          </a:xfrm>
          <a:prstGeom prst="snip2Same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ruktūrinė schema: jungtis 12">
            <a:extLst>
              <a:ext uri="{FF2B5EF4-FFF2-40B4-BE49-F238E27FC236}">
                <a16:creationId xmlns:a16="http://schemas.microsoft.com/office/drawing/2014/main" id="{F446B62A-5DDB-44F9-ADCB-649D68A5EACA}"/>
              </a:ext>
            </a:extLst>
          </p:cNvPr>
          <p:cNvSpPr/>
          <p:nvPr/>
        </p:nvSpPr>
        <p:spPr>
          <a:xfrm>
            <a:off x="1166191" y="1754081"/>
            <a:ext cx="185531" cy="23637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uktūrinė schema: jungtis 13">
            <a:extLst>
              <a:ext uri="{FF2B5EF4-FFF2-40B4-BE49-F238E27FC236}">
                <a16:creationId xmlns:a16="http://schemas.microsoft.com/office/drawing/2014/main" id="{FDAB73B0-BAAE-4C04-90EB-A0A9CA55825D}"/>
              </a:ext>
            </a:extLst>
          </p:cNvPr>
          <p:cNvSpPr/>
          <p:nvPr/>
        </p:nvSpPr>
        <p:spPr>
          <a:xfrm>
            <a:off x="1166191" y="2146104"/>
            <a:ext cx="185531" cy="23637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uktūrinė schema: jungtis 14">
            <a:extLst>
              <a:ext uri="{FF2B5EF4-FFF2-40B4-BE49-F238E27FC236}">
                <a16:creationId xmlns:a16="http://schemas.microsoft.com/office/drawing/2014/main" id="{271F6A0D-5998-4BDE-874B-376CE86E1CD3}"/>
              </a:ext>
            </a:extLst>
          </p:cNvPr>
          <p:cNvSpPr/>
          <p:nvPr/>
        </p:nvSpPr>
        <p:spPr>
          <a:xfrm>
            <a:off x="1768749" y="1725323"/>
            <a:ext cx="185531" cy="23637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uktūrinė schema: jungtis 15">
            <a:extLst>
              <a:ext uri="{FF2B5EF4-FFF2-40B4-BE49-F238E27FC236}">
                <a16:creationId xmlns:a16="http://schemas.microsoft.com/office/drawing/2014/main" id="{789BBFCF-F55E-4F38-9573-F00D5441E844}"/>
              </a:ext>
            </a:extLst>
          </p:cNvPr>
          <p:cNvSpPr/>
          <p:nvPr/>
        </p:nvSpPr>
        <p:spPr>
          <a:xfrm>
            <a:off x="2401124" y="1725323"/>
            <a:ext cx="185531" cy="23637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uktūrinė schema: jungtis 16">
            <a:extLst>
              <a:ext uri="{FF2B5EF4-FFF2-40B4-BE49-F238E27FC236}">
                <a16:creationId xmlns:a16="http://schemas.microsoft.com/office/drawing/2014/main" id="{EB1BD04D-E0B6-4479-B6FB-A6AB6B0788AC}"/>
              </a:ext>
            </a:extLst>
          </p:cNvPr>
          <p:cNvSpPr/>
          <p:nvPr/>
        </p:nvSpPr>
        <p:spPr>
          <a:xfrm rot="694607">
            <a:off x="1790501" y="2200121"/>
            <a:ext cx="200518" cy="23710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uktūrinė schema: jungtis 17">
            <a:extLst>
              <a:ext uri="{FF2B5EF4-FFF2-40B4-BE49-F238E27FC236}">
                <a16:creationId xmlns:a16="http://schemas.microsoft.com/office/drawing/2014/main" id="{E2B2E064-EF69-40FC-A690-6AF5C4095E4C}"/>
              </a:ext>
            </a:extLst>
          </p:cNvPr>
          <p:cNvSpPr/>
          <p:nvPr/>
        </p:nvSpPr>
        <p:spPr>
          <a:xfrm>
            <a:off x="2384977" y="2205743"/>
            <a:ext cx="185531" cy="23637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B8CC67D0-F81B-4E16-941F-34DF5019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E963ED8D-C2B2-4384-82CC-81D0A031ABEA}"/>
              </a:ext>
            </a:extLst>
          </p:cNvPr>
          <p:cNvSpPr/>
          <p:nvPr/>
        </p:nvSpPr>
        <p:spPr>
          <a:xfrm>
            <a:off x="2239618" y="1052180"/>
            <a:ext cx="7235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SUDARYK DIAGRAMĄ.</a:t>
            </a:r>
            <a:endParaRPr lang="en-US" dirty="0"/>
          </a:p>
        </p:txBody>
      </p:sp>
      <p:sp>
        <p:nvSpPr>
          <p:cNvPr id="4" name="Lygiašonis trikampis 3">
            <a:extLst>
              <a:ext uri="{FF2B5EF4-FFF2-40B4-BE49-F238E27FC236}">
                <a16:creationId xmlns:a16="http://schemas.microsoft.com/office/drawing/2014/main" id="{225ECD8E-73D3-40F7-B005-440C3114B515}"/>
              </a:ext>
            </a:extLst>
          </p:cNvPr>
          <p:cNvSpPr/>
          <p:nvPr/>
        </p:nvSpPr>
        <p:spPr>
          <a:xfrm>
            <a:off x="1118151" y="1883081"/>
            <a:ext cx="1044000" cy="64800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9D5C602-5A7D-4FF3-A6EE-CB1B9CA2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96153" y="1883081"/>
            <a:ext cx="884149" cy="71939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CAF632F-9A00-4CAF-8591-6FE78FA6C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36" y="2843947"/>
            <a:ext cx="961515" cy="648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B163C59-EF61-455F-B51A-C758F7CFD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410" y="1918776"/>
            <a:ext cx="961515" cy="648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1EB65FB-C24B-4634-BE60-735C7E0F1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562" y="3627703"/>
            <a:ext cx="961515" cy="648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81F92D6-85F2-4797-A281-EAB8FA94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83806" y="3627703"/>
            <a:ext cx="884149" cy="719390"/>
          </a:xfrm>
          <a:prstGeom prst="rect">
            <a:avLst/>
          </a:prstGeom>
        </p:spPr>
      </p:pic>
      <p:sp>
        <p:nvSpPr>
          <p:cNvPr id="10" name="Lygiašonis trikampis 9">
            <a:extLst>
              <a:ext uri="{FF2B5EF4-FFF2-40B4-BE49-F238E27FC236}">
                <a16:creationId xmlns:a16="http://schemas.microsoft.com/office/drawing/2014/main" id="{0A5E4631-6F35-44ED-877A-9FA4CA4C4C37}"/>
              </a:ext>
            </a:extLst>
          </p:cNvPr>
          <p:cNvSpPr/>
          <p:nvPr/>
        </p:nvSpPr>
        <p:spPr>
          <a:xfrm>
            <a:off x="3443850" y="3549354"/>
            <a:ext cx="1044000" cy="64800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3F165B01-B812-4B8A-8574-4298F269487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5171" y="2836877"/>
            <a:ext cx="658295" cy="61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5F6B0606-FFF1-4503-BDBA-58345CB0CE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3724" y="1958774"/>
            <a:ext cx="658295" cy="61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1AFB77E4-EAA4-462F-B277-C777AC739C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6732" y="4562973"/>
            <a:ext cx="658295" cy="61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18D37117-4805-41B4-9996-9B380DD785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8019" y="4464324"/>
            <a:ext cx="658295" cy="61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F6B846E2-3175-41A4-B2A8-244863422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71" y="2758469"/>
            <a:ext cx="792000" cy="792000"/>
          </a:xfrm>
          <a:prstGeom prst="rect">
            <a:avLst/>
          </a:prstGeom>
        </p:spPr>
      </p:pic>
      <p:sp>
        <p:nvSpPr>
          <p:cNvPr id="16" name="Lygiašonis trikampis 15">
            <a:extLst>
              <a:ext uri="{FF2B5EF4-FFF2-40B4-BE49-F238E27FC236}">
                <a16:creationId xmlns:a16="http://schemas.microsoft.com/office/drawing/2014/main" id="{C061DD3C-1C5E-468D-9136-D86962CD746D}"/>
              </a:ext>
            </a:extLst>
          </p:cNvPr>
          <p:cNvSpPr/>
          <p:nvPr/>
        </p:nvSpPr>
        <p:spPr>
          <a:xfrm>
            <a:off x="2353562" y="4477073"/>
            <a:ext cx="1044000" cy="64800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C7CC695-31E9-4DEE-B731-638A1475A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23776" y="2783182"/>
            <a:ext cx="884149" cy="719390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25D32961-8546-4EA9-8AED-B45A6AEDC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523" y="4412234"/>
            <a:ext cx="792000" cy="792000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D43EF5A5-3D74-4A0C-AD8D-812B65FE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27235" y="3592008"/>
            <a:ext cx="884149" cy="719390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77AFCC87-0F73-471C-A8B8-CB12FDFB8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746" y="5336678"/>
            <a:ext cx="648000" cy="648000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1FF0CC85-B1C2-49B2-A124-D0F25DE663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8808" y="5388921"/>
            <a:ext cx="542124" cy="50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id="{0383EBDA-0C71-4D16-A7EA-EC36E577B808}"/>
              </a:ext>
            </a:extLst>
          </p:cNvPr>
          <p:cNvSpPr/>
          <p:nvPr/>
        </p:nvSpPr>
        <p:spPr>
          <a:xfrm>
            <a:off x="9694899" y="5408678"/>
            <a:ext cx="864000" cy="468000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BDD5791B-B168-4605-AD62-DAC14345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17635" y="5336678"/>
            <a:ext cx="663674" cy="540000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7BB134DF-AD0D-43AA-873A-19CC7FB64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346" y="5408678"/>
            <a:ext cx="801263" cy="540000"/>
          </a:xfrm>
          <a:prstGeom prst="rect">
            <a:avLst/>
          </a:prstGeom>
        </p:spPr>
      </p:pic>
      <p:sp>
        <p:nvSpPr>
          <p:cNvPr id="27" name="Stačiakampis 26">
            <a:extLst>
              <a:ext uri="{FF2B5EF4-FFF2-40B4-BE49-F238E27FC236}">
                <a16:creationId xmlns:a16="http://schemas.microsoft.com/office/drawing/2014/main" id="{436C231A-48B7-4F44-941F-51ADF8D60356}"/>
              </a:ext>
            </a:extLst>
          </p:cNvPr>
          <p:cNvSpPr/>
          <p:nvPr/>
        </p:nvSpPr>
        <p:spPr>
          <a:xfrm>
            <a:off x="7081619" y="4292973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čiakampis 27">
            <a:extLst>
              <a:ext uri="{FF2B5EF4-FFF2-40B4-BE49-F238E27FC236}">
                <a16:creationId xmlns:a16="http://schemas.microsoft.com/office/drawing/2014/main" id="{B007F2CD-FE54-4AB3-810A-0E2584CACCD6}"/>
              </a:ext>
            </a:extLst>
          </p:cNvPr>
          <p:cNvSpPr/>
          <p:nvPr/>
        </p:nvSpPr>
        <p:spPr>
          <a:xfrm>
            <a:off x="8018075" y="4263108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čiakampis 28">
            <a:extLst>
              <a:ext uri="{FF2B5EF4-FFF2-40B4-BE49-F238E27FC236}">
                <a16:creationId xmlns:a16="http://schemas.microsoft.com/office/drawing/2014/main" id="{57F8838A-ED41-44C6-9B8B-3E6057B9525D}"/>
              </a:ext>
            </a:extLst>
          </p:cNvPr>
          <p:cNvSpPr/>
          <p:nvPr/>
        </p:nvSpPr>
        <p:spPr>
          <a:xfrm>
            <a:off x="8895128" y="4274381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čiakampis 29">
            <a:extLst>
              <a:ext uri="{FF2B5EF4-FFF2-40B4-BE49-F238E27FC236}">
                <a16:creationId xmlns:a16="http://schemas.microsoft.com/office/drawing/2014/main" id="{1AD0A9B3-85A3-4431-8A2C-0CCECF63CC83}"/>
              </a:ext>
            </a:extLst>
          </p:cNvPr>
          <p:cNvSpPr/>
          <p:nvPr/>
        </p:nvSpPr>
        <p:spPr>
          <a:xfrm>
            <a:off x="9772181" y="4261073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čiakampis 30">
            <a:extLst>
              <a:ext uri="{FF2B5EF4-FFF2-40B4-BE49-F238E27FC236}">
                <a16:creationId xmlns:a16="http://schemas.microsoft.com/office/drawing/2014/main" id="{FCC364E3-28D0-483F-9141-D485E0F0D0F3}"/>
              </a:ext>
            </a:extLst>
          </p:cNvPr>
          <p:cNvSpPr/>
          <p:nvPr/>
        </p:nvSpPr>
        <p:spPr>
          <a:xfrm>
            <a:off x="10761011" y="4274381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čiakampis 31">
            <a:extLst>
              <a:ext uri="{FF2B5EF4-FFF2-40B4-BE49-F238E27FC236}">
                <a16:creationId xmlns:a16="http://schemas.microsoft.com/office/drawing/2014/main" id="{AC83B6B2-FCE5-4DC0-BB47-B58DABAFB6DE}"/>
              </a:ext>
            </a:extLst>
          </p:cNvPr>
          <p:cNvSpPr/>
          <p:nvPr/>
        </p:nvSpPr>
        <p:spPr>
          <a:xfrm>
            <a:off x="7075479" y="3371530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čiakampis 32">
            <a:extLst>
              <a:ext uri="{FF2B5EF4-FFF2-40B4-BE49-F238E27FC236}">
                <a16:creationId xmlns:a16="http://schemas.microsoft.com/office/drawing/2014/main" id="{BAFEFE84-22EE-48F4-B627-F076DC915813}"/>
              </a:ext>
            </a:extLst>
          </p:cNvPr>
          <p:cNvSpPr/>
          <p:nvPr/>
        </p:nvSpPr>
        <p:spPr>
          <a:xfrm>
            <a:off x="7069356" y="2651261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čiakampis 33">
            <a:extLst>
              <a:ext uri="{FF2B5EF4-FFF2-40B4-BE49-F238E27FC236}">
                <a16:creationId xmlns:a16="http://schemas.microsoft.com/office/drawing/2014/main" id="{E49C93E1-139B-45D3-B416-32CE552A4E6E}"/>
              </a:ext>
            </a:extLst>
          </p:cNvPr>
          <p:cNvSpPr/>
          <p:nvPr/>
        </p:nvSpPr>
        <p:spPr>
          <a:xfrm>
            <a:off x="7081990" y="1881478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čiakampis 34">
            <a:extLst>
              <a:ext uri="{FF2B5EF4-FFF2-40B4-BE49-F238E27FC236}">
                <a16:creationId xmlns:a16="http://schemas.microsoft.com/office/drawing/2014/main" id="{354BDFD1-CDE8-4656-927A-1AE46C3DFD3F}"/>
              </a:ext>
            </a:extLst>
          </p:cNvPr>
          <p:cNvSpPr/>
          <p:nvPr/>
        </p:nvSpPr>
        <p:spPr>
          <a:xfrm>
            <a:off x="7960613" y="3396071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čiakampis 35">
            <a:extLst>
              <a:ext uri="{FF2B5EF4-FFF2-40B4-BE49-F238E27FC236}">
                <a16:creationId xmlns:a16="http://schemas.microsoft.com/office/drawing/2014/main" id="{207A23D0-02F2-4C36-BD60-49A4EDD4193E}"/>
              </a:ext>
            </a:extLst>
          </p:cNvPr>
          <p:cNvSpPr/>
          <p:nvPr/>
        </p:nvSpPr>
        <p:spPr>
          <a:xfrm>
            <a:off x="7968652" y="2651930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čiakampis 36">
            <a:extLst>
              <a:ext uri="{FF2B5EF4-FFF2-40B4-BE49-F238E27FC236}">
                <a16:creationId xmlns:a16="http://schemas.microsoft.com/office/drawing/2014/main" id="{75E73A34-69D1-4E5A-A389-C378BE8379F2}"/>
              </a:ext>
            </a:extLst>
          </p:cNvPr>
          <p:cNvSpPr/>
          <p:nvPr/>
        </p:nvSpPr>
        <p:spPr>
          <a:xfrm>
            <a:off x="7960613" y="1886787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čiakampis 37">
            <a:extLst>
              <a:ext uri="{FF2B5EF4-FFF2-40B4-BE49-F238E27FC236}">
                <a16:creationId xmlns:a16="http://schemas.microsoft.com/office/drawing/2014/main" id="{85C00F30-4BE8-4471-85A6-C5C5DF7B2CCE}"/>
              </a:ext>
            </a:extLst>
          </p:cNvPr>
          <p:cNvSpPr/>
          <p:nvPr/>
        </p:nvSpPr>
        <p:spPr>
          <a:xfrm>
            <a:off x="8866436" y="1900943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čiakampis 38">
            <a:extLst>
              <a:ext uri="{FF2B5EF4-FFF2-40B4-BE49-F238E27FC236}">
                <a16:creationId xmlns:a16="http://schemas.microsoft.com/office/drawing/2014/main" id="{04FC64EE-B48F-42FE-B257-56C556916D10}"/>
              </a:ext>
            </a:extLst>
          </p:cNvPr>
          <p:cNvSpPr/>
          <p:nvPr/>
        </p:nvSpPr>
        <p:spPr>
          <a:xfrm>
            <a:off x="9838438" y="1918776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čiakampis 39">
            <a:extLst>
              <a:ext uri="{FF2B5EF4-FFF2-40B4-BE49-F238E27FC236}">
                <a16:creationId xmlns:a16="http://schemas.microsoft.com/office/drawing/2014/main" id="{78E1189E-A507-4971-B96B-C0271C8D75A4}"/>
              </a:ext>
            </a:extLst>
          </p:cNvPr>
          <p:cNvSpPr/>
          <p:nvPr/>
        </p:nvSpPr>
        <p:spPr>
          <a:xfrm>
            <a:off x="10728500" y="1918776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čiakampis 40">
            <a:extLst>
              <a:ext uri="{FF2B5EF4-FFF2-40B4-BE49-F238E27FC236}">
                <a16:creationId xmlns:a16="http://schemas.microsoft.com/office/drawing/2014/main" id="{880D0797-9617-45D0-B62F-6EE9E397B453}"/>
              </a:ext>
            </a:extLst>
          </p:cNvPr>
          <p:cNvSpPr/>
          <p:nvPr/>
        </p:nvSpPr>
        <p:spPr>
          <a:xfrm>
            <a:off x="8877333" y="2690928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čiakampis 41">
            <a:extLst>
              <a:ext uri="{FF2B5EF4-FFF2-40B4-BE49-F238E27FC236}">
                <a16:creationId xmlns:a16="http://schemas.microsoft.com/office/drawing/2014/main" id="{41FF9865-96FE-4AB1-91DE-496D080C063A}"/>
              </a:ext>
            </a:extLst>
          </p:cNvPr>
          <p:cNvSpPr/>
          <p:nvPr/>
        </p:nvSpPr>
        <p:spPr>
          <a:xfrm>
            <a:off x="8847788" y="3406768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čiakampis 42">
            <a:extLst>
              <a:ext uri="{FF2B5EF4-FFF2-40B4-BE49-F238E27FC236}">
                <a16:creationId xmlns:a16="http://schemas.microsoft.com/office/drawing/2014/main" id="{FDA4E1E3-7D18-472F-992C-191D9D2082C4}"/>
              </a:ext>
            </a:extLst>
          </p:cNvPr>
          <p:cNvSpPr/>
          <p:nvPr/>
        </p:nvSpPr>
        <p:spPr>
          <a:xfrm>
            <a:off x="9814076" y="3447398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čiakampis 43">
            <a:extLst>
              <a:ext uri="{FF2B5EF4-FFF2-40B4-BE49-F238E27FC236}">
                <a16:creationId xmlns:a16="http://schemas.microsoft.com/office/drawing/2014/main" id="{B9151DFD-4957-4269-85D1-86DDBB33492F}"/>
              </a:ext>
            </a:extLst>
          </p:cNvPr>
          <p:cNvSpPr/>
          <p:nvPr/>
        </p:nvSpPr>
        <p:spPr>
          <a:xfrm>
            <a:off x="9842465" y="2718382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čiakampis 44">
            <a:extLst>
              <a:ext uri="{FF2B5EF4-FFF2-40B4-BE49-F238E27FC236}">
                <a16:creationId xmlns:a16="http://schemas.microsoft.com/office/drawing/2014/main" id="{32E682F8-8FFC-44B6-AA7B-9DEF725C6EC1}"/>
              </a:ext>
            </a:extLst>
          </p:cNvPr>
          <p:cNvSpPr/>
          <p:nvPr/>
        </p:nvSpPr>
        <p:spPr>
          <a:xfrm>
            <a:off x="10728500" y="2681988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čiakampis 45">
            <a:extLst>
              <a:ext uri="{FF2B5EF4-FFF2-40B4-BE49-F238E27FC236}">
                <a16:creationId xmlns:a16="http://schemas.microsoft.com/office/drawing/2014/main" id="{AE7F2F8B-8C62-44B4-A03C-7054FD65B881}"/>
              </a:ext>
            </a:extLst>
          </p:cNvPr>
          <p:cNvSpPr/>
          <p:nvPr/>
        </p:nvSpPr>
        <p:spPr>
          <a:xfrm>
            <a:off x="10743407" y="3445200"/>
            <a:ext cx="576922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9BA01EDA-D284-4EE6-835F-A7133399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Ready Jet Go! | PBS KIDS">
            <a:extLst>
              <a:ext uri="{FF2B5EF4-FFF2-40B4-BE49-F238E27FC236}">
                <a16:creationId xmlns:a16="http://schemas.microsoft.com/office/drawing/2014/main" id="{FC9E6BF5-AA7A-4C9D-9945-69F4FAA1AB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420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eady Jet Go! | PBS KIDS">
            <a:extLst>
              <a:ext uri="{FF2B5EF4-FFF2-40B4-BE49-F238E27FC236}">
                <a16:creationId xmlns:a16="http://schemas.microsoft.com/office/drawing/2014/main" id="{74D92D70-F8BC-409A-B348-302AC27183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33" y="2403459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DFA44C5D-86D6-4F2D-A2B4-40C2758DE028}"/>
              </a:ext>
            </a:extLst>
          </p:cNvPr>
          <p:cNvSpPr/>
          <p:nvPr/>
        </p:nvSpPr>
        <p:spPr>
          <a:xfrm>
            <a:off x="1403638" y="289755"/>
            <a:ext cx="2838449" cy="1650156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ŠAUNUOLIAI, PUIKIAI PADIRBĖJOT</a:t>
            </a:r>
            <a:r>
              <a:rPr lang="en-US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B4F35270-6EF3-4BE5-80A9-B3ADB793B24B}"/>
              </a:ext>
            </a:extLst>
          </p:cNvPr>
          <p:cNvSpPr/>
          <p:nvPr/>
        </p:nvSpPr>
        <p:spPr>
          <a:xfrm>
            <a:off x="4242087" y="808383"/>
            <a:ext cx="2956816" cy="1775791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SUSITIKSIME RYTOJ</a:t>
            </a:r>
            <a:r>
              <a:rPr lang="en-US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6B5FCEE-3667-477B-BE6A-5D539EF06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806" y="5510424"/>
            <a:ext cx="295681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B236FC2-686C-4441-8258-E0AB6CB59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The Wheels On the Bus – Faith, Love, &amp; Grace">
            <a:extLst>
              <a:ext uri="{FF2B5EF4-FFF2-40B4-BE49-F238E27FC236}">
                <a16:creationId xmlns:a16="http://schemas.microsoft.com/office/drawing/2014/main" id="{2C492B34-8095-4AB2-B87E-9354C4ACC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17" y="2815121"/>
            <a:ext cx="4032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ady Jet Go! | PBS KIDS">
            <a:extLst>
              <a:ext uri="{FF2B5EF4-FFF2-40B4-BE49-F238E27FC236}">
                <a16:creationId xmlns:a16="http://schemas.microsoft.com/office/drawing/2014/main" id="{01F6E0D0-E2D5-4969-AAAD-CB8C5E7188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420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dy Jet Go! | PBS KIDS">
            <a:extLst>
              <a:ext uri="{FF2B5EF4-FFF2-40B4-BE49-F238E27FC236}">
                <a16:creationId xmlns:a16="http://schemas.microsoft.com/office/drawing/2014/main" id="{6EF8F04C-8C1B-463F-8252-1CB7FE87C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33" y="2403459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čių burbulas: debesėlis 3">
            <a:extLst>
              <a:ext uri="{FF2B5EF4-FFF2-40B4-BE49-F238E27FC236}">
                <a16:creationId xmlns:a16="http://schemas.microsoft.com/office/drawing/2014/main" id="{15A47059-A88F-490B-9D7F-BF0065BFFED5}"/>
              </a:ext>
            </a:extLst>
          </p:cNvPr>
          <p:cNvSpPr/>
          <p:nvPr/>
        </p:nvSpPr>
        <p:spPr>
          <a:xfrm>
            <a:off x="1419225" y="159648"/>
            <a:ext cx="3299791" cy="1950134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KVIEČIAME VISUS Į GEOMETRINIŲ FIGŪRŲ ŠALĮ.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Minčių burbulas: debesėlis 8">
            <a:extLst>
              <a:ext uri="{FF2B5EF4-FFF2-40B4-BE49-F238E27FC236}">
                <a16:creationId xmlns:a16="http://schemas.microsoft.com/office/drawing/2014/main" id="{FA850C41-8400-4411-858C-028D94CAE5A1}"/>
              </a:ext>
            </a:extLst>
          </p:cNvPr>
          <p:cNvSpPr/>
          <p:nvPr/>
        </p:nvSpPr>
        <p:spPr>
          <a:xfrm>
            <a:off x="4084659" y="1117226"/>
            <a:ext cx="3299791" cy="1950134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KARTU ATLIKSIME ĮDOMIAS UŽDUOTIS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d your pin it | Hình nền, Power points, Hình ảnh">
            <a:extLst>
              <a:ext uri="{FF2B5EF4-FFF2-40B4-BE49-F238E27FC236}">
                <a16:creationId xmlns:a16="http://schemas.microsoft.com/office/drawing/2014/main" id="{6670FE82-C790-4F8D-81AF-63C90072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6C704454-3494-4792-82F6-2D6198664E51}"/>
              </a:ext>
            </a:extLst>
          </p:cNvPr>
          <p:cNvSpPr/>
          <p:nvPr/>
        </p:nvSpPr>
        <p:spPr>
          <a:xfrm>
            <a:off x="715617" y="808383"/>
            <a:ext cx="10641495" cy="1007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SUSKAIČIUOK IR PARAŠYK, KIEK YRA ŠIŲ SPALVŲ TRIKAMPIŲ.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Animation Motion Graphics GIF by Laurelia - Find &amp; Share on GIPHY">
            <a:extLst>
              <a:ext uri="{FF2B5EF4-FFF2-40B4-BE49-F238E27FC236}">
                <a16:creationId xmlns:a16="http://schemas.microsoft.com/office/drawing/2014/main" id="{8B5825A0-D284-4659-A5F3-83565FD577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AF5D3"/>
              </a:clrFrom>
              <a:clrTo>
                <a:srgbClr val="FAF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8" y="556592"/>
            <a:ext cx="5270588" cy="46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ygiašonis trikampis 4">
            <a:extLst>
              <a:ext uri="{FF2B5EF4-FFF2-40B4-BE49-F238E27FC236}">
                <a16:creationId xmlns:a16="http://schemas.microsoft.com/office/drawing/2014/main" id="{1462A49C-AA63-47B0-8339-0832A0EDB31E}"/>
              </a:ext>
            </a:extLst>
          </p:cNvPr>
          <p:cNvSpPr/>
          <p:nvPr/>
        </p:nvSpPr>
        <p:spPr>
          <a:xfrm>
            <a:off x="8044070" y="2146852"/>
            <a:ext cx="755373" cy="834887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ygiašonis trikampis 5">
            <a:extLst>
              <a:ext uri="{FF2B5EF4-FFF2-40B4-BE49-F238E27FC236}">
                <a16:creationId xmlns:a16="http://schemas.microsoft.com/office/drawing/2014/main" id="{8E16284B-EA64-4DE6-9B4C-50C801CF1CFB}"/>
              </a:ext>
            </a:extLst>
          </p:cNvPr>
          <p:cNvSpPr/>
          <p:nvPr/>
        </p:nvSpPr>
        <p:spPr>
          <a:xfrm>
            <a:off x="8131633" y="3336235"/>
            <a:ext cx="755373" cy="834887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ygiašonis trikampis 6">
            <a:extLst>
              <a:ext uri="{FF2B5EF4-FFF2-40B4-BE49-F238E27FC236}">
                <a16:creationId xmlns:a16="http://schemas.microsoft.com/office/drawing/2014/main" id="{B558E8F9-12C3-4CF0-8C2F-8513D571B899}"/>
              </a:ext>
            </a:extLst>
          </p:cNvPr>
          <p:cNvSpPr/>
          <p:nvPr/>
        </p:nvSpPr>
        <p:spPr>
          <a:xfrm>
            <a:off x="8297285" y="4625009"/>
            <a:ext cx="755373" cy="83488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Tiesioji rodyklės jungtis 8">
            <a:extLst>
              <a:ext uri="{FF2B5EF4-FFF2-40B4-BE49-F238E27FC236}">
                <a16:creationId xmlns:a16="http://schemas.microsoft.com/office/drawing/2014/main" id="{CC6163F5-2D15-450D-A3D3-1B3FEA9D5DF9}"/>
              </a:ext>
            </a:extLst>
          </p:cNvPr>
          <p:cNvCxnSpPr/>
          <p:nvPr/>
        </p:nvCxnSpPr>
        <p:spPr>
          <a:xfrm>
            <a:off x="8799443" y="2564295"/>
            <a:ext cx="803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B65A2DA4-2BA5-48B0-B4C6-F99B7AD4AEC6}"/>
              </a:ext>
            </a:extLst>
          </p:cNvPr>
          <p:cNvCxnSpPr/>
          <p:nvPr/>
        </p:nvCxnSpPr>
        <p:spPr>
          <a:xfrm>
            <a:off x="8887006" y="3753678"/>
            <a:ext cx="803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9FF4EA1C-3B81-4B26-9C78-81E4A01BD790}"/>
              </a:ext>
            </a:extLst>
          </p:cNvPr>
          <p:cNvCxnSpPr/>
          <p:nvPr/>
        </p:nvCxnSpPr>
        <p:spPr>
          <a:xfrm>
            <a:off x="8974569" y="4943061"/>
            <a:ext cx="803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4432AFE9-DC51-46DA-A023-A5693705684A}"/>
              </a:ext>
            </a:extLst>
          </p:cNvPr>
          <p:cNvSpPr/>
          <p:nvPr/>
        </p:nvSpPr>
        <p:spPr>
          <a:xfrm>
            <a:off x="9990248" y="2146852"/>
            <a:ext cx="735495" cy="728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3832830E-1326-4583-898E-B000A7151F25}"/>
              </a:ext>
            </a:extLst>
          </p:cNvPr>
          <p:cNvSpPr/>
          <p:nvPr/>
        </p:nvSpPr>
        <p:spPr>
          <a:xfrm>
            <a:off x="9990248" y="3428996"/>
            <a:ext cx="735495" cy="728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F0AFCC18-5A07-43AB-9C0A-AFA292E0F30D}"/>
              </a:ext>
            </a:extLst>
          </p:cNvPr>
          <p:cNvSpPr/>
          <p:nvPr/>
        </p:nvSpPr>
        <p:spPr>
          <a:xfrm>
            <a:off x="10013439" y="4641568"/>
            <a:ext cx="735495" cy="728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d your pin it | Hình nền, Power points, Hình ảnh">
            <a:extLst>
              <a:ext uri="{FF2B5EF4-FFF2-40B4-BE49-F238E27FC236}">
                <a16:creationId xmlns:a16="http://schemas.microsoft.com/office/drawing/2014/main" id="{6670FE82-C790-4F8D-81AF-63C90072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ešimo veikla,geometrinės figūros,vaikų veikla,atkreipti,ratas ...">
            <a:extLst>
              <a:ext uri="{FF2B5EF4-FFF2-40B4-BE49-F238E27FC236}">
                <a16:creationId xmlns:a16="http://schemas.microsoft.com/office/drawing/2014/main" id="{96A80613-C4D6-43C4-8DB2-75E78285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11" y="636104"/>
            <a:ext cx="796575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inčių burbulas: debesėlis 2">
            <a:extLst>
              <a:ext uri="{FF2B5EF4-FFF2-40B4-BE49-F238E27FC236}">
                <a16:creationId xmlns:a16="http://schemas.microsoft.com/office/drawing/2014/main" id="{2B2A174F-394A-4E9B-B6FE-233D97EFECE3}"/>
              </a:ext>
            </a:extLst>
          </p:cNvPr>
          <p:cNvSpPr/>
          <p:nvPr/>
        </p:nvSpPr>
        <p:spPr>
          <a:xfrm>
            <a:off x="781879" y="2358887"/>
            <a:ext cx="2511632" cy="2504661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Comic Sans MS" panose="030F0702030302020204" pitchFamily="66" charset="0"/>
              </a:rPr>
              <a:t>LAVINK RANKYTĘ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d your pin it | Hình nền, Power points, Hình ảnh">
            <a:extLst>
              <a:ext uri="{FF2B5EF4-FFF2-40B4-BE49-F238E27FC236}">
                <a16:creationId xmlns:a16="http://schemas.microsoft.com/office/drawing/2014/main" id="{6670FE82-C790-4F8D-81AF-63C90072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9B6BCAB9-BB8B-421C-A604-4F5909F795C0}"/>
              </a:ext>
            </a:extLst>
          </p:cNvPr>
          <p:cNvSpPr/>
          <p:nvPr/>
        </p:nvSpPr>
        <p:spPr>
          <a:xfrm>
            <a:off x="755374" y="747380"/>
            <a:ext cx="10681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SUSKAIČIUOK GEOMETRINES FIGŪRAS, PASIRINK TINKAMĄ ATSAKYMĄ.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203050F5-6D4B-468B-B67A-81A163960DD8}"/>
              </a:ext>
            </a:extLst>
          </p:cNvPr>
          <p:cNvSpPr/>
          <p:nvPr/>
        </p:nvSpPr>
        <p:spPr>
          <a:xfrm>
            <a:off x="1192695" y="1714500"/>
            <a:ext cx="2849217" cy="15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8B4C75F8-78F1-4D52-AE56-BE3B1AC22D61}"/>
              </a:ext>
            </a:extLst>
          </p:cNvPr>
          <p:cNvSpPr/>
          <p:nvPr/>
        </p:nvSpPr>
        <p:spPr>
          <a:xfrm>
            <a:off x="1225826" y="3537501"/>
            <a:ext cx="2849217" cy="15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B9C80DEC-8913-49DF-89A7-4A4F07D7CB93}"/>
              </a:ext>
            </a:extLst>
          </p:cNvPr>
          <p:cNvSpPr/>
          <p:nvPr/>
        </p:nvSpPr>
        <p:spPr>
          <a:xfrm>
            <a:off x="8150086" y="1676940"/>
            <a:ext cx="2849217" cy="15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A36301A1-2432-4023-AE1D-25B225BD8B0B}"/>
              </a:ext>
            </a:extLst>
          </p:cNvPr>
          <p:cNvSpPr/>
          <p:nvPr/>
        </p:nvSpPr>
        <p:spPr>
          <a:xfrm>
            <a:off x="8150086" y="3518721"/>
            <a:ext cx="2849217" cy="15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6849294-0F3B-4671-B35C-0105CE55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93" y="1882940"/>
            <a:ext cx="540000" cy="54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DE7831D1-9707-42D6-BB32-C55F73D3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434" y="1838304"/>
            <a:ext cx="540000" cy="54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930BFAE0-11AB-4373-B85E-E5002AB8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07" y="1858043"/>
            <a:ext cx="540000" cy="54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DB67EFCA-E481-4AD0-A79F-5798CF53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19" y="2591379"/>
            <a:ext cx="540000" cy="54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943F01A1-4683-4A79-B480-9BE10444F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63" y="2591379"/>
            <a:ext cx="540000" cy="54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13C51CCB-1EB7-48FF-A198-E44468238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607" y="2603415"/>
            <a:ext cx="540000" cy="540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D1A2EED5-93B6-4137-8320-A723057F3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600" y="3662659"/>
            <a:ext cx="569834" cy="54000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68376005-C473-403C-9747-0A4C51052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74" y="4348720"/>
            <a:ext cx="569834" cy="540000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76B17BF6-6074-460E-ADF0-FCEF280CC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849" y="3678188"/>
            <a:ext cx="569834" cy="54000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D8245F43-7412-413D-91D4-9CDBCD275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23" y="4385832"/>
            <a:ext cx="569834" cy="540000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1E7C8499-7EBC-46B7-AE8B-A4F59E183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188" y="4358875"/>
            <a:ext cx="569834" cy="540000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C5B4F802-0A4A-4EE2-A69D-6648BE3EF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863" y="1743248"/>
            <a:ext cx="581539" cy="504000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0EE19393-ECD8-42BF-8598-EB412F5E4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104" y="2477157"/>
            <a:ext cx="581539" cy="504000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BBEA60FA-E65D-4A18-AA6A-F94343DE8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155" y="2480241"/>
            <a:ext cx="581539" cy="504000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F5360D37-DAD1-4DC0-A932-686B9D8D9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203" y="2477157"/>
            <a:ext cx="581539" cy="504000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7BD940B1-A1EF-4D26-BF32-E2F69F4A4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475" y="1782422"/>
            <a:ext cx="581539" cy="504000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49C76854-0C46-4931-ADC6-50806A206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619" y="1800244"/>
            <a:ext cx="581539" cy="504000"/>
          </a:xfrm>
          <a:prstGeom prst="rect">
            <a:avLst/>
          </a:prstGeom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id="{FEBD83FD-F766-4707-A9CE-6832142CB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961" y="1801452"/>
            <a:ext cx="581539" cy="504000"/>
          </a:xfrm>
          <a:prstGeom prst="rect">
            <a:avLst/>
          </a:prstGeom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id="{10BEBA45-7925-4671-A1C3-2C057CF20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635" y="2494571"/>
            <a:ext cx="581539" cy="504000"/>
          </a:xfrm>
          <a:prstGeom prst="rect">
            <a:avLst/>
          </a:prstGeom>
        </p:spPr>
      </p:pic>
      <p:pic>
        <p:nvPicPr>
          <p:cNvPr id="27" name="Paveikslėlis 26">
            <a:extLst>
              <a:ext uri="{FF2B5EF4-FFF2-40B4-BE49-F238E27FC236}">
                <a16:creationId xmlns:a16="http://schemas.microsoft.com/office/drawing/2014/main" id="{59C08F0D-758B-43BD-94EE-3A38C620B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047576" y="3936560"/>
            <a:ext cx="1283774" cy="720000"/>
          </a:xfrm>
          <a:prstGeom prst="rect">
            <a:avLst/>
          </a:prstGeom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id="{5560E52F-C21B-4D16-A9E4-22FA88231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965972" y="3951501"/>
            <a:ext cx="1283774" cy="720000"/>
          </a:xfrm>
          <a:prstGeom prst="rect">
            <a:avLst/>
          </a:prstGeom>
        </p:spPr>
      </p:pic>
      <p:pic>
        <p:nvPicPr>
          <p:cNvPr id="29" name="Paveikslėlis 28">
            <a:extLst>
              <a:ext uri="{FF2B5EF4-FFF2-40B4-BE49-F238E27FC236}">
                <a16:creationId xmlns:a16="http://schemas.microsoft.com/office/drawing/2014/main" id="{C6A868FA-C9E3-447C-AE77-3AE8EDF3A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865349" y="3951501"/>
            <a:ext cx="1283774" cy="720000"/>
          </a:xfrm>
          <a:prstGeom prst="rect">
            <a:avLst/>
          </a:prstGeom>
        </p:spPr>
      </p:pic>
      <p:sp>
        <p:nvSpPr>
          <p:cNvPr id="30" name="Dvylikakampis 29">
            <a:extLst>
              <a:ext uri="{FF2B5EF4-FFF2-40B4-BE49-F238E27FC236}">
                <a16:creationId xmlns:a16="http://schemas.microsoft.com/office/drawing/2014/main" id="{0BC6B3D6-A854-4D62-BC77-B02E1A7BD7F9}"/>
              </a:ext>
            </a:extLst>
          </p:cNvPr>
          <p:cNvSpPr/>
          <p:nvPr/>
        </p:nvSpPr>
        <p:spPr>
          <a:xfrm>
            <a:off x="5811156" y="1731843"/>
            <a:ext cx="728870" cy="687905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Dvylikakampis 30">
            <a:extLst>
              <a:ext uri="{FF2B5EF4-FFF2-40B4-BE49-F238E27FC236}">
                <a16:creationId xmlns:a16="http://schemas.microsoft.com/office/drawing/2014/main" id="{55182A21-835E-4F8E-88E4-B86DC89980B1}"/>
              </a:ext>
            </a:extLst>
          </p:cNvPr>
          <p:cNvSpPr/>
          <p:nvPr/>
        </p:nvSpPr>
        <p:spPr>
          <a:xfrm>
            <a:off x="5811156" y="2628090"/>
            <a:ext cx="728870" cy="687905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Dvylikakampis 31">
            <a:extLst>
              <a:ext uri="{FF2B5EF4-FFF2-40B4-BE49-F238E27FC236}">
                <a16:creationId xmlns:a16="http://schemas.microsoft.com/office/drawing/2014/main" id="{BC9EDB2E-25BA-4C5D-BFD5-49BC0CDECA46}"/>
              </a:ext>
            </a:extLst>
          </p:cNvPr>
          <p:cNvSpPr/>
          <p:nvPr/>
        </p:nvSpPr>
        <p:spPr>
          <a:xfrm>
            <a:off x="5842991" y="3524337"/>
            <a:ext cx="728870" cy="687905"/>
          </a:xfrm>
          <a:prstGeom prst="do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Dvylikakampis 32">
            <a:extLst>
              <a:ext uri="{FF2B5EF4-FFF2-40B4-BE49-F238E27FC236}">
                <a16:creationId xmlns:a16="http://schemas.microsoft.com/office/drawing/2014/main" id="{AF9E243E-562A-430C-AEA4-118EC6D5E972}"/>
              </a:ext>
            </a:extLst>
          </p:cNvPr>
          <p:cNvSpPr/>
          <p:nvPr/>
        </p:nvSpPr>
        <p:spPr>
          <a:xfrm>
            <a:off x="5842991" y="4420584"/>
            <a:ext cx="728870" cy="687905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Dvylikakampis 33">
            <a:extLst>
              <a:ext uri="{FF2B5EF4-FFF2-40B4-BE49-F238E27FC236}">
                <a16:creationId xmlns:a16="http://schemas.microsoft.com/office/drawing/2014/main" id="{0EC578F1-5341-47C0-A555-0F8208F600A3}"/>
              </a:ext>
            </a:extLst>
          </p:cNvPr>
          <p:cNvSpPr/>
          <p:nvPr/>
        </p:nvSpPr>
        <p:spPr>
          <a:xfrm>
            <a:off x="5856321" y="5316831"/>
            <a:ext cx="728870" cy="687905"/>
          </a:xfrm>
          <a:prstGeom prst="dodec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d your pin it | Hình nền, Power points, Hình ảnh">
            <a:extLst>
              <a:ext uri="{FF2B5EF4-FFF2-40B4-BE49-F238E27FC236}">
                <a16:creationId xmlns:a16="http://schemas.microsoft.com/office/drawing/2014/main" id="{6670FE82-C790-4F8D-81AF-63C90072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09447B7-1692-40E6-82D7-A03EFCC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6" y="678760"/>
            <a:ext cx="6457950" cy="5314950"/>
          </a:xfrm>
          <a:prstGeom prst="rect">
            <a:avLst/>
          </a:prstGeom>
        </p:spPr>
      </p:pic>
      <p:sp>
        <p:nvSpPr>
          <p:cNvPr id="4" name="Ovalas 3">
            <a:extLst>
              <a:ext uri="{FF2B5EF4-FFF2-40B4-BE49-F238E27FC236}">
                <a16:creationId xmlns:a16="http://schemas.microsoft.com/office/drawing/2014/main" id="{E92BA6DD-A595-4369-8001-4A273F6962B3}"/>
              </a:ext>
            </a:extLst>
          </p:cNvPr>
          <p:cNvSpPr/>
          <p:nvPr/>
        </p:nvSpPr>
        <p:spPr>
          <a:xfrm>
            <a:off x="934279" y="907774"/>
            <a:ext cx="927652" cy="5300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ygiašonis trikampis 4">
            <a:extLst>
              <a:ext uri="{FF2B5EF4-FFF2-40B4-BE49-F238E27FC236}">
                <a16:creationId xmlns:a16="http://schemas.microsoft.com/office/drawing/2014/main" id="{6A40EECB-98B0-4B39-9663-8713E8385AD8}"/>
              </a:ext>
            </a:extLst>
          </p:cNvPr>
          <p:cNvSpPr/>
          <p:nvPr/>
        </p:nvSpPr>
        <p:spPr>
          <a:xfrm>
            <a:off x="1042575" y="1689651"/>
            <a:ext cx="742122" cy="83488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E194F650-F32F-4E2C-B286-869CA3800A53}"/>
              </a:ext>
            </a:extLst>
          </p:cNvPr>
          <p:cNvSpPr/>
          <p:nvPr/>
        </p:nvSpPr>
        <p:spPr>
          <a:xfrm>
            <a:off x="934279" y="2898913"/>
            <a:ext cx="1073426" cy="5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uktūrinė schema: jungtis 6">
            <a:extLst>
              <a:ext uri="{FF2B5EF4-FFF2-40B4-BE49-F238E27FC236}">
                <a16:creationId xmlns:a16="http://schemas.microsoft.com/office/drawing/2014/main" id="{389EB07F-0CEE-46D4-BFEA-3217E06C9599}"/>
              </a:ext>
            </a:extLst>
          </p:cNvPr>
          <p:cNvSpPr/>
          <p:nvPr/>
        </p:nvSpPr>
        <p:spPr>
          <a:xfrm>
            <a:off x="2807391" y="881269"/>
            <a:ext cx="901146" cy="80838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14E370CD-DDBD-42B9-975B-A0182793DD46}"/>
              </a:ext>
            </a:extLst>
          </p:cNvPr>
          <p:cNvSpPr/>
          <p:nvPr/>
        </p:nvSpPr>
        <p:spPr>
          <a:xfrm>
            <a:off x="2657164" y="1928189"/>
            <a:ext cx="649357" cy="642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čių burbulas: debesėlis 8">
            <a:extLst>
              <a:ext uri="{FF2B5EF4-FFF2-40B4-BE49-F238E27FC236}">
                <a16:creationId xmlns:a16="http://schemas.microsoft.com/office/drawing/2014/main" id="{DD702F69-1B5E-48AE-A209-464DBD0BE42E}"/>
              </a:ext>
            </a:extLst>
          </p:cNvPr>
          <p:cNvSpPr/>
          <p:nvPr/>
        </p:nvSpPr>
        <p:spPr>
          <a:xfrm>
            <a:off x="934278" y="3366050"/>
            <a:ext cx="3611217" cy="1802299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/>
              <a:t>PASIRINK VIENĄ  ŽMOGELIUKĄ IR SUSKAIČIUOK IŠ KOKIŲ FIGŪRŲ JIS NUPIEŠTAS.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d your pin it | Hình nền, Power points, Hình ảnh">
            <a:extLst>
              <a:ext uri="{FF2B5EF4-FFF2-40B4-BE49-F238E27FC236}">
                <a16:creationId xmlns:a16="http://schemas.microsoft.com/office/drawing/2014/main" id="{6670FE82-C790-4F8D-81AF-63C90072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F0ECF0DB-3E03-4751-8644-ED80CBD3C543}"/>
              </a:ext>
            </a:extLst>
          </p:cNvPr>
          <p:cNvSpPr/>
          <p:nvPr/>
        </p:nvSpPr>
        <p:spPr>
          <a:xfrm>
            <a:off x="2054087" y="3326296"/>
            <a:ext cx="1603513" cy="74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8F04739-B5E4-4DC2-9869-9E49AEC9FB47}"/>
              </a:ext>
            </a:extLst>
          </p:cNvPr>
          <p:cNvSpPr/>
          <p:nvPr/>
        </p:nvSpPr>
        <p:spPr>
          <a:xfrm>
            <a:off x="2054087" y="4068417"/>
            <a:ext cx="172278" cy="689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597A8F61-40A3-470A-88F6-2BFCE5E304D3}"/>
              </a:ext>
            </a:extLst>
          </p:cNvPr>
          <p:cNvSpPr/>
          <p:nvPr/>
        </p:nvSpPr>
        <p:spPr>
          <a:xfrm>
            <a:off x="3485322" y="4068417"/>
            <a:ext cx="172278" cy="689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63A060CC-7D1B-4954-9C30-3B88D475AB99}"/>
              </a:ext>
            </a:extLst>
          </p:cNvPr>
          <p:cNvSpPr/>
          <p:nvPr/>
        </p:nvSpPr>
        <p:spPr>
          <a:xfrm>
            <a:off x="1351721" y="2382079"/>
            <a:ext cx="1404731" cy="1046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ygiašonis trikampis 6">
            <a:extLst>
              <a:ext uri="{FF2B5EF4-FFF2-40B4-BE49-F238E27FC236}">
                <a16:creationId xmlns:a16="http://schemas.microsoft.com/office/drawing/2014/main" id="{EB40D1AE-6FA8-4E64-8B81-6A50BFA240F2}"/>
              </a:ext>
            </a:extLst>
          </p:cNvPr>
          <p:cNvSpPr/>
          <p:nvPr/>
        </p:nvSpPr>
        <p:spPr>
          <a:xfrm rot="19089818">
            <a:off x="1212434" y="2136914"/>
            <a:ext cx="424069" cy="4903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C34A374C-3E0A-4262-B3A0-0A336B6C2FB9}"/>
              </a:ext>
            </a:extLst>
          </p:cNvPr>
          <p:cNvSpPr/>
          <p:nvPr/>
        </p:nvSpPr>
        <p:spPr>
          <a:xfrm rot="1144969">
            <a:off x="2208727" y="1963922"/>
            <a:ext cx="424069" cy="4903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C1EC9260-DFAA-4D24-A63F-433F01053E15}"/>
              </a:ext>
            </a:extLst>
          </p:cNvPr>
          <p:cNvSpPr/>
          <p:nvPr/>
        </p:nvSpPr>
        <p:spPr>
          <a:xfrm>
            <a:off x="3458818" y="2637183"/>
            <a:ext cx="172278" cy="689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uktūrinė schema: jungtis 9">
            <a:extLst>
              <a:ext uri="{FF2B5EF4-FFF2-40B4-BE49-F238E27FC236}">
                <a16:creationId xmlns:a16="http://schemas.microsoft.com/office/drawing/2014/main" id="{2D91AC7D-A0D1-461F-8AF7-4232AADD9652}"/>
              </a:ext>
            </a:extLst>
          </p:cNvPr>
          <p:cNvSpPr/>
          <p:nvPr/>
        </p:nvSpPr>
        <p:spPr>
          <a:xfrm>
            <a:off x="1656520" y="2772428"/>
            <a:ext cx="178905" cy="16896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uktūrinė schema: jungtis 10">
            <a:extLst>
              <a:ext uri="{FF2B5EF4-FFF2-40B4-BE49-F238E27FC236}">
                <a16:creationId xmlns:a16="http://schemas.microsoft.com/office/drawing/2014/main" id="{A50E500A-31F0-407F-82CD-92F2807AB748}"/>
              </a:ext>
            </a:extLst>
          </p:cNvPr>
          <p:cNvSpPr/>
          <p:nvPr/>
        </p:nvSpPr>
        <p:spPr>
          <a:xfrm>
            <a:off x="2196546" y="2706169"/>
            <a:ext cx="178905" cy="16896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ygiašonis trikampis 11">
            <a:extLst>
              <a:ext uri="{FF2B5EF4-FFF2-40B4-BE49-F238E27FC236}">
                <a16:creationId xmlns:a16="http://schemas.microsoft.com/office/drawing/2014/main" id="{23586C61-1FA3-4164-9B44-F82D8D551927}"/>
              </a:ext>
            </a:extLst>
          </p:cNvPr>
          <p:cNvSpPr/>
          <p:nvPr/>
        </p:nvSpPr>
        <p:spPr>
          <a:xfrm rot="10108319">
            <a:off x="1961275" y="2952821"/>
            <a:ext cx="221975" cy="15547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uktūrinė schema: jungtis 12">
            <a:extLst>
              <a:ext uri="{FF2B5EF4-FFF2-40B4-BE49-F238E27FC236}">
                <a16:creationId xmlns:a16="http://schemas.microsoft.com/office/drawing/2014/main" id="{DECAC5E9-3159-4507-837A-8BF29C857CDE}"/>
              </a:ext>
            </a:extLst>
          </p:cNvPr>
          <p:cNvSpPr/>
          <p:nvPr/>
        </p:nvSpPr>
        <p:spPr>
          <a:xfrm>
            <a:off x="1961319" y="3180890"/>
            <a:ext cx="258418" cy="11927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B8D6C62D-EBCA-446B-B9F0-014D48162A60}"/>
              </a:ext>
            </a:extLst>
          </p:cNvPr>
          <p:cNvSpPr/>
          <p:nvPr/>
        </p:nvSpPr>
        <p:spPr>
          <a:xfrm>
            <a:off x="781878" y="802011"/>
            <a:ext cx="10548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IŠ KOKIŲ GEOMETRINIŲ FIGŪRŲ SUDARYTI ŠIE PAVEIKSLĖLIAI?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BE0A825C-BACA-4050-A8F0-C90AB4BE8CFA}"/>
              </a:ext>
            </a:extLst>
          </p:cNvPr>
          <p:cNvSpPr/>
          <p:nvPr/>
        </p:nvSpPr>
        <p:spPr>
          <a:xfrm>
            <a:off x="7434468" y="3246782"/>
            <a:ext cx="1868559" cy="742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F0F56E0A-0D16-41CC-98E1-8EC137DBBDD6}"/>
              </a:ext>
            </a:extLst>
          </p:cNvPr>
          <p:cNvSpPr/>
          <p:nvPr/>
        </p:nvSpPr>
        <p:spPr>
          <a:xfrm>
            <a:off x="6308035" y="3246782"/>
            <a:ext cx="1126433" cy="742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čiakampis 16">
            <a:extLst>
              <a:ext uri="{FF2B5EF4-FFF2-40B4-BE49-F238E27FC236}">
                <a16:creationId xmlns:a16="http://schemas.microsoft.com/office/drawing/2014/main" id="{9DF0F01A-8E81-40CA-A960-BCB5AAB5B805}"/>
              </a:ext>
            </a:extLst>
          </p:cNvPr>
          <p:cNvSpPr/>
          <p:nvPr/>
        </p:nvSpPr>
        <p:spPr>
          <a:xfrm>
            <a:off x="6557582" y="2309966"/>
            <a:ext cx="1126433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29C6B27B-5F53-415B-8ADE-6E56C4BD8187}"/>
              </a:ext>
            </a:extLst>
          </p:cNvPr>
          <p:cNvSpPr/>
          <p:nvPr/>
        </p:nvSpPr>
        <p:spPr>
          <a:xfrm>
            <a:off x="6859066" y="2575006"/>
            <a:ext cx="430698" cy="4312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uktūrinė schema: jungtis 18">
            <a:extLst>
              <a:ext uri="{FF2B5EF4-FFF2-40B4-BE49-F238E27FC236}">
                <a16:creationId xmlns:a16="http://schemas.microsoft.com/office/drawing/2014/main" id="{2F8B760A-D4B7-4B11-8DE7-6A1E29853FE2}"/>
              </a:ext>
            </a:extLst>
          </p:cNvPr>
          <p:cNvSpPr/>
          <p:nvPr/>
        </p:nvSpPr>
        <p:spPr>
          <a:xfrm>
            <a:off x="6583110" y="3932948"/>
            <a:ext cx="837032" cy="834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uktūrinė schema: jungtis 19">
            <a:extLst>
              <a:ext uri="{FF2B5EF4-FFF2-40B4-BE49-F238E27FC236}">
                <a16:creationId xmlns:a16="http://schemas.microsoft.com/office/drawing/2014/main" id="{A13A29FD-5462-4CFE-82BF-81444F90A1E2}"/>
              </a:ext>
            </a:extLst>
          </p:cNvPr>
          <p:cNvSpPr/>
          <p:nvPr/>
        </p:nvSpPr>
        <p:spPr>
          <a:xfrm>
            <a:off x="8378685" y="3962398"/>
            <a:ext cx="837032" cy="8348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d your pin it | Hình nền, Power points, Hình ảnh">
            <a:extLst>
              <a:ext uri="{FF2B5EF4-FFF2-40B4-BE49-F238E27FC236}">
                <a16:creationId xmlns:a16="http://schemas.microsoft.com/office/drawing/2014/main" id="{6670FE82-C790-4F8D-81AF-63C90072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CEB145E-42CE-4C4F-A83B-2545B800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4" y="1775792"/>
            <a:ext cx="5194853" cy="4162217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0D40D413-F7AC-4C24-A84A-91213E1D26DE}"/>
              </a:ext>
            </a:extLst>
          </p:cNvPr>
          <p:cNvSpPr/>
          <p:nvPr/>
        </p:nvSpPr>
        <p:spPr>
          <a:xfrm>
            <a:off x="1696277" y="855801"/>
            <a:ext cx="9515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KO TRŪKSTA DRAMBLIUI? IŠ KOKIŲ GEOMETRINIŲ FIGŪRŲ  GALĖTUM JĄ NUPIEŠTI ?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B05E19B7-D8E4-4A3A-9B57-74D7FC52C5CF}"/>
              </a:ext>
            </a:extLst>
          </p:cNvPr>
          <p:cNvSpPr/>
          <p:nvPr/>
        </p:nvSpPr>
        <p:spPr>
          <a:xfrm flipH="1">
            <a:off x="781872" y="2542598"/>
            <a:ext cx="3763621" cy="2466723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PABAIK PIEŠTI DRAMBLĮ IR JĮ NUSPALVINK.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1B96C64-7299-40E9-95E8-E3B08A75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512CB4F7-D054-42EA-969D-7C443BA81A6A}"/>
              </a:ext>
            </a:extLst>
          </p:cNvPr>
          <p:cNvSpPr/>
          <p:nvPr/>
        </p:nvSpPr>
        <p:spPr>
          <a:xfrm>
            <a:off x="828261" y="854262"/>
            <a:ext cx="1053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SUGRUPUOK PO 3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F3CFEC8-8BFD-49DA-ACB0-5738ADD0E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12" y="2031040"/>
            <a:ext cx="830770" cy="72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F70AC3A-EB9D-4FA4-A4E0-AB0D2962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77" y="3006963"/>
            <a:ext cx="830770" cy="72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D61493E-2052-4CD8-BF2F-66C7FFC0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42" y="3982886"/>
            <a:ext cx="830770" cy="72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BFA31CD-5815-4DDC-887C-7EB4ED2C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607" y="4958809"/>
            <a:ext cx="830770" cy="72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B26A190-EF1C-483A-A78D-4D3939936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222" y="1671040"/>
            <a:ext cx="830770" cy="72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0810828B-5AC0-44A9-94C3-80AC1472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73" y="4932481"/>
            <a:ext cx="830770" cy="72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648DC4A-BAD6-4430-A837-A1FFD7D5D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21" y="3022887"/>
            <a:ext cx="961515" cy="648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FAA70D30-2F36-4164-8850-AF95A3F0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656" y="3006963"/>
            <a:ext cx="961515" cy="648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6F2B2547-4A43-4F4A-9D9A-37E2E16E0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984" y="5009181"/>
            <a:ext cx="961515" cy="648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56780E83-A2AD-4635-A13E-CABF23C92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862" y="2656635"/>
            <a:ext cx="961515" cy="648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46219ED8-C250-4629-B2FD-7F50D2A6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912" y="1827773"/>
            <a:ext cx="961515" cy="64800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97081DFA-01C8-4CF8-9797-B0DC76793F2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6312" y="2953810"/>
            <a:ext cx="1091205" cy="612000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B78B60E9-83B6-4F37-8B8F-ED88B74FAFE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451" y="3951722"/>
            <a:ext cx="1091205" cy="61200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ADC59AD8-4F3D-4AAE-89C1-B3BE79C69A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4826" y="4925038"/>
            <a:ext cx="1091205" cy="612000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B4DDB536-4360-490D-82CF-1209690746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4733" y="2953810"/>
            <a:ext cx="1091205" cy="612000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611360F9-D244-4F6F-9886-335A5AC0A81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5607" y="4119839"/>
            <a:ext cx="1091205" cy="612000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266EE64F-807B-4D95-BCA5-451E861121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7354" y="1374281"/>
            <a:ext cx="1091205" cy="612000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AA7518E4-CBA5-421E-89B3-EAB6C4114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354" y="3861722"/>
            <a:ext cx="792000" cy="792000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B9DDFFC0-B938-4D7A-B131-F4CE28C98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851" y="1921158"/>
            <a:ext cx="792000" cy="792000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34A42B62-0051-4602-88CC-214F3768F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928" y="3958674"/>
            <a:ext cx="792000" cy="792000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87C4448F-4407-42EE-98A5-4986A9F12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060" y="3857895"/>
            <a:ext cx="792000" cy="792000"/>
          </a:xfrm>
          <a:prstGeom prst="rect">
            <a:avLst/>
          </a:prstGeom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id="{7A8DBD70-2C24-429F-9CA3-D1B36D7A6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601" y="1712311"/>
            <a:ext cx="792000" cy="792000"/>
          </a:xfrm>
          <a:prstGeom prst="rect">
            <a:avLst/>
          </a:prstGeom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id="{1CF68009-7B36-4E3D-BAD3-D55786446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550" y="1081445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150</Words>
  <Application>Microsoft Office PowerPoint</Application>
  <PresentationFormat>Plačiaekranė</PresentationFormat>
  <Paragraphs>29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20190828s</dc:creator>
  <cp:lastModifiedBy>20190828s</cp:lastModifiedBy>
  <cp:revision>32</cp:revision>
  <dcterms:created xsi:type="dcterms:W3CDTF">2020-05-04T15:49:38Z</dcterms:created>
  <dcterms:modified xsi:type="dcterms:W3CDTF">2020-05-06T03:58:04Z</dcterms:modified>
</cp:coreProperties>
</file>