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7" r:id="rId3"/>
    <p:sldId id="279" r:id="rId4"/>
    <p:sldId id="280" r:id="rId5"/>
    <p:sldId id="281" r:id="rId6"/>
    <p:sldId id="282" r:id="rId7"/>
    <p:sldId id="283" r:id="rId8"/>
    <p:sldId id="284" r:id="rId9"/>
    <p:sldId id="285" r:id="rId10"/>
    <p:sldId id="286" r:id="rId11"/>
    <p:sldId id="289" r:id="rId12"/>
    <p:sldId id="288" r:id="rId13"/>
    <p:sldId id="294" r:id="rId14"/>
    <p:sldId id="296" r:id="rId15"/>
    <p:sldId id="302" r:id="rId16"/>
    <p:sldId id="275" r:id="rId17"/>
    <p:sldId id="303" r:id="rId18"/>
    <p:sldId id="266" r:id="rId19"/>
    <p:sldId id="295" r:id="rId20"/>
    <p:sldId id="297" r:id="rId21"/>
    <p:sldId id="298" r:id="rId22"/>
    <p:sldId id="304" r:id="rId23"/>
    <p:sldId id="287" r:id="rId24"/>
    <p:sldId id="290" r:id="rId25"/>
    <p:sldId id="291" r:id="rId26"/>
    <p:sldId id="292" r:id="rId27"/>
    <p:sldId id="293" r:id="rId28"/>
    <p:sldId id="276" r:id="rId29"/>
  </p:sldIdLst>
  <p:sldSz cx="12192000" cy="6858000"/>
  <p:notesSz cx="6858000" cy="9144000"/>
  <p:defaultTex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1" d="100"/>
          <a:sy n="71" d="100"/>
        </p:scale>
        <p:origin x="-444"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Pavadinimo skaidrė">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lt-LT" smtClean="0"/>
              <a:t>Spustelėję redag. ruoš. pavad. stilių</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lt-LT" smtClean="0"/>
              <a:t>Spustelėję redag. ruoš. paantrš. stilių</a:t>
            </a:r>
            <a:endParaRPr lang="en-US" dirty="0"/>
          </a:p>
        </p:txBody>
      </p:sp>
      <p:sp>
        <p:nvSpPr>
          <p:cNvPr id="4" name="Date Placeholder 3"/>
          <p:cNvSpPr>
            <a:spLocks noGrp="1"/>
          </p:cNvSpPr>
          <p:nvPr>
            <p:ph type="dt" sz="half" idx="10"/>
          </p:nvPr>
        </p:nvSpPr>
        <p:spPr/>
        <p:txBody>
          <a:bodyPr/>
          <a:lstStyle/>
          <a:p>
            <a:fld id="{A8FA22E9-A2E6-46E1-AE8E-A39A168FB48D}" type="datetimeFigureOut">
              <a:rPr lang="lt-LT" smtClean="0"/>
              <a:t>2020.05.11</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B545088F-C619-428A-9FE4-AC46CC758666}" type="slidenum">
              <a:rPr lang="lt-LT" smtClean="0"/>
              <a:t>‹#›</a:t>
            </a:fld>
            <a:endParaRPr lang="lt-LT"/>
          </a:p>
        </p:txBody>
      </p:sp>
    </p:spTree>
    <p:extLst>
      <p:ext uri="{BB962C8B-B14F-4D97-AF65-F5344CB8AC3E}">
        <p14:creationId xmlns:p14="http://schemas.microsoft.com/office/powerpoint/2010/main" val="42643132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vadinimas ir antraštė">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lt-LT" smtClean="0"/>
              <a:t>Spustelėję redag. ruoš. pavad. stilių</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t-LT" smtClean="0"/>
              <a:t>Spustelėję redag. ruoš. teksto stilių</a:t>
            </a:r>
          </a:p>
        </p:txBody>
      </p:sp>
      <p:sp>
        <p:nvSpPr>
          <p:cNvPr id="4" name="Date Placeholder 3"/>
          <p:cNvSpPr>
            <a:spLocks noGrp="1"/>
          </p:cNvSpPr>
          <p:nvPr>
            <p:ph type="dt" sz="half" idx="10"/>
          </p:nvPr>
        </p:nvSpPr>
        <p:spPr/>
        <p:txBody>
          <a:bodyPr/>
          <a:lstStyle/>
          <a:p>
            <a:fld id="{A8FA22E9-A2E6-46E1-AE8E-A39A168FB48D}" type="datetimeFigureOut">
              <a:rPr lang="lt-LT" smtClean="0"/>
              <a:t>2020.05.11</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B545088F-C619-428A-9FE4-AC46CC758666}" type="slidenum">
              <a:rPr lang="lt-LT" smtClean="0"/>
              <a:t>‹#›</a:t>
            </a:fld>
            <a:endParaRPr lang="lt-LT"/>
          </a:p>
        </p:txBody>
      </p:sp>
    </p:spTree>
    <p:extLst>
      <p:ext uri="{BB962C8B-B14F-4D97-AF65-F5344CB8AC3E}">
        <p14:creationId xmlns:p14="http://schemas.microsoft.com/office/powerpoint/2010/main" val="22367850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asiūlymas su antrašt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lt-LT" smtClean="0"/>
              <a:t>Spustelėję redag. ruoš. pavad. stilių</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lt-LT" smtClean="0"/>
              <a:t>Spustelėję redag. ruoš. teksto stilių</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t-LT" smtClean="0"/>
              <a:t>Spustelėję redag. ruoš. teksto stilių</a:t>
            </a:r>
          </a:p>
        </p:txBody>
      </p:sp>
      <p:sp>
        <p:nvSpPr>
          <p:cNvPr id="4" name="Date Placeholder 3"/>
          <p:cNvSpPr>
            <a:spLocks noGrp="1"/>
          </p:cNvSpPr>
          <p:nvPr>
            <p:ph type="dt" sz="half" idx="10"/>
          </p:nvPr>
        </p:nvSpPr>
        <p:spPr/>
        <p:txBody>
          <a:bodyPr/>
          <a:lstStyle/>
          <a:p>
            <a:fld id="{A8FA22E9-A2E6-46E1-AE8E-A39A168FB48D}" type="datetimeFigureOut">
              <a:rPr lang="lt-LT" smtClean="0"/>
              <a:t>2020.05.11</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B545088F-C619-428A-9FE4-AC46CC758666}" type="slidenum">
              <a:rPr lang="lt-LT" smtClean="0"/>
              <a:t>‹#›</a:t>
            </a:fld>
            <a:endParaRPr lang="lt-LT"/>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4366256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Kortelės pavadinimas">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lt-LT" smtClean="0"/>
              <a:t>Spustelėję redag. ruoš. pavad. stilių</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t-LT" smtClean="0"/>
              <a:t>Spustelėję redag. ruoš. teksto stilių</a:t>
            </a:r>
          </a:p>
        </p:txBody>
      </p:sp>
      <p:sp>
        <p:nvSpPr>
          <p:cNvPr id="4" name="Date Placeholder 3"/>
          <p:cNvSpPr>
            <a:spLocks noGrp="1"/>
          </p:cNvSpPr>
          <p:nvPr>
            <p:ph type="dt" sz="half" idx="10"/>
          </p:nvPr>
        </p:nvSpPr>
        <p:spPr/>
        <p:txBody>
          <a:bodyPr/>
          <a:lstStyle/>
          <a:p>
            <a:fld id="{A8FA22E9-A2E6-46E1-AE8E-A39A168FB48D}" type="datetimeFigureOut">
              <a:rPr lang="lt-LT" smtClean="0"/>
              <a:t>2020.05.11</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B545088F-C619-428A-9FE4-AC46CC758666}" type="slidenum">
              <a:rPr lang="lt-LT" smtClean="0"/>
              <a:t>‹#›</a:t>
            </a:fld>
            <a:endParaRPr lang="lt-LT"/>
          </a:p>
        </p:txBody>
      </p:sp>
    </p:spTree>
    <p:extLst>
      <p:ext uri="{BB962C8B-B14F-4D97-AF65-F5344CB8AC3E}">
        <p14:creationId xmlns:p14="http://schemas.microsoft.com/office/powerpoint/2010/main" val="20857000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Pasiūlymo pavadinimas kortelės">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lt-LT" smtClean="0"/>
              <a:t>Spustelėję redag. ruoš. pavad. stilių</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lt-LT" smtClean="0"/>
              <a:t>Spustelėję redag. ruoš. teksto stilių</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t-LT" smtClean="0"/>
              <a:t>Spustelėję redag. ruoš. teksto stilių</a:t>
            </a:r>
          </a:p>
        </p:txBody>
      </p:sp>
      <p:sp>
        <p:nvSpPr>
          <p:cNvPr id="4" name="Date Placeholder 3"/>
          <p:cNvSpPr>
            <a:spLocks noGrp="1"/>
          </p:cNvSpPr>
          <p:nvPr>
            <p:ph type="dt" sz="half" idx="10"/>
          </p:nvPr>
        </p:nvSpPr>
        <p:spPr/>
        <p:txBody>
          <a:bodyPr/>
          <a:lstStyle/>
          <a:p>
            <a:fld id="{A8FA22E9-A2E6-46E1-AE8E-A39A168FB48D}" type="datetimeFigureOut">
              <a:rPr lang="lt-LT" smtClean="0"/>
              <a:t>2020.05.11</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B545088F-C619-428A-9FE4-AC46CC758666}" type="slidenum">
              <a:rPr lang="lt-LT" smtClean="0"/>
              <a:t>‹#›</a:t>
            </a:fld>
            <a:endParaRPr lang="lt-LT"/>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1892950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arba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lt-LT" smtClean="0"/>
              <a:t>Spustelėję redag. ruoš. pavad. stilių</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lt-LT" smtClean="0"/>
              <a:t>Spustelėję redag. ruoš. teksto stilių</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t-LT" smtClean="0"/>
              <a:t>Spustelėję redag. ruoš. teksto stilių</a:t>
            </a:r>
          </a:p>
        </p:txBody>
      </p:sp>
      <p:sp>
        <p:nvSpPr>
          <p:cNvPr id="4" name="Date Placeholder 3"/>
          <p:cNvSpPr>
            <a:spLocks noGrp="1"/>
          </p:cNvSpPr>
          <p:nvPr>
            <p:ph type="dt" sz="half" idx="10"/>
          </p:nvPr>
        </p:nvSpPr>
        <p:spPr/>
        <p:txBody>
          <a:bodyPr/>
          <a:lstStyle/>
          <a:p>
            <a:fld id="{A8FA22E9-A2E6-46E1-AE8E-A39A168FB48D}" type="datetimeFigureOut">
              <a:rPr lang="lt-LT" smtClean="0"/>
              <a:t>2020.05.11</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B545088F-C619-428A-9FE4-AC46CC758666}" type="slidenum">
              <a:rPr lang="lt-LT" smtClean="0"/>
              <a:t>‹#›</a:t>
            </a:fld>
            <a:endParaRPr lang="lt-LT"/>
          </a:p>
        </p:txBody>
      </p:sp>
    </p:spTree>
    <p:extLst>
      <p:ext uri="{BB962C8B-B14F-4D97-AF65-F5344CB8AC3E}">
        <p14:creationId xmlns:p14="http://schemas.microsoft.com/office/powerpoint/2010/main" val="12922031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smtClean="0"/>
              <a:t>Spustelėję redag. ruoš. pavad. stilių</a:t>
            </a:r>
            <a:endParaRPr lang="en-US" dirty="0"/>
          </a:p>
        </p:txBody>
      </p:sp>
      <p:sp>
        <p:nvSpPr>
          <p:cNvPr id="3" name="Vertical Text Placeholder 2"/>
          <p:cNvSpPr>
            <a:spLocks noGrp="1"/>
          </p:cNvSpPr>
          <p:nvPr>
            <p:ph type="body" orient="vert" idx="1"/>
          </p:nvPr>
        </p:nvSpPr>
        <p:spPr/>
        <p:txBody>
          <a:bodyPr vert="eaVert"/>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en-US" dirty="0"/>
          </a:p>
        </p:txBody>
      </p:sp>
      <p:sp>
        <p:nvSpPr>
          <p:cNvPr id="4" name="Date Placeholder 3"/>
          <p:cNvSpPr>
            <a:spLocks noGrp="1"/>
          </p:cNvSpPr>
          <p:nvPr>
            <p:ph type="dt" sz="half" idx="10"/>
          </p:nvPr>
        </p:nvSpPr>
        <p:spPr/>
        <p:txBody>
          <a:bodyPr/>
          <a:lstStyle/>
          <a:p>
            <a:fld id="{A8FA22E9-A2E6-46E1-AE8E-A39A168FB48D}" type="datetimeFigureOut">
              <a:rPr lang="lt-LT" smtClean="0"/>
              <a:t>2020.05.11</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B545088F-C619-428A-9FE4-AC46CC758666}" type="slidenum">
              <a:rPr lang="lt-LT" smtClean="0"/>
              <a:t>‹#›</a:t>
            </a:fld>
            <a:endParaRPr lang="lt-LT"/>
          </a:p>
        </p:txBody>
      </p:sp>
    </p:spTree>
    <p:extLst>
      <p:ext uri="{BB962C8B-B14F-4D97-AF65-F5344CB8AC3E}">
        <p14:creationId xmlns:p14="http://schemas.microsoft.com/office/powerpoint/2010/main" val="9701975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lt-LT" smtClean="0"/>
              <a:t>Spustelėję redag. ruoš. pavad. stilių</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en-US" dirty="0"/>
          </a:p>
        </p:txBody>
      </p:sp>
      <p:sp>
        <p:nvSpPr>
          <p:cNvPr id="4" name="Date Placeholder 3"/>
          <p:cNvSpPr>
            <a:spLocks noGrp="1"/>
          </p:cNvSpPr>
          <p:nvPr>
            <p:ph type="dt" sz="half" idx="10"/>
          </p:nvPr>
        </p:nvSpPr>
        <p:spPr/>
        <p:txBody>
          <a:bodyPr/>
          <a:lstStyle/>
          <a:p>
            <a:fld id="{A8FA22E9-A2E6-46E1-AE8E-A39A168FB48D}" type="datetimeFigureOut">
              <a:rPr lang="lt-LT" smtClean="0"/>
              <a:t>2020.05.11</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B545088F-C619-428A-9FE4-AC46CC758666}" type="slidenum">
              <a:rPr lang="lt-LT" smtClean="0"/>
              <a:t>‹#›</a:t>
            </a:fld>
            <a:endParaRPr lang="lt-LT"/>
          </a:p>
        </p:txBody>
      </p:sp>
    </p:spTree>
    <p:extLst>
      <p:ext uri="{BB962C8B-B14F-4D97-AF65-F5344CB8AC3E}">
        <p14:creationId xmlns:p14="http://schemas.microsoft.com/office/powerpoint/2010/main" val="519479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lt-LT" smtClean="0"/>
              <a:t>Spustelėję redag. ruoš. pavad. stilių</a:t>
            </a:r>
            <a:endParaRPr lang="en-US" dirty="0"/>
          </a:p>
        </p:txBody>
      </p:sp>
      <p:sp>
        <p:nvSpPr>
          <p:cNvPr id="3" name="Content Placeholder 2"/>
          <p:cNvSpPr>
            <a:spLocks noGrp="1"/>
          </p:cNvSpPr>
          <p:nvPr>
            <p:ph idx="1"/>
          </p:nvPr>
        </p:nvSpPr>
        <p:spPr/>
        <p:txBody>
          <a:body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en-US" dirty="0"/>
          </a:p>
        </p:txBody>
      </p:sp>
      <p:sp>
        <p:nvSpPr>
          <p:cNvPr id="4" name="Date Placeholder 3"/>
          <p:cNvSpPr>
            <a:spLocks noGrp="1"/>
          </p:cNvSpPr>
          <p:nvPr>
            <p:ph type="dt" sz="half" idx="10"/>
          </p:nvPr>
        </p:nvSpPr>
        <p:spPr/>
        <p:txBody>
          <a:bodyPr/>
          <a:lstStyle/>
          <a:p>
            <a:fld id="{A8FA22E9-A2E6-46E1-AE8E-A39A168FB48D}" type="datetimeFigureOut">
              <a:rPr lang="lt-LT" smtClean="0"/>
              <a:t>2020.05.11</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B545088F-C619-428A-9FE4-AC46CC758666}" type="slidenum">
              <a:rPr lang="lt-LT" smtClean="0"/>
              <a:t>‹#›</a:t>
            </a:fld>
            <a:endParaRPr lang="lt-LT"/>
          </a:p>
        </p:txBody>
      </p:sp>
    </p:spTree>
    <p:extLst>
      <p:ext uri="{BB962C8B-B14F-4D97-AF65-F5344CB8AC3E}">
        <p14:creationId xmlns:p14="http://schemas.microsoft.com/office/powerpoint/2010/main" val="27620488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lt-LT" smtClean="0"/>
              <a:t>Spustelėję redag. ruoš. pavad. stilių</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t-LT" smtClean="0"/>
              <a:t>Spustelėję redag. ruoš. teksto stilių</a:t>
            </a:r>
          </a:p>
        </p:txBody>
      </p:sp>
      <p:sp>
        <p:nvSpPr>
          <p:cNvPr id="4" name="Date Placeholder 3"/>
          <p:cNvSpPr>
            <a:spLocks noGrp="1"/>
          </p:cNvSpPr>
          <p:nvPr>
            <p:ph type="dt" sz="half" idx="10"/>
          </p:nvPr>
        </p:nvSpPr>
        <p:spPr/>
        <p:txBody>
          <a:bodyPr/>
          <a:lstStyle/>
          <a:p>
            <a:fld id="{A8FA22E9-A2E6-46E1-AE8E-A39A168FB48D}" type="datetimeFigureOut">
              <a:rPr lang="lt-LT" smtClean="0"/>
              <a:t>2020.05.11</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B545088F-C619-428A-9FE4-AC46CC758666}" type="slidenum">
              <a:rPr lang="lt-LT" smtClean="0"/>
              <a:t>‹#›</a:t>
            </a:fld>
            <a:endParaRPr lang="lt-LT"/>
          </a:p>
        </p:txBody>
      </p:sp>
    </p:spTree>
    <p:extLst>
      <p:ext uri="{BB962C8B-B14F-4D97-AF65-F5344CB8AC3E}">
        <p14:creationId xmlns:p14="http://schemas.microsoft.com/office/powerpoint/2010/main" val="16116373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smtClean="0"/>
              <a:t>Spustelėję redag. ruoš. pavad. stilių</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en-US" dirty="0"/>
          </a:p>
        </p:txBody>
      </p:sp>
      <p:sp>
        <p:nvSpPr>
          <p:cNvPr id="5" name="Date Placeholder 4"/>
          <p:cNvSpPr>
            <a:spLocks noGrp="1"/>
          </p:cNvSpPr>
          <p:nvPr>
            <p:ph type="dt" sz="half" idx="10"/>
          </p:nvPr>
        </p:nvSpPr>
        <p:spPr/>
        <p:txBody>
          <a:bodyPr/>
          <a:lstStyle/>
          <a:p>
            <a:fld id="{A8FA22E9-A2E6-46E1-AE8E-A39A168FB48D}" type="datetimeFigureOut">
              <a:rPr lang="lt-LT" smtClean="0"/>
              <a:t>2020.05.11</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B545088F-C619-428A-9FE4-AC46CC758666}" type="slidenum">
              <a:rPr lang="lt-LT" smtClean="0"/>
              <a:t>‹#›</a:t>
            </a:fld>
            <a:endParaRPr lang="lt-LT"/>
          </a:p>
        </p:txBody>
      </p:sp>
    </p:spTree>
    <p:extLst>
      <p:ext uri="{BB962C8B-B14F-4D97-AF65-F5344CB8AC3E}">
        <p14:creationId xmlns:p14="http://schemas.microsoft.com/office/powerpoint/2010/main" val="12180194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lt-LT" smtClean="0"/>
              <a:t>Spustelėję redag. ruoš. pavad. stilių</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smtClean="0"/>
              <a:t>Spustelėję redag. ruoš. teksto stilių</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smtClean="0"/>
              <a:t>Spustelėję redag. ruoš. teksto stilių</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en-US" dirty="0"/>
          </a:p>
        </p:txBody>
      </p:sp>
      <p:sp>
        <p:nvSpPr>
          <p:cNvPr id="7" name="Date Placeholder 6"/>
          <p:cNvSpPr>
            <a:spLocks noGrp="1"/>
          </p:cNvSpPr>
          <p:nvPr>
            <p:ph type="dt" sz="half" idx="10"/>
          </p:nvPr>
        </p:nvSpPr>
        <p:spPr/>
        <p:txBody>
          <a:bodyPr/>
          <a:lstStyle/>
          <a:p>
            <a:fld id="{A8FA22E9-A2E6-46E1-AE8E-A39A168FB48D}" type="datetimeFigureOut">
              <a:rPr lang="lt-LT" smtClean="0"/>
              <a:t>2020.05.11</a:t>
            </a:fld>
            <a:endParaRPr lang="lt-LT"/>
          </a:p>
        </p:txBody>
      </p:sp>
      <p:sp>
        <p:nvSpPr>
          <p:cNvPr id="8" name="Footer Placeholder 7"/>
          <p:cNvSpPr>
            <a:spLocks noGrp="1"/>
          </p:cNvSpPr>
          <p:nvPr>
            <p:ph type="ftr" sz="quarter" idx="11"/>
          </p:nvPr>
        </p:nvSpPr>
        <p:spPr/>
        <p:txBody>
          <a:bodyPr/>
          <a:lstStyle/>
          <a:p>
            <a:endParaRPr lang="lt-LT"/>
          </a:p>
        </p:txBody>
      </p:sp>
      <p:sp>
        <p:nvSpPr>
          <p:cNvPr id="9" name="Slide Number Placeholder 8"/>
          <p:cNvSpPr>
            <a:spLocks noGrp="1"/>
          </p:cNvSpPr>
          <p:nvPr>
            <p:ph type="sldNum" sz="quarter" idx="12"/>
          </p:nvPr>
        </p:nvSpPr>
        <p:spPr/>
        <p:txBody>
          <a:bodyPr/>
          <a:lstStyle/>
          <a:p>
            <a:fld id="{B545088F-C619-428A-9FE4-AC46CC758666}" type="slidenum">
              <a:rPr lang="lt-LT" smtClean="0"/>
              <a:t>‹#›</a:t>
            </a:fld>
            <a:endParaRPr lang="lt-LT"/>
          </a:p>
        </p:txBody>
      </p:sp>
    </p:spTree>
    <p:extLst>
      <p:ext uri="{BB962C8B-B14F-4D97-AF65-F5344CB8AC3E}">
        <p14:creationId xmlns:p14="http://schemas.microsoft.com/office/powerpoint/2010/main" val="6844312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lt-LT" smtClean="0"/>
              <a:t>Spustelėję redag. ruoš. pavad. stilių</a:t>
            </a:r>
            <a:endParaRPr lang="en-US" dirty="0"/>
          </a:p>
        </p:txBody>
      </p:sp>
      <p:sp>
        <p:nvSpPr>
          <p:cNvPr id="3" name="Date Placeholder 2"/>
          <p:cNvSpPr>
            <a:spLocks noGrp="1"/>
          </p:cNvSpPr>
          <p:nvPr>
            <p:ph type="dt" sz="half" idx="10"/>
          </p:nvPr>
        </p:nvSpPr>
        <p:spPr/>
        <p:txBody>
          <a:bodyPr/>
          <a:lstStyle/>
          <a:p>
            <a:fld id="{A8FA22E9-A2E6-46E1-AE8E-A39A168FB48D}" type="datetimeFigureOut">
              <a:rPr lang="lt-LT" smtClean="0"/>
              <a:t>2020.05.11</a:t>
            </a:fld>
            <a:endParaRPr lang="lt-LT"/>
          </a:p>
        </p:txBody>
      </p:sp>
      <p:sp>
        <p:nvSpPr>
          <p:cNvPr id="4" name="Footer Placeholder 3"/>
          <p:cNvSpPr>
            <a:spLocks noGrp="1"/>
          </p:cNvSpPr>
          <p:nvPr>
            <p:ph type="ftr" sz="quarter" idx="11"/>
          </p:nvPr>
        </p:nvSpPr>
        <p:spPr/>
        <p:txBody>
          <a:bodyPr/>
          <a:lstStyle/>
          <a:p>
            <a:endParaRPr lang="lt-LT"/>
          </a:p>
        </p:txBody>
      </p:sp>
      <p:sp>
        <p:nvSpPr>
          <p:cNvPr id="5" name="Slide Number Placeholder 4"/>
          <p:cNvSpPr>
            <a:spLocks noGrp="1"/>
          </p:cNvSpPr>
          <p:nvPr>
            <p:ph type="sldNum" sz="quarter" idx="12"/>
          </p:nvPr>
        </p:nvSpPr>
        <p:spPr/>
        <p:txBody>
          <a:bodyPr/>
          <a:lstStyle/>
          <a:p>
            <a:fld id="{B545088F-C619-428A-9FE4-AC46CC758666}" type="slidenum">
              <a:rPr lang="lt-LT" smtClean="0"/>
              <a:t>‹#›</a:t>
            </a:fld>
            <a:endParaRPr lang="lt-LT"/>
          </a:p>
        </p:txBody>
      </p:sp>
    </p:spTree>
    <p:extLst>
      <p:ext uri="{BB962C8B-B14F-4D97-AF65-F5344CB8AC3E}">
        <p14:creationId xmlns:p14="http://schemas.microsoft.com/office/powerpoint/2010/main" val="36887138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FA22E9-A2E6-46E1-AE8E-A39A168FB48D}" type="datetimeFigureOut">
              <a:rPr lang="lt-LT" smtClean="0"/>
              <a:t>2020.05.11</a:t>
            </a:fld>
            <a:endParaRPr lang="lt-LT"/>
          </a:p>
        </p:txBody>
      </p:sp>
      <p:sp>
        <p:nvSpPr>
          <p:cNvPr id="3" name="Footer Placeholder 2"/>
          <p:cNvSpPr>
            <a:spLocks noGrp="1"/>
          </p:cNvSpPr>
          <p:nvPr>
            <p:ph type="ftr" sz="quarter" idx="11"/>
          </p:nvPr>
        </p:nvSpPr>
        <p:spPr/>
        <p:txBody>
          <a:bodyPr/>
          <a:lstStyle/>
          <a:p>
            <a:endParaRPr lang="lt-LT"/>
          </a:p>
        </p:txBody>
      </p:sp>
      <p:sp>
        <p:nvSpPr>
          <p:cNvPr id="4" name="Slide Number Placeholder 3"/>
          <p:cNvSpPr>
            <a:spLocks noGrp="1"/>
          </p:cNvSpPr>
          <p:nvPr>
            <p:ph type="sldNum" sz="quarter" idx="12"/>
          </p:nvPr>
        </p:nvSpPr>
        <p:spPr/>
        <p:txBody>
          <a:bodyPr/>
          <a:lstStyle/>
          <a:p>
            <a:fld id="{B545088F-C619-428A-9FE4-AC46CC758666}" type="slidenum">
              <a:rPr lang="lt-LT" smtClean="0"/>
              <a:t>‹#›</a:t>
            </a:fld>
            <a:endParaRPr lang="lt-LT"/>
          </a:p>
        </p:txBody>
      </p:sp>
    </p:spTree>
    <p:extLst>
      <p:ext uri="{BB962C8B-B14F-4D97-AF65-F5344CB8AC3E}">
        <p14:creationId xmlns:p14="http://schemas.microsoft.com/office/powerpoint/2010/main" val="37176219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lt-LT" smtClean="0"/>
              <a:t>Spustelėję redag. ruoš. pavad. stilių</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lt-LT" smtClean="0"/>
              <a:t>Spustelėję redag. ruoš. teksto stilių</a:t>
            </a:r>
          </a:p>
        </p:txBody>
      </p:sp>
      <p:sp>
        <p:nvSpPr>
          <p:cNvPr id="5" name="Date Placeholder 4"/>
          <p:cNvSpPr>
            <a:spLocks noGrp="1"/>
          </p:cNvSpPr>
          <p:nvPr>
            <p:ph type="dt" sz="half" idx="10"/>
          </p:nvPr>
        </p:nvSpPr>
        <p:spPr/>
        <p:txBody>
          <a:bodyPr/>
          <a:lstStyle/>
          <a:p>
            <a:fld id="{A8FA22E9-A2E6-46E1-AE8E-A39A168FB48D}" type="datetimeFigureOut">
              <a:rPr lang="lt-LT" smtClean="0"/>
              <a:t>2020.05.11</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B545088F-C619-428A-9FE4-AC46CC758666}" type="slidenum">
              <a:rPr lang="lt-LT" smtClean="0"/>
              <a:t>‹#›</a:t>
            </a:fld>
            <a:endParaRPr lang="lt-LT"/>
          </a:p>
        </p:txBody>
      </p:sp>
    </p:spTree>
    <p:extLst>
      <p:ext uri="{BB962C8B-B14F-4D97-AF65-F5344CB8AC3E}">
        <p14:creationId xmlns:p14="http://schemas.microsoft.com/office/powerpoint/2010/main" val="26048314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lt-LT" smtClean="0"/>
              <a:t>Spustelėję redag. ruoš. pavad. stilių</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lt-LT" smtClean="0"/>
              <a:t>Spustelėkite piktogr. norėdami įtraukti pav.</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smtClean="0"/>
              <a:t>Spustelėję redag. ruoš. teksto stilių</a:t>
            </a:r>
          </a:p>
        </p:txBody>
      </p:sp>
      <p:sp>
        <p:nvSpPr>
          <p:cNvPr id="5" name="Date Placeholder 4"/>
          <p:cNvSpPr>
            <a:spLocks noGrp="1"/>
          </p:cNvSpPr>
          <p:nvPr>
            <p:ph type="dt" sz="half" idx="10"/>
          </p:nvPr>
        </p:nvSpPr>
        <p:spPr/>
        <p:txBody>
          <a:bodyPr/>
          <a:lstStyle/>
          <a:p>
            <a:fld id="{A8FA22E9-A2E6-46E1-AE8E-A39A168FB48D}" type="datetimeFigureOut">
              <a:rPr lang="lt-LT" smtClean="0"/>
              <a:t>2020.05.11</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B545088F-C619-428A-9FE4-AC46CC758666}" type="slidenum">
              <a:rPr lang="lt-LT" smtClean="0"/>
              <a:t>‹#›</a:t>
            </a:fld>
            <a:endParaRPr lang="lt-LT"/>
          </a:p>
        </p:txBody>
      </p:sp>
    </p:spTree>
    <p:extLst>
      <p:ext uri="{BB962C8B-B14F-4D97-AF65-F5344CB8AC3E}">
        <p14:creationId xmlns:p14="http://schemas.microsoft.com/office/powerpoint/2010/main" val="27272300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lt-LT" smtClean="0"/>
              <a:t>Spustelėję redag. ruoš. pavad. stilių</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8FA22E9-A2E6-46E1-AE8E-A39A168FB48D}" type="datetimeFigureOut">
              <a:rPr lang="lt-LT" smtClean="0"/>
              <a:t>2020.05.11</a:t>
            </a:fld>
            <a:endParaRPr lang="lt-LT"/>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lt-LT"/>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B545088F-C619-428A-9FE4-AC46CC758666}" type="slidenum">
              <a:rPr lang="lt-LT" smtClean="0"/>
              <a:t>‹#›</a:t>
            </a:fld>
            <a:endParaRPr lang="lt-LT"/>
          </a:p>
        </p:txBody>
      </p:sp>
    </p:spTree>
    <p:extLst>
      <p:ext uri="{BB962C8B-B14F-4D97-AF65-F5344CB8AC3E}">
        <p14:creationId xmlns:p14="http://schemas.microsoft.com/office/powerpoint/2010/main" val="18867125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36.jpeg"/><Relationship Id="rId7" Type="http://schemas.openxmlformats.org/officeDocument/2006/relationships/image" Target="../media/image40.jpeg"/><Relationship Id="rId2" Type="http://schemas.openxmlformats.org/officeDocument/2006/relationships/image" Target="../media/image35.gif"/><Relationship Id="rId1" Type="http://schemas.openxmlformats.org/officeDocument/2006/relationships/slideLayout" Target="../slideLayouts/slideLayout7.xml"/><Relationship Id="rId6" Type="http://schemas.openxmlformats.org/officeDocument/2006/relationships/image" Target="../media/image39.gif"/><Relationship Id="rId5" Type="http://schemas.openxmlformats.org/officeDocument/2006/relationships/image" Target="../media/image38.gif"/><Relationship Id="rId4" Type="http://schemas.openxmlformats.org/officeDocument/2006/relationships/image" Target="../media/image37.jpeg"/></Relationships>
</file>

<file path=ppt/slides/_rels/slide11.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eg"/><Relationship Id="rId1" Type="http://schemas.openxmlformats.org/officeDocument/2006/relationships/slideLayout" Target="../slideLayouts/slideLayout7.xml"/><Relationship Id="rId6" Type="http://schemas.openxmlformats.org/officeDocument/2006/relationships/image" Target="../media/image45.jpeg"/><Relationship Id="rId5" Type="http://schemas.openxmlformats.org/officeDocument/2006/relationships/image" Target="../media/image37.jpeg"/><Relationship Id="rId4" Type="http://schemas.openxmlformats.org/officeDocument/2006/relationships/image" Target="../media/image44.jpeg"/></Relationships>
</file>

<file path=ppt/slides/_rels/slide1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jpeg"/><Relationship Id="rId1" Type="http://schemas.openxmlformats.org/officeDocument/2006/relationships/slideLayout" Target="../slideLayouts/slideLayout7.xml"/><Relationship Id="rId6" Type="http://schemas.openxmlformats.org/officeDocument/2006/relationships/image" Target="../media/image18.gif"/><Relationship Id="rId5" Type="http://schemas.openxmlformats.org/officeDocument/2006/relationships/image" Target="../media/image17.jpeg"/><Relationship Id="rId4" Type="http://schemas.openxmlformats.org/officeDocument/2006/relationships/image" Target="../media/image33.gif"/></Relationships>
</file>

<file path=ppt/slides/_rels/slide1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8.jpg"/><Relationship Id="rId1" Type="http://schemas.openxmlformats.org/officeDocument/2006/relationships/slideLayout" Target="../slideLayouts/slideLayout7.xml"/><Relationship Id="rId4" Type="http://schemas.openxmlformats.org/officeDocument/2006/relationships/image" Target="../media/image49.jpeg"/></Relationships>
</file>

<file path=ppt/slides/_rels/slide15.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png"/><Relationship Id="rId1" Type="http://schemas.openxmlformats.org/officeDocument/2006/relationships/slideLayout" Target="../slideLayouts/slideLayout7.xml"/><Relationship Id="rId6" Type="http://schemas.openxmlformats.org/officeDocument/2006/relationships/image" Target="../media/image54.jpeg"/><Relationship Id="rId5" Type="http://schemas.openxmlformats.org/officeDocument/2006/relationships/image" Target="../media/image53.jpeg"/><Relationship Id="rId4" Type="http://schemas.openxmlformats.org/officeDocument/2006/relationships/image" Target="../media/image52.jpeg"/></Relationships>
</file>

<file path=ppt/slides/_rels/slide16.xml.rels><?xml version="1.0" encoding="UTF-8" standalone="yes"?>
<Relationships xmlns="http://schemas.openxmlformats.org/package/2006/relationships"><Relationship Id="rId3" Type="http://schemas.openxmlformats.org/officeDocument/2006/relationships/image" Target="../media/image56.png"/><Relationship Id="rId7" Type="http://schemas.openxmlformats.org/officeDocument/2006/relationships/image" Target="../media/image59.jpeg"/><Relationship Id="rId2" Type="http://schemas.openxmlformats.org/officeDocument/2006/relationships/image" Target="../media/image55.jpeg"/><Relationship Id="rId1" Type="http://schemas.openxmlformats.org/officeDocument/2006/relationships/slideLayout" Target="../slideLayouts/slideLayout7.xml"/><Relationship Id="rId6" Type="http://schemas.openxmlformats.org/officeDocument/2006/relationships/image" Target="../media/image46.jpeg"/><Relationship Id="rId5" Type="http://schemas.openxmlformats.org/officeDocument/2006/relationships/image" Target="../media/image58.jpeg"/><Relationship Id="rId4" Type="http://schemas.openxmlformats.org/officeDocument/2006/relationships/image" Target="../media/image57.jpeg"/></Relationships>
</file>

<file path=ppt/slides/_rels/slide17.xml.rels><?xml version="1.0" encoding="UTF-8" standalone="yes"?>
<Relationships xmlns="http://schemas.openxmlformats.org/package/2006/relationships"><Relationship Id="rId3" Type="http://schemas.openxmlformats.org/officeDocument/2006/relationships/image" Target="../media/image61.gif"/><Relationship Id="rId2" Type="http://schemas.openxmlformats.org/officeDocument/2006/relationships/image" Target="../media/image60.jpeg"/><Relationship Id="rId1" Type="http://schemas.openxmlformats.org/officeDocument/2006/relationships/slideLayout" Target="../slideLayouts/slideLayout7.xml"/><Relationship Id="rId5" Type="http://schemas.openxmlformats.org/officeDocument/2006/relationships/image" Target="../media/image63.gif"/><Relationship Id="rId4" Type="http://schemas.openxmlformats.org/officeDocument/2006/relationships/image" Target="../media/image62.png"/></Relationships>
</file>

<file path=ppt/slides/_rels/slide18.xml.rels><?xml version="1.0" encoding="UTF-8" standalone="yes"?>
<Relationships xmlns="http://schemas.openxmlformats.org/package/2006/relationships"><Relationship Id="rId8" Type="http://schemas.openxmlformats.org/officeDocument/2006/relationships/image" Target="../media/image70.jpeg"/><Relationship Id="rId3" Type="http://schemas.openxmlformats.org/officeDocument/2006/relationships/image" Target="../media/image65.jpeg"/><Relationship Id="rId7" Type="http://schemas.openxmlformats.org/officeDocument/2006/relationships/image" Target="../media/image69.jpeg"/><Relationship Id="rId2" Type="http://schemas.openxmlformats.org/officeDocument/2006/relationships/image" Target="../media/image64.jpeg"/><Relationship Id="rId1" Type="http://schemas.openxmlformats.org/officeDocument/2006/relationships/slideLayout" Target="../slideLayouts/slideLayout7.xml"/><Relationship Id="rId6" Type="http://schemas.openxmlformats.org/officeDocument/2006/relationships/image" Target="../media/image68.jpeg"/><Relationship Id="rId5" Type="http://schemas.openxmlformats.org/officeDocument/2006/relationships/image" Target="../media/image67.jpeg"/><Relationship Id="rId4" Type="http://schemas.openxmlformats.org/officeDocument/2006/relationships/image" Target="../media/image66.jpeg"/></Relationships>
</file>

<file path=ppt/slides/_rels/slide19.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7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73.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74.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image" Target="../media/image75.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image" Target="../media/image77.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5" Type="http://schemas.openxmlformats.org/officeDocument/2006/relationships/image" Target="../media/image18.gif"/><Relationship Id="rId4" Type="http://schemas.openxmlformats.org/officeDocument/2006/relationships/image" Target="../media/image17.jpeg"/></Relationships>
</file>

<file path=ppt/slides/_rels/slide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jpeg"/><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image" Target="../media/image23.gif"/><Relationship Id="rId5" Type="http://schemas.openxmlformats.org/officeDocument/2006/relationships/image" Target="../media/image22.jpeg"/><Relationship Id="rId4" Type="http://schemas.openxmlformats.org/officeDocument/2006/relationships/image" Target="../media/image21.gif"/></Relationships>
</file>

<file path=ppt/slides/_rels/slide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9.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image" Target="../media/image32.jpeg"/><Relationship Id="rId1" Type="http://schemas.openxmlformats.org/officeDocument/2006/relationships/slideLayout" Target="../slideLayouts/slideLayout7.xml"/><Relationship Id="rId4" Type="http://schemas.openxmlformats.org/officeDocument/2006/relationships/image" Target="../media/image3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avadinimas 5"/>
          <p:cNvSpPr>
            <a:spLocks noGrp="1"/>
          </p:cNvSpPr>
          <p:nvPr>
            <p:ph type="title"/>
          </p:nvPr>
        </p:nvSpPr>
        <p:spPr>
          <a:xfrm>
            <a:off x="238868" y="1161663"/>
            <a:ext cx="9366451" cy="1309688"/>
          </a:xfrm>
        </p:spPr>
        <p:txBody>
          <a:bodyPr>
            <a:noAutofit/>
          </a:bodyPr>
          <a:lstStyle/>
          <a:p>
            <a:pPr algn="ctr"/>
            <a:r>
              <a:rPr lang="lt-LT" sz="4800" b="1" dirty="0" smtClean="0">
                <a:solidFill>
                  <a:schemeClr val="tx1"/>
                </a:solidFill>
                <a:latin typeface="Comic Sans MS" panose="030F0702030302020204" pitchFamily="66" charset="0"/>
              </a:rPr>
              <a:t>AŠ SAUGUS, KAI ŽINAU...</a:t>
            </a:r>
            <a:endParaRPr lang="lt-LT" sz="4800" b="1" dirty="0">
              <a:solidFill>
                <a:schemeClr val="tx1"/>
              </a:solidFill>
              <a:latin typeface="Comic Sans MS" panose="030F0702030302020204" pitchFamily="66" charset="0"/>
            </a:endParaRPr>
          </a:p>
        </p:txBody>
      </p:sp>
      <p:pic>
        <p:nvPicPr>
          <p:cNvPr id="7" name="Picture 4" descr="Edukacinė išvyka į Vilniaus saugaus miesto centrą | Vilniaus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6998" y="2652583"/>
            <a:ext cx="5447726" cy="342694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4" name="2 paantraštė"/>
          <p:cNvSpPr txBox="1">
            <a:spLocks/>
          </p:cNvSpPr>
          <p:nvPr/>
        </p:nvSpPr>
        <p:spPr>
          <a:xfrm>
            <a:off x="7166392" y="5481655"/>
            <a:ext cx="3254928" cy="1047227"/>
          </a:xfrm>
          <a:prstGeom prst="rect">
            <a:avLst/>
          </a:prstGeom>
        </p:spPr>
        <p:txBody>
          <a:bodyPr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r">
              <a:buNone/>
            </a:pPr>
            <a:r>
              <a:rPr lang="lt-LT" sz="1400" b="1" dirty="0" smtClean="0">
                <a:solidFill>
                  <a:schemeClr val="tx1"/>
                </a:solidFill>
                <a:latin typeface="Comic Sans MS" panose="030F0702030302020204" pitchFamily="66" charset="0"/>
              </a:rPr>
              <a:t>Kauno lopšelis- darželis „Liepaitė“</a:t>
            </a:r>
          </a:p>
          <a:p>
            <a:pPr marL="0" indent="0" algn="r">
              <a:buNone/>
            </a:pPr>
            <a:r>
              <a:rPr lang="lt-LT" sz="1400" b="1" dirty="0" smtClean="0">
                <a:solidFill>
                  <a:schemeClr val="tx1"/>
                </a:solidFill>
                <a:latin typeface="Comic Sans MS" panose="030F0702030302020204" pitchFamily="66" charset="0"/>
              </a:rPr>
              <a:t>Parengė mokytojos: Aistė </a:t>
            </a:r>
            <a:r>
              <a:rPr lang="lt-LT" sz="1400" b="1" dirty="0" err="1" smtClean="0">
                <a:solidFill>
                  <a:schemeClr val="tx1"/>
                </a:solidFill>
                <a:latin typeface="Comic Sans MS" panose="030F0702030302020204" pitchFamily="66" charset="0"/>
              </a:rPr>
              <a:t>Guobė</a:t>
            </a:r>
            <a:r>
              <a:rPr lang="lt-LT" sz="1400" b="1" dirty="0" smtClean="0">
                <a:solidFill>
                  <a:schemeClr val="tx1"/>
                </a:solidFill>
                <a:latin typeface="Comic Sans MS" panose="030F0702030302020204" pitchFamily="66" charset="0"/>
              </a:rPr>
              <a:t> </a:t>
            </a:r>
          </a:p>
          <a:p>
            <a:pPr algn="r"/>
            <a:r>
              <a:rPr lang="lt-LT" sz="1400" b="1" dirty="0" smtClean="0">
                <a:solidFill>
                  <a:schemeClr val="tx1"/>
                </a:solidFill>
                <a:latin typeface="Comic Sans MS" panose="030F0702030302020204" pitchFamily="66" charset="0"/>
              </a:rPr>
              <a:t>Rasa </a:t>
            </a:r>
            <a:r>
              <a:rPr lang="lt-LT" sz="1400" b="1" dirty="0" err="1" smtClean="0">
                <a:solidFill>
                  <a:schemeClr val="tx1"/>
                </a:solidFill>
                <a:latin typeface="Comic Sans MS" panose="030F0702030302020204" pitchFamily="66" charset="0"/>
              </a:rPr>
              <a:t>Barvainienė</a:t>
            </a:r>
            <a:endParaRPr lang="lt-LT" sz="1400" b="1"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353181651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par>
                          <p:cTn id="8" fill="hold">
                            <p:stCondLst>
                              <p:cond delay="3000"/>
                            </p:stCondLst>
                            <p:childTnLst>
                              <p:par>
                                <p:cTn id="9" presetID="21" presetClass="entr" presetSubtype="1" fill="hold" nodeType="afterEffect">
                                  <p:stCondLst>
                                    <p:cond delay="1000"/>
                                  </p:stCondLst>
                                  <p:childTnLst>
                                    <p:set>
                                      <p:cBhvr>
                                        <p:cTn id="10" dur="1" fill="hold">
                                          <p:stCondLst>
                                            <p:cond delay="0"/>
                                          </p:stCondLst>
                                        </p:cTn>
                                        <p:tgtEl>
                                          <p:spTgt spid="7"/>
                                        </p:tgtEl>
                                        <p:attrNameLst>
                                          <p:attrName>style.visibility</p:attrName>
                                        </p:attrNameLst>
                                      </p:cBhvr>
                                      <p:to>
                                        <p:strVal val="visible"/>
                                      </p:to>
                                    </p:set>
                                    <p:animEffect transition="in" filter="wheel(1)">
                                      <p:cBhvr>
                                        <p:cTn id="1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6" name="Picture 6" descr="Kelių ženklinimas - Horizontalusis ženklinimas - KET Bilietai Testai"/>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4383" r="3559" b="23407"/>
          <a:stretch/>
        </p:blipFill>
        <p:spPr bwMode="auto">
          <a:xfrm>
            <a:off x="628837" y="5118624"/>
            <a:ext cx="2435640" cy="1318566"/>
          </a:xfrm>
          <a:prstGeom prst="rect">
            <a:avLst/>
          </a:prstGeom>
          <a:noFill/>
          <a:extLst>
            <a:ext uri="{909E8E84-426E-40DD-AFC4-6F175D3DCCD1}">
              <a14:hiddenFill xmlns:a14="http://schemas.microsoft.com/office/drawing/2010/main">
                <a:solidFill>
                  <a:srgbClr val="FFFFFF"/>
                </a:solidFill>
              </a14:hiddenFill>
            </a:ext>
          </a:extLst>
        </p:spPr>
      </p:pic>
      <p:pic>
        <p:nvPicPr>
          <p:cNvPr id="30722" name="Picture 2" descr="9. Kaip teisingai pereiti gatvę ?9. Kaip teisingai pereiti gatvę ?&#10;AA – 1– 1&#10;BB – 2– 2&#10;CC – 3– 3&#10;DD – 4– 4&#10; "/>
          <p:cNvPicPr>
            <a:picLocks noChangeAspect="1" noChangeArrowheads="1"/>
          </p:cNvPicPr>
          <p:nvPr/>
        </p:nvPicPr>
        <p:blipFill rotWithShape="1">
          <a:blip r:embed="rId3">
            <a:extLst>
              <a:ext uri="{28A0092B-C50C-407E-A947-70E740481C1C}">
                <a14:useLocalDpi xmlns:a14="http://schemas.microsoft.com/office/drawing/2010/main" val="0"/>
              </a:ext>
            </a:extLst>
          </a:blip>
          <a:srcRect l="4217" t="15954" r="31256"/>
          <a:stretch/>
        </p:blipFill>
        <p:spPr bwMode="auto">
          <a:xfrm>
            <a:off x="490425" y="148280"/>
            <a:ext cx="4843849" cy="4736840"/>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3" name="Debesėlio formos paaiškinimas 2"/>
          <p:cNvSpPr/>
          <p:nvPr/>
        </p:nvSpPr>
        <p:spPr>
          <a:xfrm>
            <a:off x="5700858" y="167144"/>
            <a:ext cx="3401952" cy="1698409"/>
          </a:xfrm>
          <a:prstGeom prst="cloudCallout">
            <a:avLst>
              <a:gd name="adj1" fmla="val 25357"/>
              <a:gd name="adj2" fmla="val 9345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600">
                <a:solidFill>
                  <a:schemeClr val="tx1"/>
                </a:solidFill>
                <a:latin typeface="Comic Sans MS" panose="030F0702030302020204" pitchFamily="66" charset="0"/>
              </a:rPr>
              <a:t>KURIAME PAVEIKSLĖLYJE BERNIUKAS EINA TEISINGAI?</a:t>
            </a:r>
            <a:endParaRPr lang="lt-LT" sz="1600" dirty="0">
              <a:solidFill>
                <a:schemeClr val="tx1"/>
              </a:solidFill>
              <a:latin typeface="Comic Sans MS" panose="030F0702030302020204" pitchFamily="66" charset="0"/>
            </a:endParaRPr>
          </a:p>
        </p:txBody>
      </p:sp>
      <p:pic>
        <p:nvPicPr>
          <p:cNvPr id="4" name="Picture 2" descr="Cute police dog cartoon thumb up Royalty Free Vector Image"/>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3602" t="-835" r="12800" b="7662"/>
          <a:stretch/>
        </p:blipFill>
        <p:spPr bwMode="auto">
          <a:xfrm flipH="1">
            <a:off x="8361405" y="2393215"/>
            <a:ext cx="914400" cy="1461241"/>
          </a:xfrm>
          <a:prstGeom prst="rect">
            <a:avLst/>
          </a:prstGeom>
          <a:noFill/>
          <a:extLst>
            <a:ext uri="{909E8E84-426E-40DD-AFC4-6F175D3DCCD1}">
              <a14:hiddenFill xmlns:a14="http://schemas.microsoft.com/office/drawing/2010/main">
                <a:solidFill>
                  <a:srgbClr val="FFFFFF"/>
                </a:solidFill>
              </a14:hiddenFill>
            </a:ext>
          </a:extLst>
        </p:spPr>
      </p:pic>
      <p:sp>
        <p:nvSpPr>
          <p:cNvPr id="2" name="Stačiakampis 1"/>
          <p:cNvSpPr/>
          <p:nvPr/>
        </p:nvSpPr>
        <p:spPr>
          <a:xfrm>
            <a:off x="3194359" y="5142554"/>
            <a:ext cx="3369276" cy="646331"/>
          </a:xfrm>
          <a:prstGeom prst="rect">
            <a:avLst/>
          </a:prstGeom>
        </p:spPr>
        <p:txBody>
          <a:bodyPr wrap="square">
            <a:spAutoFit/>
          </a:bodyPr>
          <a:lstStyle/>
          <a:p>
            <a:r>
              <a:rPr lang="lt-LT" dirty="0" smtClean="0">
                <a:solidFill>
                  <a:srgbClr val="FF0000"/>
                </a:solidFill>
                <a:latin typeface="Comic Sans MS" panose="030F0702030302020204" pitchFamily="66" charset="0"/>
              </a:rPr>
              <a:t>Į KOKĮ GYVŪNĄ PANAŠI PĖSČIŲJŲ PERĖJA? </a:t>
            </a:r>
            <a:endParaRPr lang="lt-LT" dirty="0">
              <a:solidFill>
                <a:srgbClr val="FF0000"/>
              </a:solidFill>
              <a:latin typeface="Comic Sans MS" panose="030F0702030302020204" pitchFamily="66" charset="0"/>
            </a:endParaRPr>
          </a:p>
        </p:txBody>
      </p:sp>
      <p:pic>
        <p:nvPicPr>
          <p:cNvPr id="30724" name="Picture 4" descr="Safari Africa Yzs Sticker by Yellow Zebra Safaris for iOS ..."/>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80618" y="3197954"/>
            <a:ext cx="1029642" cy="1416938"/>
          </a:xfrm>
          <a:prstGeom prst="rect">
            <a:avLst/>
          </a:prstGeom>
          <a:noFill/>
          <a:extLst>
            <a:ext uri="{909E8E84-426E-40DD-AFC4-6F175D3DCCD1}">
              <a14:hiddenFill xmlns:a14="http://schemas.microsoft.com/office/drawing/2010/main">
                <a:solidFill>
                  <a:srgbClr val="FFFFFF"/>
                </a:solidFill>
              </a14:hiddenFill>
            </a:ext>
          </a:extLst>
        </p:spPr>
      </p:pic>
      <p:pic>
        <p:nvPicPr>
          <p:cNvPr id="30730" name="Picture 10" descr="WildTrails | Discover stunning new wildlife destinations"/>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6978791" y="4101694"/>
            <a:ext cx="2765227" cy="1554058"/>
          </a:xfrm>
          <a:prstGeom prst="rect">
            <a:avLst/>
          </a:prstGeom>
          <a:noFill/>
          <a:extLst>
            <a:ext uri="{909E8E84-426E-40DD-AFC4-6F175D3DCCD1}">
              <a14:hiddenFill xmlns:a14="http://schemas.microsoft.com/office/drawing/2010/main">
                <a:solidFill>
                  <a:srgbClr val="FFFFFF"/>
                </a:solidFill>
              </a14:hiddenFill>
            </a:ext>
          </a:extLst>
        </p:spPr>
      </p:pic>
      <p:pic>
        <p:nvPicPr>
          <p:cNvPr id="30734" name="Picture 14" descr="Adult funny lemur vector image on"/>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r="-2912" b="8004"/>
          <a:stretch/>
        </p:blipFill>
        <p:spPr bwMode="auto">
          <a:xfrm>
            <a:off x="6263417" y="5296146"/>
            <a:ext cx="1134161" cy="13353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1993346"/>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tikalioji slinktis 1"/>
          <p:cNvSpPr/>
          <p:nvPr/>
        </p:nvSpPr>
        <p:spPr>
          <a:xfrm>
            <a:off x="691978" y="609599"/>
            <a:ext cx="3922029" cy="5354595"/>
          </a:xfrm>
          <a:prstGeom prst="vertic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pic>
        <p:nvPicPr>
          <p:cNvPr id="14" name="Picture 10" descr="Cartoon Boy And Traffic Light Stock Vector - Illustration of hand ..."/>
          <p:cNvPicPr>
            <a:picLocks noChangeAspect="1" noChangeArrowheads="1"/>
          </p:cNvPicPr>
          <p:nvPr/>
        </p:nvPicPr>
        <p:blipFill rotWithShape="1">
          <a:blip r:embed="rId2">
            <a:extLst>
              <a:ext uri="{28A0092B-C50C-407E-A947-70E740481C1C}">
                <a14:useLocalDpi xmlns:a14="http://schemas.microsoft.com/office/drawing/2010/main" val="0"/>
              </a:ext>
            </a:extLst>
          </a:blip>
          <a:srcRect l="6591" t="4276" r="11027" b="4135"/>
          <a:stretch/>
        </p:blipFill>
        <p:spPr bwMode="auto">
          <a:xfrm>
            <a:off x="5042376" y="790832"/>
            <a:ext cx="4019246" cy="4995346"/>
          </a:xfrm>
          <a:prstGeom prst="rect">
            <a:avLst/>
          </a:prstGeom>
          <a:noFill/>
          <a:extLst>
            <a:ext uri="{909E8E84-426E-40DD-AFC4-6F175D3DCCD1}">
              <a14:hiddenFill xmlns:a14="http://schemas.microsoft.com/office/drawing/2010/main">
                <a:solidFill>
                  <a:srgbClr val="FFFFFF"/>
                </a:solidFill>
              </a14:hiddenFill>
            </a:ext>
          </a:extLst>
        </p:spPr>
      </p:pic>
      <p:sp>
        <p:nvSpPr>
          <p:cNvPr id="15" name="Stačiakampis 14"/>
          <p:cNvSpPr/>
          <p:nvPr/>
        </p:nvSpPr>
        <p:spPr>
          <a:xfrm>
            <a:off x="1207251" y="1176755"/>
            <a:ext cx="2985808" cy="4247317"/>
          </a:xfrm>
          <a:prstGeom prst="rect">
            <a:avLst/>
          </a:prstGeom>
        </p:spPr>
        <p:txBody>
          <a:bodyPr wrap="square">
            <a:spAutoFit/>
          </a:bodyPr>
          <a:lstStyle/>
          <a:p>
            <a:r>
              <a:rPr lang="lt-LT" dirty="0" smtClean="0"/>
              <a:t>Taip skraidyti dar nemoku, </a:t>
            </a:r>
          </a:p>
          <a:p>
            <a:r>
              <a:rPr lang="lt-LT" dirty="0" smtClean="0"/>
              <a:t>Neturiu nė dar sparnų</a:t>
            </a:r>
            <a:r>
              <a:rPr lang="lt-LT" dirty="0"/>
              <a:t>,</a:t>
            </a:r>
            <a:r>
              <a:rPr lang="lt-LT" dirty="0" smtClean="0"/>
              <a:t> </a:t>
            </a:r>
          </a:p>
          <a:p>
            <a:r>
              <a:rPr lang="lt-LT" dirty="0" smtClean="0"/>
              <a:t>Tai ant stulpo gyvenu. </a:t>
            </a:r>
          </a:p>
          <a:p>
            <a:r>
              <a:rPr lang="lt-LT" dirty="0" smtClean="0"/>
              <a:t>Ir prie kryžkelių klaidžių </a:t>
            </a:r>
          </a:p>
          <a:p>
            <a:r>
              <a:rPr lang="lt-LT" dirty="0" smtClean="0"/>
              <a:t>Aš mirksėdamas budžiu.</a:t>
            </a:r>
          </a:p>
          <a:p>
            <a:r>
              <a:rPr lang="lt-LT" dirty="0" smtClean="0"/>
              <a:t>Jei ruošiesi eiti per kelią, </a:t>
            </a:r>
          </a:p>
          <a:p>
            <a:r>
              <a:rPr lang="lt-LT" dirty="0" smtClean="0"/>
              <a:t>Tuoj uždegsiu šviesą žalią. </a:t>
            </a:r>
          </a:p>
          <a:p>
            <a:r>
              <a:rPr lang="lt-LT" dirty="0" smtClean="0"/>
              <a:t>Geltona dar... Pasiruošk.</a:t>
            </a:r>
          </a:p>
          <a:p>
            <a:r>
              <a:rPr lang="lt-LT" dirty="0" smtClean="0"/>
              <a:t>Štai žalia šviesa jau dega </a:t>
            </a:r>
          </a:p>
          <a:p>
            <a:r>
              <a:rPr lang="lt-LT" dirty="0" smtClean="0"/>
              <a:t>Tad keliauki, gero kelio. </a:t>
            </a:r>
          </a:p>
          <a:p>
            <a:r>
              <a:rPr lang="lt-LT" dirty="0" smtClean="0"/>
              <a:t>Jeigu uždegu raudoną, </a:t>
            </a:r>
          </a:p>
          <a:p>
            <a:r>
              <a:rPr lang="lt-LT" dirty="0" smtClean="0"/>
              <a:t>Žengti per gatvę nevalia. </a:t>
            </a:r>
          </a:p>
          <a:p>
            <a:r>
              <a:rPr lang="lt-LT" dirty="0" smtClean="0"/>
              <a:t>O jei draugas bus šalia, </a:t>
            </a:r>
          </a:p>
          <a:p>
            <a:r>
              <a:rPr lang="lt-LT" dirty="0" smtClean="0"/>
              <a:t>Jį už rankos palaikyk </a:t>
            </a:r>
          </a:p>
          <a:p>
            <a:r>
              <a:rPr lang="lt-LT" dirty="0" smtClean="0"/>
              <a:t>Ir tą patį pasakyk.</a:t>
            </a:r>
            <a:endParaRPr lang="lt-LT" dirty="0"/>
          </a:p>
        </p:txBody>
      </p:sp>
    </p:spTree>
    <p:extLst>
      <p:ext uri="{BB962C8B-B14F-4D97-AF65-F5344CB8AC3E}">
        <p14:creationId xmlns:p14="http://schemas.microsoft.com/office/powerpoint/2010/main" val="3522040741"/>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27 Best School images | Solar system wallpaper, System wallpaper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77912" y="266698"/>
            <a:ext cx="1101733" cy="257226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6" descr="Related To Traffic Rules Clipart , Png Download - Animated Traffic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09343" y="321274"/>
            <a:ext cx="1677299" cy="232998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 name="Picture 4" descr="58 Best כלי תחבורה- גננות+ images | Transportation theme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70572" y="155486"/>
            <a:ext cx="1272652" cy="2572267"/>
          </a:xfrm>
          <a:prstGeom prst="rect">
            <a:avLst/>
          </a:prstGeom>
          <a:noFill/>
          <a:extLst>
            <a:ext uri="{909E8E84-426E-40DD-AFC4-6F175D3DCCD1}">
              <a14:hiddenFill xmlns:a14="http://schemas.microsoft.com/office/drawing/2010/main">
                <a:solidFill>
                  <a:srgbClr val="FFFFFF"/>
                </a:solidFill>
              </a14:hiddenFill>
            </a:ext>
          </a:extLst>
        </p:spPr>
      </p:pic>
      <p:sp>
        <p:nvSpPr>
          <p:cNvPr id="6" name="Paaiškinimas su rodykle į viršų 5"/>
          <p:cNvSpPr/>
          <p:nvPr/>
        </p:nvSpPr>
        <p:spPr>
          <a:xfrm>
            <a:off x="4324094" y="3023286"/>
            <a:ext cx="1376490" cy="601362"/>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dirty="0" smtClean="0">
                <a:solidFill>
                  <a:schemeClr val="tx1"/>
                </a:solidFill>
                <a:latin typeface="Comic Sans MS" panose="030F0702030302020204" pitchFamily="66" charset="0"/>
              </a:rPr>
              <a:t>SUSTOTI</a:t>
            </a:r>
            <a:endParaRPr lang="lt-LT" dirty="0">
              <a:solidFill>
                <a:schemeClr val="tx1"/>
              </a:solidFill>
              <a:latin typeface="Comic Sans MS" panose="030F0702030302020204" pitchFamily="66" charset="0"/>
            </a:endParaRPr>
          </a:p>
        </p:txBody>
      </p:sp>
      <p:sp>
        <p:nvSpPr>
          <p:cNvPr id="7" name="Paaiškinimas su rodykle į viršų 6"/>
          <p:cNvSpPr/>
          <p:nvPr/>
        </p:nvSpPr>
        <p:spPr>
          <a:xfrm>
            <a:off x="6226612" y="2837935"/>
            <a:ext cx="1445973" cy="601362"/>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dirty="0" smtClean="0">
                <a:solidFill>
                  <a:schemeClr val="tx1"/>
                </a:solidFill>
                <a:latin typeface="Comic Sans MS" panose="030F0702030302020204" pitchFamily="66" charset="0"/>
              </a:rPr>
              <a:t>PALAUKTI</a:t>
            </a:r>
            <a:endParaRPr lang="lt-LT" dirty="0">
              <a:solidFill>
                <a:schemeClr val="tx1"/>
              </a:solidFill>
              <a:latin typeface="Comic Sans MS" panose="030F0702030302020204" pitchFamily="66" charset="0"/>
            </a:endParaRPr>
          </a:p>
        </p:txBody>
      </p:sp>
      <p:sp>
        <p:nvSpPr>
          <p:cNvPr id="8" name="Paaiškinimas su rodykle į viršų 7"/>
          <p:cNvSpPr/>
          <p:nvPr/>
        </p:nvSpPr>
        <p:spPr>
          <a:xfrm>
            <a:off x="8251804" y="2837935"/>
            <a:ext cx="1202724" cy="601362"/>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dirty="0" smtClean="0">
                <a:solidFill>
                  <a:schemeClr val="tx1"/>
                </a:solidFill>
                <a:latin typeface="Comic Sans MS" panose="030F0702030302020204" pitchFamily="66" charset="0"/>
              </a:rPr>
              <a:t>EITI</a:t>
            </a:r>
            <a:endParaRPr lang="lt-LT" dirty="0">
              <a:solidFill>
                <a:schemeClr val="tx1"/>
              </a:solidFill>
              <a:latin typeface="Comic Sans MS" panose="030F0702030302020204" pitchFamily="66" charset="0"/>
            </a:endParaRPr>
          </a:p>
        </p:txBody>
      </p:sp>
      <p:sp>
        <p:nvSpPr>
          <p:cNvPr id="9" name="Debesėlio formos paaiškinimas 8"/>
          <p:cNvSpPr/>
          <p:nvPr/>
        </p:nvSpPr>
        <p:spPr>
          <a:xfrm>
            <a:off x="156793" y="378197"/>
            <a:ext cx="2784115" cy="1590646"/>
          </a:xfrm>
          <a:prstGeom prst="cloudCallout">
            <a:avLst>
              <a:gd name="adj1" fmla="val 28045"/>
              <a:gd name="adj2" fmla="val 8545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600" dirty="0" smtClean="0">
                <a:solidFill>
                  <a:schemeClr val="tx1"/>
                </a:solidFill>
                <a:latin typeface="Comic Sans MS" panose="030F0702030302020204" pitchFamily="66" charset="0"/>
              </a:rPr>
              <a:t>KURIAME PAVEIKSLĖLYJE BERNIUKAS EINA TEISINGAI?</a:t>
            </a:r>
            <a:endParaRPr lang="lt-LT" sz="1600" dirty="0">
              <a:solidFill>
                <a:schemeClr val="tx1"/>
              </a:solidFill>
              <a:latin typeface="Comic Sans MS" panose="030F0702030302020204" pitchFamily="66" charset="0"/>
            </a:endParaRPr>
          </a:p>
        </p:txBody>
      </p:sp>
      <p:pic>
        <p:nvPicPr>
          <p:cNvPr id="10" name="Picture 2" descr="Cute police dog cartoon thumb up Royalty Free Vector Image"/>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3602" t="-835" r="12800" b="7662"/>
          <a:stretch/>
        </p:blipFill>
        <p:spPr bwMode="auto">
          <a:xfrm flipH="1">
            <a:off x="2480815" y="2107801"/>
            <a:ext cx="914400" cy="146124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10. Kuriame paveikslėlyje10. Kuriame paveikslėlyje berniukas eina teisingaiberniukas eina teisingai&#10;AA – 1– 1&#10;BB – 2– 2&#10;CC..."/>
          <p:cNvPicPr>
            <a:picLocks noChangeAspect="1" noChangeArrowheads="1"/>
          </p:cNvPicPr>
          <p:nvPr/>
        </p:nvPicPr>
        <p:blipFill rotWithShape="1">
          <a:blip r:embed="rId6">
            <a:extLst>
              <a:ext uri="{28A0092B-C50C-407E-A947-70E740481C1C}">
                <a14:useLocalDpi xmlns:a14="http://schemas.microsoft.com/office/drawing/2010/main" val="0"/>
              </a:ext>
            </a:extLst>
          </a:blip>
          <a:srcRect t="11259" r="20817" b="44393"/>
          <a:stretch/>
        </p:blipFill>
        <p:spPr bwMode="auto">
          <a:xfrm>
            <a:off x="397879" y="4375030"/>
            <a:ext cx="4462445" cy="187644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10. Kuriame paveikslėlyje10. Kuriame paveikslėlyje berniukas eina teisingaiberniukas eina teisingai&#10;AA – 1– 1&#10;BB – 2– 2&#10;CC..."/>
          <p:cNvPicPr>
            <a:picLocks noChangeAspect="1" noChangeArrowheads="1"/>
          </p:cNvPicPr>
          <p:nvPr/>
        </p:nvPicPr>
        <p:blipFill rotWithShape="1">
          <a:blip r:embed="rId6">
            <a:extLst>
              <a:ext uri="{28A0092B-C50C-407E-A947-70E740481C1C}">
                <a14:useLocalDpi xmlns:a14="http://schemas.microsoft.com/office/drawing/2010/main" val="0"/>
              </a:ext>
            </a:extLst>
          </a:blip>
          <a:srcRect l="2159" t="55270" r="20817"/>
          <a:stretch/>
        </p:blipFill>
        <p:spPr bwMode="auto">
          <a:xfrm>
            <a:off x="4797744" y="4375030"/>
            <a:ext cx="4303711" cy="1876440"/>
          </a:xfrm>
          <a:prstGeom prst="rect">
            <a:avLst/>
          </a:prstGeom>
          <a:noFill/>
          <a:extLst>
            <a:ext uri="{909E8E84-426E-40DD-AFC4-6F175D3DCCD1}">
              <a14:hiddenFill xmlns:a14="http://schemas.microsoft.com/office/drawing/2010/main">
                <a:solidFill>
                  <a:srgbClr val="FFFFFF"/>
                </a:solidFill>
              </a14:hiddenFill>
            </a:ext>
          </a:extLst>
        </p:spPr>
      </p:pic>
      <p:sp>
        <p:nvSpPr>
          <p:cNvPr id="13" name="Stačiakampis 12"/>
          <p:cNvSpPr/>
          <p:nvPr/>
        </p:nvSpPr>
        <p:spPr>
          <a:xfrm>
            <a:off x="156793" y="2652001"/>
            <a:ext cx="2282288" cy="1200329"/>
          </a:xfrm>
          <a:prstGeom prst="rect">
            <a:avLst/>
          </a:prstGeom>
        </p:spPr>
        <p:txBody>
          <a:bodyPr wrap="square">
            <a:spAutoFit/>
          </a:bodyPr>
          <a:lstStyle/>
          <a:p>
            <a:r>
              <a:rPr lang="lt-LT" dirty="0" smtClean="0">
                <a:latin typeface="Comic Sans MS" panose="030F0702030302020204" pitchFamily="66" charset="0"/>
              </a:rPr>
              <a:t>Per sankryžą galima eiti tik stačiu kampu, pagal šaligatvių liniją.</a:t>
            </a:r>
            <a:endParaRPr lang="lt-LT" dirty="0">
              <a:latin typeface="Comic Sans MS" panose="030F0702030302020204" pitchFamily="66" charset="0"/>
            </a:endParaRPr>
          </a:p>
        </p:txBody>
      </p:sp>
    </p:spTree>
    <p:extLst>
      <p:ext uri="{BB962C8B-B14F-4D97-AF65-F5344CB8AC3E}">
        <p14:creationId xmlns:p14="http://schemas.microsoft.com/office/powerpoint/2010/main" val="3301306060"/>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ebesėlio formos paaiškinimas 2"/>
          <p:cNvSpPr/>
          <p:nvPr/>
        </p:nvSpPr>
        <p:spPr>
          <a:xfrm>
            <a:off x="362739" y="340139"/>
            <a:ext cx="3401952" cy="2349556"/>
          </a:xfrm>
          <a:prstGeom prst="cloudCallout">
            <a:avLst>
              <a:gd name="adj1" fmla="val -6849"/>
              <a:gd name="adj2" fmla="val 70502"/>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lt-LT" sz="1600" dirty="0">
              <a:solidFill>
                <a:schemeClr val="tx1"/>
              </a:solidFill>
              <a:latin typeface="Comic Sans MS" panose="030F0702030302020204" pitchFamily="66" charset="0"/>
            </a:endParaRPr>
          </a:p>
        </p:txBody>
      </p:sp>
      <p:sp>
        <p:nvSpPr>
          <p:cNvPr id="4" name="Stačiakampis 3"/>
          <p:cNvSpPr/>
          <p:nvPr/>
        </p:nvSpPr>
        <p:spPr>
          <a:xfrm>
            <a:off x="928357" y="884193"/>
            <a:ext cx="2457396" cy="1200329"/>
          </a:xfrm>
          <a:prstGeom prst="rect">
            <a:avLst/>
          </a:prstGeom>
        </p:spPr>
        <p:txBody>
          <a:bodyPr wrap="square">
            <a:spAutoFit/>
          </a:bodyPr>
          <a:lstStyle/>
          <a:p>
            <a:pPr algn="ctr"/>
            <a:r>
              <a:rPr lang="fr-FR" dirty="0" smtClean="0">
                <a:latin typeface="Comic Sans MS" panose="030F0702030302020204" pitchFamily="66" charset="0"/>
              </a:rPr>
              <a:t>SU ŪSAIS, BET NE VABALAS. SU RATAIS, BET NE VEŽIMAS. KAS?</a:t>
            </a:r>
            <a:endParaRPr lang="fr-FR" dirty="0">
              <a:latin typeface="Comic Sans MS" panose="030F0702030302020204" pitchFamily="66" charset="0"/>
            </a:endParaRPr>
          </a:p>
        </p:txBody>
      </p:sp>
      <p:pic>
        <p:nvPicPr>
          <p:cNvPr id="5" name="Picture 2" descr="Cute police dog cartoon thumb up Royalty Free Vector Image"/>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3602" t="-835" r="12800" b="7662"/>
          <a:stretch/>
        </p:blipFill>
        <p:spPr bwMode="auto">
          <a:xfrm>
            <a:off x="500217" y="3206072"/>
            <a:ext cx="1309817" cy="2120846"/>
          </a:xfrm>
          <a:prstGeom prst="rect">
            <a:avLst/>
          </a:prstGeom>
          <a:noFill/>
          <a:extLst>
            <a:ext uri="{909E8E84-426E-40DD-AFC4-6F175D3DCCD1}">
              <a14:hiddenFill xmlns:a14="http://schemas.microsoft.com/office/drawing/2010/main">
                <a:solidFill>
                  <a:srgbClr val="FFFFFF"/>
                </a:solidFill>
              </a14:hiddenFill>
            </a:ext>
          </a:extLst>
        </p:spPr>
      </p:pic>
      <p:sp>
        <p:nvSpPr>
          <p:cNvPr id="6" name="Stačiakampis 5"/>
          <p:cNvSpPr/>
          <p:nvPr/>
        </p:nvSpPr>
        <p:spPr>
          <a:xfrm>
            <a:off x="4332540" y="203401"/>
            <a:ext cx="2916194" cy="147732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lt-LT" dirty="0" smtClean="0">
                <a:latin typeface="Comic Sans MS" panose="030F0702030302020204" pitchFamily="66" charset="0"/>
              </a:rPr>
              <a:t>PRIĖJOME AUTOBUSŲ STOTELĘ. PASAKYK, KURIS IŠ ŠIŲ ŽENKLŲ NURODO, KAD TAI AUTOBUSO STOTIS? </a:t>
            </a:r>
          </a:p>
        </p:txBody>
      </p:sp>
      <p:pic>
        <p:nvPicPr>
          <p:cNvPr id="8" name="Picture 4" descr="UŽDUOTĖLĖ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6464" y="4129552"/>
            <a:ext cx="4862556" cy="241598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Nurodomieji kelio ženklai - KET Bilietai Testai"/>
          <p:cNvPicPr>
            <a:picLocks noChangeAspect="1" noChangeArrowheads="1"/>
          </p:cNvPicPr>
          <p:nvPr/>
        </p:nvPicPr>
        <p:blipFill rotWithShape="1">
          <a:blip r:embed="rId4">
            <a:extLst>
              <a:ext uri="{28A0092B-C50C-407E-A947-70E740481C1C}">
                <a14:useLocalDpi xmlns:a14="http://schemas.microsoft.com/office/drawing/2010/main" val="0"/>
              </a:ext>
            </a:extLst>
          </a:blip>
          <a:srcRect l="20391" t="18349" r="17665" b="19999"/>
          <a:stretch/>
        </p:blipFill>
        <p:spPr bwMode="auto">
          <a:xfrm>
            <a:off x="3739631" y="2068582"/>
            <a:ext cx="1057014" cy="105200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Kuris iš šių ženklų nurodo požeminę pėsčiųjų perėją? - KET ..."/>
          <p:cNvPicPr>
            <a:picLocks noChangeAspect="1" noChangeArrowheads="1"/>
          </p:cNvPicPr>
          <p:nvPr/>
        </p:nvPicPr>
        <p:blipFill rotWithShape="1">
          <a:blip r:embed="rId5">
            <a:extLst>
              <a:ext uri="{28A0092B-C50C-407E-A947-70E740481C1C}">
                <a14:useLocalDpi xmlns:a14="http://schemas.microsoft.com/office/drawing/2010/main" val="0"/>
              </a:ext>
            </a:extLst>
          </a:blip>
          <a:srcRect l="2972" t="20787" r="52916" b="14543"/>
          <a:stretch/>
        </p:blipFill>
        <p:spPr bwMode="auto">
          <a:xfrm>
            <a:off x="5284958" y="2144925"/>
            <a:ext cx="999243" cy="97566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8" descr="Visos naujienos"/>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7284" t="6047" r="19513" b="6867"/>
          <a:stretch/>
        </p:blipFill>
        <p:spPr bwMode="auto">
          <a:xfrm>
            <a:off x="6854892" y="2119913"/>
            <a:ext cx="726241" cy="1000673"/>
          </a:xfrm>
          <a:prstGeom prst="rect">
            <a:avLst/>
          </a:prstGeom>
          <a:noFill/>
          <a:extLst>
            <a:ext uri="{909E8E84-426E-40DD-AFC4-6F175D3DCCD1}">
              <a14:hiddenFill xmlns:a14="http://schemas.microsoft.com/office/drawing/2010/main">
                <a:solidFill>
                  <a:srgbClr val="FFFFFF"/>
                </a:solidFill>
              </a14:hiddenFill>
            </a:ext>
          </a:extLst>
        </p:spPr>
      </p:pic>
      <p:sp>
        <p:nvSpPr>
          <p:cNvPr id="15" name="Stačiakampis 14"/>
          <p:cNvSpPr/>
          <p:nvPr/>
        </p:nvSpPr>
        <p:spPr>
          <a:xfrm>
            <a:off x="7218013" y="3527831"/>
            <a:ext cx="2394980" cy="147732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lt-LT" dirty="0" smtClean="0">
                <a:latin typeface="Comic Sans MS" panose="030F0702030302020204" pitchFamily="66" charset="0"/>
              </a:rPr>
              <a:t>NUPIEŠK TRŪKSTAMĄ KELIO ŽENKLĄ  IR PABAIK SPALVINTI.</a:t>
            </a:r>
            <a:endParaRPr lang="lt-LT" dirty="0">
              <a:latin typeface="Comic Sans MS" panose="030F0702030302020204" pitchFamily="66" charset="0"/>
            </a:endParaRPr>
          </a:p>
        </p:txBody>
      </p:sp>
      <p:cxnSp>
        <p:nvCxnSpPr>
          <p:cNvPr id="17" name="Tiesioji rodyklės jungtis 16"/>
          <p:cNvCxnSpPr/>
          <p:nvPr/>
        </p:nvCxnSpPr>
        <p:spPr>
          <a:xfrm flipH="1">
            <a:off x="5997146" y="4104839"/>
            <a:ext cx="1144437" cy="87109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146894809"/>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Horizontalioji slinktis 12"/>
          <p:cNvSpPr/>
          <p:nvPr/>
        </p:nvSpPr>
        <p:spPr>
          <a:xfrm>
            <a:off x="3578653" y="5969651"/>
            <a:ext cx="5396424" cy="888349"/>
          </a:xfrm>
          <a:prstGeom prst="horizontalScroll">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lt-LT"/>
          </a:p>
        </p:txBody>
      </p:sp>
      <p:sp>
        <p:nvSpPr>
          <p:cNvPr id="11" name="Paaiškinimas su rodykle į apačią 10"/>
          <p:cNvSpPr/>
          <p:nvPr/>
        </p:nvSpPr>
        <p:spPr>
          <a:xfrm>
            <a:off x="4770716" y="56965"/>
            <a:ext cx="3719335" cy="972064"/>
          </a:xfrm>
          <a:prstGeom prst="downArrowCallou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lt-LT"/>
          </a:p>
        </p:txBody>
      </p:sp>
      <p:sp>
        <p:nvSpPr>
          <p:cNvPr id="4" name="Debesėlio formos paaiškinimas 3"/>
          <p:cNvSpPr/>
          <p:nvPr/>
        </p:nvSpPr>
        <p:spPr>
          <a:xfrm>
            <a:off x="0" y="149478"/>
            <a:ext cx="3401952" cy="2543104"/>
          </a:xfrm>
          <a:prstGeom prst="cloudCallout">
            <a:avLst>
              <a:gd name="adj1" fmla="val 8649"/>
              <a:gd name="adj2" fmla="val 8828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sz="1600" dirty="0">
              <a:solidFill>
                <a:schemeClr val="tx1"/>
              </a:solidFill>
              <a:latin typeface="Comic Sans MS" panose="030F0702030302020204" pitchFamily="66" charset="0"/>
            </a:endParaRPr>
          </a:p>
        </p:txBody>
      </p:sp>
      <p:pic>
        <p:nvPicPr>
          <p:cNvPr id="2" name="Paveikslėlis 1"/>
          <p:cNvPicPr>
            <a:picLocks noChangeAspect="1"/>
          </p:cNvPicPr>
          <p:nvPr/>
        </p:nvPicPr>
        <p:blipFill rotWithShape="1">
          <a:blip r:embed="rId2">
            <a:extLst>
              <a:ext uri="{28A0092B-C50C-407E-A947-70E740481C1C}">
                <a14:useLocalDpi xmlns:a14="http://schemas.microsoft.com/office/drawing/2010/main" val="0"/>
              </a:ext>
            </a:extLst>
          </a:blip>
          <a:srcRect l="5153" t="19579" r="5464" b="8829"/>
          <a:stretch/>
        </p:blipFill>
        <p:spPr>
          <a:xfrm>
            <a:off x="3875901" y="1073992"/>
            <a:ext cx="5194965" cy="4909751"/>
          </a:xfrm>
          <a:prstGeom prst="rect">
            <a:avLst/>
          </a:prstGeom>
        </p:spPr>
      </p:pic>
      <p:pic>
        <p:nvPicPr>
          <p:cNvPr id="3" name="Picture 2" descr="Cute police dog cartoon thumb up Royalty Free Vector Imag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602" t="-835" r="12800" b="7662"/>
          <a:stretch/>
        </p:blipFill>
        <p:spPr bwMode="auto">
          <a:xfrm>
            <a:off x="366214" y="2791978"/>
            <a:ext cx="1309817" cy="2120846"/>
          </a:xfrm>
          <a:prstGeom prst="rect">
            <a:avLst/>
          </a:prstGeom>
          <a:noFill/>
          <a:extLst>
            <a:ext uri="{909E8E84-426E-40DD-AFC4-6F175D3DCCD1}">
              <a14:hiddenFill xmlns:a14="http://schemas.microsoft.com/office/drawing/2010/main">
                <a:solidFill>
                  <a:srgbClr val="FFFFFF"/>
                </a:solidFill>
              </a14:hiddenFill>
            </a:ext>
          </a:extLst>
        </p:spPr>
      </p:pic>
      <p:sp>
        <p:nvSpPr>
          <p:cNvPr id="5" name="Stačiakampis 4"/>
          <p:cNvSpPr/>
          <p:nvPr/>
        </p:nvSpPr>
        <p:spPr>
          <a:xfrm>
            <a:off x="387085" y="514908"/>
            <a:ext cx="2677298" cy="2062103"/>
          </a:xfrm>
          <a:prstGeom prst="rect">
            <a:avLst/>
          </a:prstGeom>
        </p:spPr>
        <p:txBody>
          <a:bodyPr wrap="square">
            <a:spAutoFit/>
          </a:bodyPr>
          <a:lstStyle/>
          <a:p>
            <a:pPr algn="ctr"/>
            <a:r>
              <a:rPr lang="lt-LT" sz="1600" dirty="0" smtClean="0">
                <a:latin typeface="Comic Sans MS" panose="030F0702030302020204" pitchFamily="66" charset="0"/>
              </a:rPr>
              <a:t>JEI Į KELIONĘ IŠSIRUOŠEI AUTOMOBILIU, NEPAMIRŠK ĮLIPĘS ATSISĖSTI Į TAU SKIRTĄ KĖDUTĘ PRISISEGTI SAUGOS DIRŽĄ.</a:t>
            </a:r>
            <a:endParaRPr lang="lt-LT" sz="1600" dirty="0">
              <a:latin typeface="Comic Sans MS" panose="030F0702030302020204" pitchFamily="66" charset="0"/>
            </a:endParaRPr>
          </a:p>
        </p:txBody>
      </p:sp>
      <p:sp>
        <p:nvSpPr>
          <p:cNvPr id="7" name="Stačiakampis 6"/>
          <p:cNvSpPr/>
          <p:nvPr/>
        </p:nvSpPr>
        <p:spPr>
          <a:xfrm>
            <a:off x="4624674" y="92810"/>
            <a:ext cx="4011418" cy="646331"/>
          </a:xfrm>
          <a:prstGeom prst="rect">
            <a:avLst/>
          </a:prstGeom>
        </p:spPr>
        <p:txBody>
          <a:bodyPr wrap="square">
            <a:spAutoFit/>
          </a:bodyPr>
          <a:lstStyle/>
          <a:p>
            <a:pPr algn="ctr"/>
            <a:r>
              <a:rPr lang="lt-LT" dirty="0" smtClean="0">
                <a:latin typeface="Comic Sans MS" panose="030F0702030302020204" pitchFamily="66" charset="0"/>
              </a:rPr>
              <a:t>NUPIEŠK IR UŽSEK SAUGOS DIRŽUS VISAI ŠEIMAI.</a:t>
            </a:r>
            <a:endParaRPr lang="lt-LT" dirty="0">
              <a:latin typeface="Comic Sans MS" panose="030F0702030302020204" pitchFamily="66" charset="0"/>
            </a:endParaRPr>
          </a:p>
        </p:txBody>
      </p:sp>
      <p:sp>
        <p:nvSpPr>
          <p:cNvPr id="14" name="Stačiakampis 13"/>
          <p:cNvSpPr/>
          <p:nvPr/>
        </p:nvSpPr>
        <p:spPr>
          <a:xfrm>
            <a:off x="4063678" y="6050297"/>
            <a:ext cx="4426373" cy="738664"/>
          </a:xfrm>
          <a:prstGeom prst="rect">
            <a:avLst/>
          </a:prstGeom>
        </p:spPr>
        <p:txBody>
          <a:bodyPr wrap="square">
            <a:spAutoFit/>
          </a:bodyPr>
          <a:lstStyle/>
          <a:p>
            <a:pPr algn="ctr"/>
            <a:r>
              <a:rPr lang="lt-LT" sz="1400" dirty="0" smtClean="0">
                <a:latin typeface="Comic Sans MS" panose="030F0702030302020204" pitchFamily="66" charset="0"/>
              </a:rPr>
              <a:t>AUTOMOBILIS TVARKINGAS, SAUGOS DIRŽAI UŽSEGTI, TĘSIAME KELIONĘ Į SAUGAUS EISMO ŠALĮ.</a:t>
            </a:r>
            <a:endParaRPr lang="lt-LT" sz="1400" dirty="0">
              <a:latin typeface="Comic Sans MS" panose="030F0702030302020204" pitchFamily="66" charset="0"/>
            </a:endParaRPr>
          </a:p>
        </p:txBody>
      </p:sp>
      <p:pic>
        <p:nvPicPr>
          <p:cNvPr id="15" name="Picture 2" descr="UŽDUOTĖLĖ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590" y="5239877"/>
            <a:ext cx="2534333" cy="14877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4705109"/>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ebesėlio formos paaiškinimas 6"/>
          <p:cNvSpPr/>
          <p:nvPr/>
        </p:nvSpPr>
        <p:spPr>
          <a:xfrm>
            <a:off x="2284498" y="118266"/>
            <a:ext cx="4967219" cy="2029063"/>
          </a:xfrm>
          <a:prstGeom prst="cloudCallout">
            <a:avLst>
              <a:gd name="adj1" fmla="val 6879"/>
              <a:gd name="adj2" fmla="val 80449"/>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lt-LT"/>
          </a:p>
        </p:txBody>
      </p:sp>
      <p:sp>
        <p:nvSpPr>
          <p:cNvPr id="2" name="Stačiakampis 1"/>
          <p:cNvSpPr/>
          <p:nvPr/>
        </p:nvSpPr>
        <p:spPr>
          <a:xfrm>
            <a:off x="2794105" y="536149"/>
            <a:ext cx="3989947" cy="1015663"/>
          </a:xfrm>
          <a:prstGeom prst="rect">
            <a:avLst/>
          </a:prstGeom>
        </p:spPr>
        <p:txBody>
          <a:bodyPr wrap="square">
            <a:spAutoFit/>
          </a:bodyPr>
          <a:lstStyle/>
          <a:p>
            <a:pPr algn="ctr"/>
            <a:r>
              <a:rPr lang="lt-LT" sz="1400" dirty="0" smtClean="0">
                <a:latin typeface="Comic Sans MS" panose="030F0702030302020204" pitchFamily="66" charset="0"/>
              </a:rPr>
              <a:t>JEI TAU NUTIKTŲ NELAIMĖ, KOKIU TELEFONU  NUMERIU SKAMBINTUM, KAD IŠSIKVIESTUM GREITĄJĄ PAGALBĄ. NUSPALVINK TINKAMĄ PIEŠINĖLĮ</a:t>
            </a:r>
            <a:r>
              <a:rPr lang="lt-LT" dirty="0" smtClean="0">
                <a:latin typeface="Comic Sans MS" panose="030F0702030302020204" pitchFamily="66" charset="0"/>
              </a:rPr>
              <a:t>.</a:t>
            </a:r>
            <a:endParaRPr lang="lt-LT" dirty="0">
              <a:latin typeface="Comic Sans MS" panose="030F0702030302020204" pitchFamily="66" charset="0"/>
            </a:endParaRPr>
          </a:p>
        </p:txBody>
      </p:sp>
      <p:pic>
        <p:nvPicPr>
          <p:cNvPr id="3" name="Picture 2" descr="SMALSUČIŲ VARLIUKŲ ŠUOLIAI&quot; - Free stories online. Create books ..."/>
          <p:cNvPicPr>
            <a:picLocks noChangeAspect="1" noChangeArrowheads="1"/>
          </p:cNvPicPr>
          <p:nvPr/>
        </p:nvPicPr>
        <p:blipFill rotWithShape="1">
          <a:blip r:embed="rId2">
            <a:extLst>
              <a:ext uri="{28A0092B-C50C-407E-A947-70E740481C1C}">
                <a14:useLocalDpi xmlns:a14="http://schemas.microsoft.com/office/drawing/2010/main" val="0"/>
              </a:ext>
            </a:extLst>
          </a:blip>
          <a:srcRect r="4896"/>
          <a:stretch/>
        </p:blipFill>
        <p:spPr bwMode="auto">
          <a:xfrm>
            <a:off x="2802342" y="3474301"/>
            <a:ext cx="4111624" cy="314119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SMALSUČIŲ VARLIUKŲ ŠUOLIAI&quot; - Free stories online. Create books ..."/>
          <p:cNvPicPr>
            <a:picLocks noChangeAspect="1" noChangeArrowheads="1"/>
          </p:cNvPicPr>
          <p:nvPr/>
        </p:nvPicPr>
        <p:blipFill rotWithShape="1">
          <a:blip r:embed="rId2">
            <a:extLst>
              <a:ext uri="{28A0092B-C50C-407E-A947-70E740481C1C}">
                <a14:useLocalDpi xmlns:a14="http://schemas.microsoft.com/office/drawing/2010/main" val="0"/>
              </a:ext>
            </a:extLst>
          </a:blip>
          <a:srcRect r="4896"/>
          <a:stretch/>
        </p:blipFill>
        <p:spPr bwMode="auto">
          <a:xfrm>
            <a:off x="90371" y="1798950"/>
            <a:ext cx="3712752" cy="283646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Stačiakampis 5"/>
          <p:cNvSpPr/>
          <p:nvPr/>
        </p:nvSpPr>
        <p:spPr>
          <a:xfrm>
            <a:off x="8090434" y="3288162"/>
            <a:ext cx="184731" cy="923330"/>
          </a:xfrm>
          <a:prstGeom prst="rect">
            <a:avLst/>
          </a:prstGeom>
        </p:spPr>
        <p:txBody>
          <a:bodyPr wrap="none">
            <a:spAutoFit/>
          </a:bodyPr>
          <a:lstStyle/>
          <a:p>
            <a:pPr algn="ctr"/>
            <a:endParaRPr lang="en-US" dirty="0" smtClean="0">
              <a:solidFill>
                <a:schemeClr val="tx1"/>
              </a:solidFill>
              <a:latin typeface="Times New Roman" panose="02020603050405020304" pitchFamily="18" charset="0"/>
              <a:cs typeface="Times New Roman" panose="02020603050405020304" pitchFamily="18" charset="0"/>
            </a:endParaRPr>
          </a:p>
          <a:p>
            <a:pPr algn="ctr"/>
            <a:endParaRPr lang="en-US" dirty="0">
              <a:latin typeface="Times New Roman" panose="02020603050405020304" pitchFamily="18" charset="0"/>
              <a:cs typeface="Times New Roman" panose="02020603050405020304" pitchFamily="18" charset="0"/>
            </a:endParaRPr>
          </a:p>
          <a:p>
            <a:pPr algn="ctr"/>
            <a:endParaRPr lang="lt-LT" dirty="0">
              <a:solidFill>
                <a:schemeClr val="tx1"/>
              </a:solidFill>
              <a:latin typeface="Times New Roman" panose="02020603050405020304" pitchFamily="18" charset="0"/>
              <a:cs typeface="Times New Roman" panose="02020603050405020304" pitchFamily="18" charset="0"/>
            </a:endParaRPr>
          </a:p>
        </p:txBody>
      </p:sp>
      <p:pic>
        <p:nvPicPr>
          <p:cNvPr id="32770" name="Picture 2" descr="Šablonas &quot;Skaičius vienetas&quot; biskvitui išpjauti / tortui formuoti ..."/>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0019" t="12437" r="26711" b="13844"/>
          <a:stretch/>
        </p:blipFill>
        <p:spPr bwMode="auto">
          <a:xfrm>
            <a:off x="2394330" y="2364259"/>
            <a:ext cx="611468" cy="104176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Šablonas &quot;Skaičius dvejetas&quot; biskvitui išpjauti / tortui formuoti,  20,4x14,3 cm"/>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0303" t="6015" r="17742" b="8914"/>
          <a:stretch/>
        </p:blipFill>
        <p:spPr bwMode="auto">
          <a:xfrm>
            <a:off x="5287462" y="4120545"/>
            <a:ext cx="749932" cy="1029729"/>
          </a:xfrm>
          <a:prstGeom prst="rect">
            <a:avLst/>
          </a:prstGeom>
          <a:noFill/>
          <a:extLst>
            <a:ext uri="{909E8E84-426E-40DD-AFC4-6F175D3DCCD1}">
              <a14:hiddenFill xmlns:a14="http://schemas.microsoft.com/office/drawing/2010/main">
                <a:solidFill>
                  <a:srgbClr val="FFFFFF"/>
                </a:solidFill>
              </a14:hiddenFill>
            </a:ext>
          </a:extLst>
        </p:spPr>
      </p:pic>
      <p:sp>
        <p:nvSpPr>
          <p:cNvPr id="10" name="Stačiakampis 9"/>
          <p:cNvSpPr/>
          <p:nvPr/>
        </p:nvSpPr>
        <p:spPr>
          <a:xfrm flipH="1">
            <a:off x="5764790" y="4942703"/>
            <a:ext cx="45719" cy="246221"/>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US" sz="1000" dirty="0" smtClean="0">
                <a:latin typeface="Comic Sans MS" panose="030F0702030302020204" pitchFamily="66" charset="0"/>
              </a:rPr>
              <a:t>R</a:t>
            </a:r>
            <a:endParaRPr lang="lt-LT" sz="1000" dirty="0">
              <a:latin typeface="Comic Sans MS" panose="030F0702030302020204" pitchFamily="66" charset="0"/>
            </a:endParaRPr>
          </a:p>
        </p:txBody>
      </p:sp>
      <p:pic>
        <p:nvPicPr>
          <p:cNvPr id="11" name="Picture 2" descr="SMALSUČIŲ VARLIUKŲ ŠUOLIAI&quot; - Free stories online. Create books ..."/>
          <p:cNvPicPr>
            <a:picLocks noChangeAspect="1" noChangeArrowheads="1"/>
          </p:cNvPicPr>
          <p:nvPr/>
        </p:nvPicPr>
        <p:blipFill rotWithShape="1">
          <a:blip r:embed="rId2">
            <a:extLst>
              <a:ext uri="{28A0092B-C50C-407E-A947-70E740481C1C}">
                <a14:useLocalDpi xmlns:a14="http://schemas.microsoft.com/office/drawing/2010/main" val="0"/>
              </a:ext>
            </a:extLst>
          </a:blip>
          <a:srcRect r="4896"/>
          <a:stretch/>
        </p:blipFill>
        <p:spPr bwMode="auto">
          <a:xfrm>
            <a:off x="6227711" y="1585952"/>
            <a:ext cx="3611804" cy="275933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2774" name="Picture 6" descr="Šablonas &quot;Skaičius trejetas&quot; biskvitui išpjauti / tortui formuoti ..."/>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7176" t="8953" r="15828" b="5067"/>
          <a:stretch/>
        </p:blipFill>
        <p:spPr bwMode="auto">
          <a:xfrm>
            <a:off x="8356619" y="2240040"/>
            <a:ext cx="668601" cy="858038"/>
          </a:xfrm>
          <a:prstGeom prst="rect">
            <a:avLst/>
          </a:prstGeom>
          <a:noFill/>
          <a:extLst>
            <a:ext uri="{909E8E84-426E-40DD-AFC4-6F175D3DCCD1}">
              <a14:hiddenFill xmlns:a14="http://schemas.microsoft.com/office/drawing/2010/main">
                <a:solidFill>
                  <a:srgbClr val="FFFFFF"/>
                </a:solidFill>
              </a14:hiddenFill>
            </a:ext>
          </a:extLst>
        </p:spPr>
      </p:pic>
      <p:sp>
        <p:nvSpPr>
          <p:cNvPr id="13" name="Stačiakampis 12"/>
          <p:cNvSpPr/>
          <p:nvPr/>
        </p:nvSpPr>
        <p:spPr>
          <a:xfrm>
            <a:off x="8650192" y="2762029"/>
            <a:ext cx="81454" cy="246221"/>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US" sz="1000" dirty="0" smtClean="0">
                <a:latin typeface="Comic Sans MS" panose="030F0702030302020204" pitchFamily="66" charset="0"/>
              </a:rPr>
              <a:t>R</a:t>
            </a:r>
            <a:endParaRPr lang="lt-LT" sz="1000" dirty="0">
              <a:latin typeface="Comic Sans MS" panose="030F0702030302020204" pitchFamily="66" charset="0"/>
            </a:endParaRPr>
          </a:p>
        </p:txBody>
      </p:sp>
      <p:sp>
        <p:nvSpPr>
          <p:cNvPr id="14" name="Stačiakampis 13"/>
          <p:cNvSpPr/>
          <p:nvPr/>
        </p:nvSpPr>
        <p:spPr>
          <a:xfrm>
            <a:off x="2644346" y="3138616"/>
            <a:ext cx="65903" cy="246221"/>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US" sz="1000" dirty="0" smtClean="0">
                <a:latin typeface="Comic Sans MS" panose="030F0702030302020204" pitchFamily="66" charset="0"/>
              </a:rPr>
              <a:t>R</a:t>
            </a:r>
            <a:endParaRPr lang="lt-LT" sz="1000" dirty="0">
              <a:latin typeface="Comic Sans MS" panose="030F0702030302020204" pitchFamily="66" charset="0"/>
            </a:endParaRPr>
          </a:p>
        </p:txBody>
      </p:sp>
      <p:pic>
        <p:nvPicPr>
          <p:cNvPr id="15" name="Picture 2" descr="Cute police dog cartoon thumb up Royalty Free Vector Image"/>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3602" t="-835" r="12800" b="7662"/>
          <a:stretch/>
        </p:blipFill>
        <p:spPr bwMode="auto">
          <a:xfrm flipH="1">
            <a:off x="5187327" y="2669059"/>
            <a:ext cx="579996" cy="9268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7094548"/>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0" name="Picture 4" descr="Amsis - segėkite atšvaitus - YouTub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16468" y="435989"/>
            <a:ext cx="2696873" cy="1658595"/>
          </a:xfrm>
          <a:prstGeom prst="rect">
            <a:avLst/>
          </a:prstGeom>
          <a:noFill/>
          <a:extLst>
            <a:ext uri="{909E8E84-426E-40DD-AFC4-6F175D3DCCD1}">
              <a14:hiddenFill xmlns:a14="http://schemas.microsoft.com/office/drawing/2010/main">
                <a:solidFill>
                  <a:srgbClr val="FFFFFF"/>
                </a:solidFill>
              </a14:hiddenFill>
            </a:ext>
          </a:extLst>
        </p:spPr>
      </p:pic>
      <p:pic>
        <p:nvPicPr>
          <p:cNvPr id="19464" name="Picture 8" descr="Atšvaitas gali išgelbėti gyvybę | Lietuvos automobilių kelių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80172" y="435989"/>
            <a:ext cx="2435971" cy="1658595"/>
          </a:xfrm>
          <a:prstGeom prst="rect">
            <a:avLst/>
          </a:prstGeom>
          <a:noFill/>
          <a:extLst>
            <a:ext uri="{909E8E84-426E-40DD-AFC4-6F175D3DCCD1}">
              <a14:hiddenFill xmlns:a14="http://schemas.microsoft.com/office/drawing/2010/main">
                <a:solidFill>
                  <a:srgbClr val="FFFFFF"/>
                </a:solidFill>
              </a14:hiddenFill>
            </a:ext>
          </a:extLst>
        </p:spPr>
      </p:pic>
      <p:pic>
        <p:nvPicPr>
          <p:cNvPr id="19466" name="Picture 10" descr="ATŠVAITA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80172" y="4547802"/>
            <a:ext cx="5233169" cy="1918900"/>
          </a:xfrm>
          <a:prstGeom prst="rect">
            <a:avLst/>
          </a:prstGeom>
          <a:noFill/>
          <a:extLst>
            <a:ext uri="{909E8E84-426E-40DD-AFC4-6F175D3DCCD1}">
              <a14:hiddenFill xmlns:a14="http://schemas.microsoft.com/office/drawing/2010/main">
                <a:solidFill>
                  <a:srgbClr val="FFFFFF"/>
                </a:solidFill>
              </a14:hiddenFill>
            </a:ext>
          </a:extLst>
        </p:spPr>
      </p:pic>
      <p:pic>
        <p:nvPicPr>
          <p:cNvPr id="19468" name="Picture 12" descr="Kauniečiams bus dalinami atšvaitai | SveikatosTV.l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80172" y="2141438"/>
            <a:ext cx="1866307" cy="2301446"/>
          </a:xfrm>
          <a:prstGeom prst="rect">
            <a:avLst/>
          </a:prstGeom>
          <a:noFill/>
          <a:extLst>
            <a:ext uri="{909E8E84-426E-40DD-AFC4-6F175D3DCCD1}">
              <a14:hiddenFill xmlns:a14="http://schemas.microsoft.com/office/drawing/2010/main">
                <a:solidFill>
                  <a:srgbClr val="FFFFFF"/>
                </a:solidFill>
              </a14:hiddenFill>
            </a:ext>
          </a:extLst>
        </p:spPr>
      </p:pic>
      <p:sp>
        <p:nvSpPr>
          <p:cNvPr id="8" name="Debesėlio formos paaiškinimas 7"/>
          <p:cNvSpPr/>
          <p:nvPr/>
        </p:nvSpPr>
        <p:spPr>
          <a:xfrm>
            <a:off x="140043" y="1"/>
            <a:ext cx="3439804" cy="2924432"/>
          </a:xfrm>
          <a:prstGeom prst="cloudCallout">
            <a:avLst>
              <a:gd name="adj1" fmla="val -11346"/>
              <a:gd name="adj2" fmla="val 7765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sz="1400" dirty="0" smtClean="0">
              <a:solidFill>
                <a:schemeClr val="tx1"/>
              </a:solidFill>
              <a:latin typeface="Comic Sans MS" panose="030F0702030302020204" pitchFamily="66" charset="0"/>
            </a:endParaRPr>
          </a:p>
          <a:p>
            <a:pPr algn="ctr"/>
            <a:r>
              <a:rPr lang="lt-LT" sz="1400" dirty="0" smtClean="0">
                <a:solidFill>
                  <a:schemeClr val="tx1"/>
                </a:solidFill>
                <a:latin typeface="Comic Sans MS" panose="030F0702030302020204" pitchFamily="66" charset="0"/>
              </a:rPr>
              <a:t>ESANT PRASTAM ORUI BEI TAMSIAM PAROS METUI, SVARBU DEVĖTI LIEMENĘ IR SEGĖTI ATŠVAITĄ,  KAD VAIRUOTOJAI TAVE PASTEBĖTŲ. </a:t>
            </a:r>
            <a:endParaRPr lang="lt-LT" sz="1600" dirty="0">
              <a:solidFill>
                <a:schemeClr val="tx1"/>
              </a:solidFill>
              <a:latin typeface="Comic Sans MS" panose="030F0702030302020204" pitchFamily="66" charset="0"/>
            </a:endParaRPr>
          </a:p>
        </p:txBody>
      </p:sp>
      <p:pic>
        <p:nvPicPr>
          <p:cNvPr id="10" name="Picture 2" descr="Cute police dog cartoon thumb up Royalty Free Vector Image"/>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3602" t="-835" r="12800" b="7662"/>
          <a:stretch/>
        </p:blipFill>
        <p:spPr bwMode="auto">
          <a:xfrm>
            <a:off x="426628" y="4006278"/>
            <a:ext cx="1309817" cy="212084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Faktai, kurie paskatins pėsčiuosius laikytis saugaus eismo ..."/>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46479" y="2199502"/>
            <a:ext cx="3366862" cy="22433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3080746"/>
      </p:ext>
    </p:extLst>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ebesėlio formos paaiškinimas 2"/>
          <p:cNvSpPr/>
          <p:nvPr/>
        </p:nvSpPr>
        <p:spPr>
          <a:xfrm>
            <a:off x="5379444" y="255374"/>
            <a:ext cx="4192923" cy="3063278"/>
          </a:xfrm>
          <a:prstGeom prst="cloudCallout">
            <a:avLst>
              <a:gd name="adj1" fmla="val 17616"/>
              <a:gd name="adj2" fmla="val 7035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600" dirty="0" smtClean="0">
                <a:solidFill>
                  <a:schemeClr val="tx1"/>
                </a:solidFill>
                <a:latin typeface="Comic Sans MS" panose="030F0702030302020204" pitchFamily="66" charset="0"/>
              </a:rPr>
              <a:t>. </a:t>
            </a:r>
            <a:endParaRPr lang="lt-LT" sz="1600" dirty="0">
              <a:solidFill>
                <a:schemeClr val="tx1"/>
              </a:solidFill>
              <a:latin typeface="Comic Sans MS" panose="030F0702030302020204" pitchFamily="66" charset="0"/>
            </a:endParaRPr>
          </a:p>
        </p:txBody>
      </p:sp>
      <p:sp>
        <p:nvSpPr>
          <p:cNvPr id="2" name="Stačiakampis 1"/>
          <p:cNvSpPr/>
          <p:nvPr/>
        </p:nvSpPr>
        <p:spPr>
          <a:xfrm>
            <a:off x="5733535" y="751357"/>
            <a:ext cx="3501081" cy="2031325"/>
          </a:xfrm>
          <a:prstGeom prst="rect">
            <a:avLst/>
          </a:prstGeom>
        </p:spPr>
        <p:txBody>
          <a:bodyPr wrap="square">
            <a:spAutoFit/>
          </a:bodyPr>
          <a:lstStyle/>
          <a:p>
            <a:pPr algn="ctr"/>
            <a:r>
              <a:rPr lang="lt-LT" dirty="0" smtClean="0">
                <a:latin typeface="Comic Sans MS" panose="030F0702030302020204" pitchFamily="66" charset="0"/>
              </a:rPr>
              <a:t>ĮSIDĖMĖK! DVIRAČIU TU GALI VAŽINĖTI KIEME, STADIONE, DVIRAČIŲ TAKAIS, MIŠKO TAKELIAIS. NEPAMIRŠ ŠALMO. NUSPALVINK DVIRATĮ IR ŠALMĄ.</a:t>
            </a:r>
            <a:endParaRPr lang="lt-LT" dirty="0">
              <a:latin typeface="Comic Sans MS" panose="030F0702030302020204" pitchFamily="66" charset="0"/>
            </a:endParaRPr>
          </a:p>
        </p:txBody>
      </p:sp>
      <p:pic>
        <p:nvPicPr>
          <p:cNvPr id="4" name="Picture 2" descr="Cute police dog cartoon thumb up Royalty Free Vector Image"/>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3602" t="-835" r="12800" b="7662"/>
          <a:stretch/>
        </p:blipFill>
        <p:spPr bwMode="auto">
          <a:xfrm flipH="1">
            <a:off x="8019428" y="4063098"/>
            <a:ext cx="1215188" cy="18187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Cycling GIF - Find on GIFE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50079" y="375174"/>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39938" name="Picture 2" descr="LINKSMAI IR ŽAISMINGAI MOKOMĖS SAUGIAI VAŽIUOTI DVIRAČI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9511" y="375174"/>
            <a:ext cx="2095500" cy="2181226"/>
          </a:xfrm>
          <a:prstGeom prst="rect">
            <a:avLst/>
          </a:prstGeom>
          <a:noFill/>
          <a:extLst>
            <a:ext uri="{909E8E84-426E-40DD-AFC4-6F175D3DCCD1}">
              <a14:hiddenFill xmlns:a14="http://schemas.microsoft.com/office/drawing/2010/main">
                <a:solidFill>
                  <a:srgbClr val="FFFFFF"/>
                </a:solidFill>
              </a14:hiddenFill>
            </a:ext>
          </a:extLst>
        </p:spPr>
      </p:pic>
      <p:pic>
        <p:nvPicPr>
          <p:cNvPr id="39940" name="Picture 4" descr="Bike Coloring Pages - Get Coloring Page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96716" y="2686952"/>
            <a:ext cx="3987171" cy="40961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0971605"/>
      </p:ext>
    </p:extLst>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Kids playing on the road Royalty Free Vector Image"/>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1706" b="11505"/>
          <a:stretch/>
        </p:blipFill>
        <p:spPr bwMode="auto">
          <a:xfrm>
            <a:off x="3494141" y="2110553"/>
            <a:ext cx="2525610" cy="1782692"/>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BengaluruCityPolice on Twitter: &quot;Do not play on the road. @CPBlr ..."/>
          <p:cNvPicPr>
            <a:picLocks noChangeAspect="1" noChangeArrowheads="1"/>
          </p:cNvPicPr>
          <p:nvPr/>
        </p:nvPicPr>
        <p:blipFill rotWithShape="1">
          <a:blip r:embed="rId3">
            <a:extLst>
              <a:ext uri="{28A0092B-C50C-407E-A947-70E740481C1C}">
                <a14:useLocalDpi xmlns:a14="http://schemas.microsoft.com/office/drawing/2010/main" val="0"/>
              </a:ext>
            </a:extLst>
          </a:blip>
          <a:srcRect r="1240" b="5826"/>
          <a:stretch/>
        </p:blipFill>
        <p:spPr bwMode="auto">
          <a:xfrm>
            <a:off x="6282338" y="2143983"/>
            <a:ext cx="2513486" cy="1797592"/>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Kids playing at the road Royalty Free Vector Image"/>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723" t="12089" r="361" b="10743"/>
          <a:stretch/>
        </p:blipFill>
        <p:spPr bwMode="auto">
          <a:xfrm flipH="1">
            <a:off x="686286" y="4359435"/>
            <a:ext cx="3533135" cy="2149912"/>
          </a:xfrm>
          <a:prstGeom prst="rect">
            <a:avLst/>
          </a:prstGeom>
          <a:noFill/>
          <a:extLst>
            <a:ext uri="{909E8E84-426E-40DD-AFC4-6F175D3DCCD1}">
              <a14:hiddenFill xmlns:a14="http://schemas.microsoft.com/office/drawing/2010/main">
                <a:solidFill>
                  <a:srgbClr val="FFFFFF"/>
                </a:solidFill>
              </a14:hiddenFill>
            </a:ext>
          </a:extLst>
        </p:spPr>
      </p:pic>
      <p:pic>
        <p:nvPicPr>
          <p:cNvPr id="10248" name="Picture 8" descr="Проводится профилактическое мероприятие «Пешеход, пешеходный ..."/>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2796" y="2110553"/>
            <a:ext cx="2462689" cy="178269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Pedestrian crossing with traffic lights sign on road at rural ..."/>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51742" y="4355373"/>
            <a:ext cx="1481301" cy="207014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Eismo taisyklių studijų scenarijaus atostogos „Kelių policijos ..."/>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65364" y="4400265"/>
            <a:ext cx="2733326" cy="1980355"/>
          </a:xfrm>
          <a:prstGeom prst="rect">
            <a:avLst/>
          </a:prstGeom>
          <a:noFill/>
          <a:extLst>
            <a:ext uri="{909E8E84-426E-40DD-AFC4-6F175D3DCCD1}">
              <a14:hiddenFill xmlns:a14="http://schemas.microsoft.com/office/drawing/2010/main">
                <a:solidFill>
                  <a:srgbClr val="FFFFFF"/>
                </a:solidFill>
              </a14:hiddenFill>
            </a:ext>
          </a:extLst>
        </p:spPr>
      </p:pic>
      <p:sp>
        <p:nvSpPr>
          <p:cNvPr id="2" name="Ovalas 1"/>
          <p:cNvSpPr/>
          <p:nvPr/>
        </p:nvSpPr>
        <p:spPr>
          <a:xfrm>
            <a:off x="2759251" y="3696869"/>
            <a:ext cx="670374" cy="61783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9" name="Ovalas 8"/>
          <p:cNvSpPr/>
          <p:nvPr/>
        </p:nvSpPr>
        <p:spPr>
          <a:xfrm>
            <a:off x="5649058" y="3741597"/>
            <a:ext cx="670374" cy="61783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10" name="Ovalas 9"/>
          <p:cNvSpPr/>
          <p:nvPr/>
        </p:nvSpPr>
        <p:spPr>
          <a:xfrm>
            <a:off x="8731131" y="3765039"/>
            <a:ext cx="670374" cy="61783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11" name="Ovalas 10"/>
          <p:cNvSpPr/>
          <p:nvPr/>
        </p:nvSpPr>
        <p:spPr>
          <a:xfrm>
            <a:off x="3781368" y="6116595"/>
            <a:ext cx="670374" cy="61783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12" name="Ovalas 11"/>
          <p:cNvSpPr/>
          <p:nvPr/>
        </p:nvSpPr>
        <p:spPr>
          <a:xfrm>
            <a:off x="5539747" y="6087763"/>
            <a:ext cx="670374" cy="61783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13" name="Ovalas 12"/>
          <p:cNvSpPr/>
          <p:nvPr/>
        </p:nvSpPr>
        <p:spPr>
          <a:xfrm>
            <a:off x="8460637" y="6067169"/>
            <a:ext cx="670374" cy="61783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14" name="Debesėlio formos paaiškinimas 13"/>
          <p:cNvSpPr/>
          <p:nvPr/>
        </p:nvSpPr>
        <p:spPr>
          <a:xfrm>
            <a:off x="304800" y="186265"/>
            <a:ext cx="4085968" cy="1458098"/>
          </a:xfrm>
          <a:prstGeom prst="cloudCallout">
            <a:avLst>
              <a:gd name="adj1" fmla="val 85602"/>
              <a:gd name="adj2" fmla="val -83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600" dirty="0" smtClean="0">
                <a:solidFill>
                  <a:schemeClr val="tx1"/>
                </a:solidFill>
                <a:latin typeface="Comic Sans MS" panose="030F0702030302020204" pitchFamily="66" charset="0"/>
              </a:rPr>
              <a:t>NUPIEŠK ŠYPSENĖLĘ PRIE TO PAVEIKSLĖLIO, KURIAME VAIKAI ELGIASI TINKAMAI.</a:t>
            </a:r>
            <a:endParaRPr lang="lt-LT" sz="1600" dirty="0">
              <a:solidFill>
                <a:schemeClr val="tx1"/>
              </a:solidFill>
              <a:latin typeface="Comic Sans MS" panose="030F0702030302020204" pitchFamily="66" charset="0"/>
            </a:endParaRPr>
          </a:p>
        </p:txBody>
      </p:sp>
      <p:pic>
        <p:nvPicPr>
          <p:cNvPr id="15" name="Picture 2" descr="Cute police dog cartoon thumb up Royalty Free Vector Image"/>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3602" t="-835" r="12800" b="7662"/>
          <a:stretch/>
        </p:blipFill>
        <p:spPr bwMode="auto">
          <a:xfrm flipH="1">
            <a:off x="5984245" y="631183"/>
            <a:ext cx="704304" cy="10541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1618216"/>
      </p:ext>
    </p:extLst>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aveikslėlis 1"/>
          <p:cNvPicPr>
            <a:picLocks noChangeAspect="1"/>
          </p:cNvPicPr>
          <p:nvPr/>
        </p:nvPicPr>
        <p:blipFill rotWithShape="1">
          <a:blip r:embed="rId2">
            <a:extLst>
              <a:ext uri="{28A0092B-C50C-407E-A947-70E740481C1C}">
                <a14:useLocalDpi xmlns:a14="http://schemas.microsoft.com/office/drawing/2010/main" val="0"/>
              </a:ext>
            </a:extLst>
          </a:blip>
          <a:srcRect l="1880" t="7928" r="2374" b="2703"/>
          <a:stretch/>
        </p:blipFill>
        <p:spPr>
          <a:xfrm>
            <a:off x="469557" y="82377"/>
            <a:ext cx="5577016" cy="6664412"/>
          </a:xfrm>
          <a:prstGeom prst="rect">
            <a:avLst/>
          </a:prstGeom>
        </p:spPr>
      </p:pic>
      <p:pic>
        <p:nvPicPr>
          <p:cNvPr id="4" name="Picture 2" descr="Cute police dog cartoon thumb up Royalty Free Vector Imag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602" t="-835" r="12800" b="7662"/>
          <a:stretch/>
        </p:blipFill>
        <p:spPr bwMode="auto">
          <a:xfrm flipH="1">
            <a:off x="7933037" y="2523467"/>
            <a:ext cx="1330917" cy="2097960"/>
          </a:xfrm>
          <a:prstGeom prst="rect">
            <a:avLst/>
          </a:prstGeom>
          <a:noFill/>
          <a:extLst>
            <a:ext uri="{909E8E84-426E-40DD-AFC4-6F175D3DCCD1}">
              <a14:hiddenFill xmlns:a14="http://schemas.microsoft.com/office/drawing/2010/main">
                <a:solidFill>
                  <a:srgbClr val="FFFFFF"/>
                </a:solidFill>
              </a14:hiddenFill>
            </a:ext>
          </a:extLst>
        </p:spPr>
      </p:pic>
      <p:sp>
        <p:nvSpPr>
          <p:cNvPr id="5" name="Debesėlio formos paaiškinimas 4"/>
          <p:cNvSpPr/>
          <p:nvPr/>
        </p:nvSpPr>
        <p:spPr>
          <a:xfrm>
            <a:off x="6287918" y="593124"/>
            <a:ext cx="2763726" cy="1458098"/>
          </a:xfrm>
          <a:prstGeom prst="cloudCallout">
            <a:avLst>
              <a:gd name="adj1" fmla="val 17616"/>
              <a:gd name="adj2" fmla="val 7035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600" dirty="0" smtClean="0">
                <a:solidFill>
                  <a:schemeClr val="tx1"/>
                </a:solidFill>
                <a:latin typeface="Comic Sans MS" panose="030F0702030302020204" pitchFamily="66" charset="0"/>
              </a:rPr>
              <a:t>NUSPALVINK ATITINKAMĄ ŠYPSENĖLĘ. </a:t>
            </a:r>
            <a:endParaRPr lang="lt-LT" sz="16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2279371927"/>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ebesėlio formos paaiškinimas 2"/>
          <p:cNvSpPr/>
          <p:nvPr/>
        </p:nvSpPr>
        <p:spPr>
          <a:xfrm>
            <a:off x="3216997" y="253689"/>
            <a:ext cx="6532606" cy="4853543"/>
          </a:xfrm>
          <a:prstGeom prst="cloudCallout">
            <a:avLst>
              <a:gd name="adj1" fmla="val -64251"/>
              <a:gd name="adj2" fmla="val 3508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2" name="Stačiakampis 1"/>
          <p:cNvSpPr/>
          <p:nvPr/>
        </p:nvSpPr>
        <p:spPr>
          <a:xfrm>
            <a:off x="3797643" y="953858"/>
            <a:ext cx="5733534" cy="3139321"/>
          </a:xfrm>
          <a:prstGeom prst="rect">
            <a:avLst/>
          </a:prstGeom>
        </p:spPr>
        <p:txBody>
          <a:bodyPr wrap="square">
            <a:spAutoFit/>
          </a:bodyPr>
          <a:lstStyle/>
          <a:p>
            <a:pPr algn="ctr"/>
            <a:r>
              <a:rPr lang="lt-LT" dirty="0" smtClean="0">
                <a:latin typeface="Comic Sans MS" panose="030F0702030302020204" pitchFamily="66" charset="0"/>
              </a:rPr>
              <a:t>MIEL</a:t>
            </a:r>
            <a:r>
              <a:rPr lang="en-US" dirty="0" smtClean="0">
                <a:latin typeface="Comic Sans MS" panose="030F0702030302020204" pitchFamily="66" charset="0"/>
              </a:rPr>
              <a:t>I VAIKAI</a:t>
            </a:r>
            <a:r>
              <a:rPr lang="lt-LT" dirty="0" smtClean="0">
                <a:latin typeface="Comic Sans MS" panose="030F0702030302020204" pitchFamily="66" charset="0"/>
              </a:rPr>
              <a:t>, SMAGU SU </a:t>
            </a:r>
            <a:r>
              <a:rPr lang="en-US" dirty="0" smtClean="0">
                <a:latin typeface="Comic Sans MS" panose="030F0702030302020204" pitchFamily="66" charset="0"/>
              </a:rPr>
              <a:t>JUMIS</a:t>
            </a:r>
            <a:r>
              <a:rPr lang="lt-LT" dirty="0" smtClean="0">
                <a:latin typeface="Comic Sans MS" panose="030F0702030302020204" pitchFamily="66" charset="0"/>
              </a:rPr>
              <a:t> SUSIPAŽINTI.</a:t>
            </a:r>
          </a:p>
          <a:p>
            <a:pPr algn="ctr"/>
            <a:r>
              <a:rPr lang="lt-LT" dirty="0" smtClean="0">
                <a:latin typeface="Comic Sans MS" panose="030F0702030302020204" pitchFamily="66" charset="0"/>
              </a:rPr>
              <a:t> MANO VARDAS</a:t>
            </a:r>
            <a:r>
              <a:rPr lang="en-US" dirty="0" smtClean="0">
                <a:latin typeface="Comic Sans MS" panose="030F0702030302020204" pitchFamily="66" charset="0"/>
              </a:rPr>
              <a:t> PATRULIS</a:t>
            </a:r>
            <a:r>
              <a:rPr lang="lt-LT" dirty="0" smtClean="0">
                <a:latin typeface="Comic Sans MS" panose="030F0702030302020204" pitchFamily="66" charset="0"/>
              </a:rPr>
              <a:t>. </a:t>
            </a:r>
          </a:p>
          <a:p>
            <a:pPr algn="ctr"/>
            <a:r>
              <a:rPr lang="lt-LT" dirty="0" smtClean="0">
                <a:latin typeface="Comic Sans MS" panose="030F0702030302020204" pitchFamily="66" charset="0"/>
              </a:rPr>
              <a:t>AŠ ATKELIAVAU IŠ SAUGAUS EISMO ŠALIES </a:t>
            </a:r>
            <a:r>
              <a:rPr lang="lt-LT" dirty="0">
                <a:latin typeface="Comic Sans MS" panose="030F0702030302020204" pitchFamily="66" charset="0"/>
              </a:rPr>
              <a:t>–ŠVIESAMIESČIO. </a:t>
            </a:r>
            <a:r>
              <a:rPr lang="lt-LT" dirty="0" smtClean="0">
                <a:latin typeface="Comic Sans MS" panose="030F0702030302020204" pitchFamily="66" charset="0"/>
              </a:rPr>
              <a:t>ŠIOJE ŠALYJE GYVENA PAVYZDINGI EISMO DALYVIAI. TAČIAU Į MANO ŠALĮ PAKLIŪTI GALIMA TIK SU SAUGAUS EISMO DIPLOMU. TAM, KAD GAUTUMĖT ŠĮ DIPLOMĄ,</a:t>
            </a:r>
            <a:r>
              <a:rPr lang="en-US" dirty="0" smtClean="0">
                <a:latin typeface="Comic Sans MS" panose="030F0702030302020204" pitchFamily="66" charset="0"/>
              </a:rPr>
              <a:t> </a:t>
            </a:r>
            <a:r>
              <a:rPr lang="lt-LT" dirty="0" smtClean="0">
                <a:latin typeface="Comic Sans MS" panose="030F0702030302020204" pitchFamily="66" charset="0"/>
              </a:rPr>
              <a:t>BŪTINA PRISIMINTI</a:t>
            </a:r>
            <a:r>
              <a:rPr lang="en-US" dirty="0" smtClean="0">
                <a:latin typeface="Comic Sans MS" panose="030F0702030302020204" pitchFamily="66" charset="0"/>
              </a:rPr>
              <a:t>, O GAL IR PASIMOKYTI</a:t>
            </a:r>
            <a:r>
              <a:rPr lang="lt-LT" dirty="0" smtClean="0">
                <a:latin typeface="Comic Sans MS" panose="030F0702030302020204" pitchFamily="66" charset="0"/>
              </a:rPr>
              <a:t> KELIŲ EISMO TAISYKL</a:t>
            </a:r>
            <a:r>
              <a:rPr lang="en-US" dirty="0" smtClean="0">
                <a:latin typeface="Comic Sans MS" panose="030F0702030302020204" pitchFamily="66" charset="0"/>
              </a:rPr>
              <a:t>I</a:t>
            </a:r>
            <a:r>
              <a:rPr lang="lt-LT" dirty="0" smtClean="0">
                <a:latin typeface="Comic Sans MS" panose="030F0702030302020204" pitchFamily="66" charset="0"/>
              </a:rPr>
              <a:t>Ų. PIRMYN</a:t>
            </a:r>
            <a:r>
              <a:rPr lang="en-US" dirty="0" smtClean="0">
                <a:latin typeface="Comic Sans MS" panose="030F0702030302020204" pitchFamily="66" charset="0"/>
              </a:rPr>
              <a:t>!</a:t>
            </a:r>
            <a:endParaRPr lang="lt-LT" dirty="0">
              <a:latin typeface="Comic Sans MS" panose="030F0702030302020204" pitchFamily="66" charset="0"/>
            </a:endParaRPr>
          </a:p>
        </p:txBody>
      </p:sp>
      <p:pic>
        <p:nvPicPr>
          <p:cNvPr id="21506" name="Picture 2" descr="Cute police dog cartoon thumb up Royalty Free Vector Image"/>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3602" r="12800" b="7662"/>
          <a:stretch/>
        </p:blipFill>
        <p:spPr bwMode="auto">
          <a:xfrm>
            <a:off x="673702" y="3904407"/>
            <a:ext cx="1362840" cy="2638126"/>
          </a:xfrm>
          <a:prstGeom prst="rect">
            <a:avLst/>
          </a:prstGeom>
          <a:noFill/>
          <a:extLst>
            <a:ext uri="{909E8E84-426E-40DD-AFC4-6F175D3DCCD1}">
              <a14:hiddenFill xmlns:a14="http://schemas.microsoft.com/office/drawing/2010/main">
                <a:solidFill>
                  <a:srgbClr val="FFFFFF"/>
                </a:solidFill>
              </a14:hiddenFill>
            </a:ext>
          </a:extLst>
        </p:spPr>
      </p:pic>
      <p:pic>
        <p:nvPicPr>
          <p:cNvPr id="21510" name="Picture 6" descr="Child Cute Pedestrian Crossing Signal Illustration Stock ..."/>
          <p:cNvPicPr>
            <a:picLocks noChangeAspect="1" noChangeArrowheads="1"/>
          </p:cNvPicPr>
          <p:nvPr/>
        </p:nvPicPr>
        <p:blipFill rotWithShape="1">
          <a:blip r:embed="rId3">
            <a:extLst>
              <a:ext uri="{28A0092B-C50C-407E-A947-70E740481C1C}">
                <a14:useLocalDpi xmlns:a14="http://schemas.microsoft.com/office/drawing/2010/main" val="0"/>
              </a:ext>
            </a:extLst>
          </a:blip>
          <a:srcRect l="9410" r="8908" b="8489"/>
          <a:stretch/>
        </p:blipFill>
        <p:spPr bwMode="auto">
          <a:xfrm>
            <a:off x="1355122" y="419361"/>
            <a:ext cx="1680520" cy="203092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0" descr="Cartoon Boy And Traffic Light Stock Vector - Illustration of hand ..."/>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6591" t="4276" r="11027" b="4135"/>
          <a:stretch/>
        </p:blipFill>
        <p:spPr bwMode="auto">
          <a:xfrm>
            <a:off x="7596106" y="4678324"/>
            <a:ext cx="1075738" cy="133698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Elektros autoservisas - smulkūs autoserviso darbai"/>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5301" y="5049567"/>
            <a:ext cx="4197999" cy="177103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899267"/>
      </p:ext>
    </p:extLst>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aveikslėlis 1"/>
          <p:cNvPicPr>
            <a:picLocks noChangeAspect="1"/>
          </p:cNvPicPr>
          <p:nvPr/>
        </p:nvPicPr>
        <p:blipFill rotWithShape="1">
          <a:blip r:embed="rId2">
            <a:extLst>
              <a:ext uri="{28A0092B-C50C-407E-A947-70E740481C1C}">
                <a14:useLocalDpi xmlns:a14="http://schemas.microsoft.com/office/drawing/2010/main" val="0"/>
              </a:ext>
            </a:extLst>
          </a:blip>
          <a:srcRect t="7688" b="4624"/>
          <a:stretch/>
        </p:blipFill>
        <p:spPr>
          <a:xfrm>
            <a:off x="654118" y="70023"/>
            <a:ext cx="6397472" cy="6507891"/>
          </a:xfrm>
          <a:prstGeom prst="rect">
            <a:avLst/>
          </a:prstGeom>
        </p:spPr>
      </p:pic>
      <p:sp>
        <p:nvSpPr>
          <p:cNvPr id="4" name="Debesėlio formos paaiškinimas 3"/>
          <p:cNvSpPr/>
          <p:nvPr/>
        </p:nvSpPr>
        <p:spPr>
          <a:xfrm>
            <a:off x="6848091" y="263610"/>
            <a:ext cx="2763726" cy="1458098"/>
          </a:xfrm>
          <a:prstGeom prst="cloudCallout">
            <a:avLst>
              <a:gd name="adj1" fmla="val 7482"/>
              <a:gd name="adj2" fmla="val 8673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600" dirty="0" smtClean="0">
                <a:solidFill>
                  <a:schemeClr val="tx1"/>
                </a:solidFill>
                <a:latin typeface="Comic Sans MS" panose="030F0702030302020204" pitchFamily="66" charset="0"/>
              </a:rPr>
              <a:t>PADĖK AUTOBUSUI PASIEKTI TIKSLĄ.</a:t>
            </a:r>
            <a:endParaRPr lang="lt-LT" sz="1600" dirty="0">
              <a:solidFill>
                <a:schemeClr val="tx1"/>
              </a:solidFill>
              <a:latin typeface="Comic Sans MS" panose="030F0702030302020204" pitchFamily="66" charset="0"/>
            </a:endParaRPr>
          </a:p>
        </p:txBody>
      </p:sp>
      <p:pic>
        <p:nvPicPr>
          <p:cNvPr id="5" name="Picture 2" descr="Cute police dog cartoon thumb up Royalty Free Vector Imag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602" t="-835" r="12800" b="7662"/>
          <a:stretch/>
        </p:blipFill>
        <p:spPr bwMode="auto">
          <a:xfrm flipH="1">
            <a:off x="7933037" y="2523467"/>
            <a:ext cx="1330917" cy="2097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1848796"/>
      </p:ext>
    </p:extLst>
  </p:cSld>
  <p:clrMapOvr>
    <a:masterClrMapping/>
  </p:clrMapOvr>
  <p:transition spd="slow">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aveikslėlis 2"/>
          <p:cNvPicPr>
            <a:picLocks noChangeAspect="1"/>
          </p:cNvPicPr>
          <p:nvPr/>
        </p:nvPicPr>
        <p:blipFill rotWithShape="1">
          <a:blip r:embed="rId2">
            <a:extLst>
              <a:ext uri="{28A0092B-C50C-407E-A947-70E740481C1C}">
                <a14:useLocalDpi xmlns:a14="http://schemas.microsoft.com/office/drawing/2010/main" val="0"/>
              </a:ext>
            </a:extLst>
          </a:blip>
          <a:srcRect t="9730" r="388" b="9669"/>
          <a:stretch/>
        </p:blipFill>
        <p:spPr>
          <a:xfrm>
            <a:off x="780276" y="1007999"/>
            <a:ext cx="4953260" cy="5669013"/>
          </a:xfrm>
          <a:prstGeom prst="rect">
            <a:avLst/>
          </a:prstGeom>
        </p:spPr>
      </p:pic>
      <p:sp>
        <p:nvSpPr>
          <p:cNvPr id="4" name="Debesėlio formos paaiškinimas 3"/>
          <p:cNvSpPr/>
          <p:nvPr/>
        </p:nvSpPr>
        <p:spPr>
          <a:xfrm>
            <a:off x="4563762" y="90616"/>
            <a:ext cx="4085968" cy="1458098"/>
          </a:xfrm>
          <a:prstGeom prst="cloudCallout">
            <a:avLst>
              <a:gd name="adj1" fmla="val 23505"/>
              <a:gd name="adj2" fmla="val 173179"/>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lt-LT" sz="1400" dirty="0" smtClean="0">
                <a:solidFill>
                  <a:schemeClr val="tx1"/>
                </a:solidFill>
                <a:latin typeface="Comic Sans MS" panose="030F0702030302020204" pitchFamily="66" charset="0"/>
              </a:rPr>
              <a:t>SUSKAIČIUOK, KIEK KELIO ŽENKLŲ YRA ŠALIA AUTOMOBILIO IR ĮRAŠYK Į LANGELIUS </a:t>
            </a:r>
            <a:endParaRPr lang="lt-LT" sz="1400" dirty="0">
              <a:solidFill>
                <a:schemeClr val="tx1"/>
              </a:solidFill>
              <a:latin typeface="Comic Sans MS" panose="030F0702030302020204" pitchFamily="66" charset="0"/>
            </a:endParaRPr>
          </a:p>
        </p:txBody>
      </p:sp>
      <p:pic>
        <p:nvPicPr>
          <p:cNvPr id="5" name="Picture 2" descr="Cute police dog cartoon thumb up Royalty Free Vector Imag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602" t="-835" r="12800" b="7662"/>
          <a:stretch/>
        </p:blipFill>
        <p:spPr bwMode="auto">
          <a:xfrm flipH="1">
            <a:off x="7776518" y="3068002"/>
            <a:ext cx="1330917" cy="2097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8236996"/>
      </p:ext>
    </p:extLst>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descr="Color By Number Educational Game For Kids. Cartoon Traffic Light ..."/>
          <p:cNvPicPr>
            <a:picLocks noChangeAspect="1" noChangeArrowheads="1"/>
          </p:cNvPicPr>
          <p:nvPr/>
        </p:nvPicPr>
        <p:blipFill rotWithShape="1">
          <a:blip r:embed="rId2">
            <a:extLst>
              <a:ext uri="{28A0092B-C50C-407E-A947-70E740481C1C}">
                <a14:useLocalDpi xmlns:a14="http://schemas.microsoft.com/office/drawing/2010/main" val="0"/>
              </a:ext>
            </a:extLst>
          </a:blip>
          <a:srcRect t="-385" b="29359"/>
          <a:stretch/>
        </p:blipFill>
        <p:spPr bwMode="auto">
          <a:xfrm>
            <a:off x="450095" y="378942"/>
            <a:ext cx="6976475" cy="6384324"/>
          </a:xfrm>
          <a:prstGeom prst="rect">
            <a:avLst/>
          </a:prstGeom>
          <a:noFill/>
          <a:extLst>
            <a:ext uri="{909E8E84-426E-40DD-AFC4-6F175D3DCCD1}">
              <a14:hiddenFill xmlns:a14="http://schemas.microsoft.com/office/drawing/2010/main">
                <a:solidFill>
                  <a:srgbClr val="FFFFFF"/>
                </a:solidFill>
              </a14:hiddenFill>
            </a:ext>
          </a:extLst>
        </p:spPr>
      </p:pic>
      <p:sp>
        <p:nvSpPr>
          <p:cNvPr id="3" name="Debesėlio formos paaiškinimas 2"/>
          <p:cNvSpPr/>
          <p:nvPr/>
        </p:nvSpPr>
        <p:spPr>
          <a:xfrm>
            <a:off x="7496433" y="321275"/>
            <a:ext cx="2108886" cy="1202725"/>
          </a:xfrm>
          <a:prstGeom prst="cloudCallout">
            <a:avLst>
              <a:gd name="adj1" fmla="val 14635"/>
              <a:gd name="adj2" fmla="val 8899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400" dirty="0" smtClean="0">
                <a:solidFill>
                  <a:schemeClr val="tx1"/>
                </a:solidFill>
                <a:latin typeface="Comic Sans MS" panose="030F0702030302020204" pitchFamily="66" charset="0"/>
              </a:rPr>
              <a:t>NUSPALVINK PAVEIKSLĖLĮ NURODYTOM SPALVOM.</a:t>
            </a:r>
            <a:endParaRPr lang="lt-LT" sz="1400" dirty="0">
              <a:solidFill>
                <a:schemeClr val="tx1"/>
              </a:solidFill>
              <a:latin typeface="Comic Sans MS" panose="030F0702030302020204" pitchFamily="66" charset="0"/>
            </a:endParaRPr>
          </a:p>
        </p:txBody>
      </p:sp>
      <p:pic>
        <p:nvPicPr>
          <p:cNvPr id="4" name="Picture 2" descr="Cute police dog cartoon thumb up Royalty Free Vector Imag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602" t="-835" r="12800" b="7662"/>
          <a:stretch/>
        </p:blipFill>
        <p:spPr bwMode="auto">
          <a:xfrm flipH="1">
            <a:off x="8880388" y="2203781"/>
            <a:ext cx="535460" cy="84406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8" descr="Color By Number Educational Game For Kids. Cartoon Traffic Light ..."/>
          <p:cNvPicPr>
            <a:picLocks noChangeAspect="1" noChangeArrowheads="1"/>
          </p:cNvPicPr>
          <p:nvPr/>
        </p:nvPicPr>
        <p:blipFill rotWithShape="1">
          <a:blip r:embed="rId2">
            <a:extLst>
              <a:ext uri="{28A0092B-C50C-407E-A947-70E740481C1C}">
                <a14:useLocalDpi xmlns:a14="http://schemas.microsoft.com/office/drawing/2010/main" val="0"/>
              </a:ext>
            </a:extLst>
          </a:blip>
          <a:srcRect l="35135" t="76166" r="3920"/>
          <a:stretch/>
        </p:blipFill>
        <p:spPr bwMode="auto">
          <a:xfrm>
            <a:off x="7426570" y="3278658"/>
            <a:ext cx="2496065" cy="171347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0384794"/>
      </p:ext>
    </p:extLst>
  </p:cSld>
  <p:clrMapOvr>
    <a:masterClrMapping/>
  </p:clrMapOvr>
  <p:transition spd="slow">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tačiakampis 3"/>
          <p:cNvSpPr/>
          <p:nvPr/>
        </p:nvSpPr>
        <p:spPr>
          <a:xfrm>
            <a:off x="205947" y="1532238"/>
            <a:ext cx="8550876" cy="11823368"/>
          </a:xfrm>
          <a:prstGeom prst="rect">
            <a:avLst/>
          </a:prstGeom>
        </p:spPr>
        <p:txBody>
          <a:bodyPr wrap="square">
            <a:spAutoFit/>
          </a:bodyPr>
          <a:lstStyle/>
          <a:p>
            <a:pPr marL="285750" indent="-285750">
              <a:buFont typeface="Wingdings" panose="05000000000000000000" pitchFamily="2" charset="2"/>
              <a:buChar char="v"/>
            </a:pPr>
            <a:endParaRPr lang="lt-LT" dirty="0" smtClean="0"/>
          </a:p>
          <a:p>
            <a:pPr marL="285750" indent="-285750" algn="just">
              <a:buFont typeface="Wingdings" panose="05000000000000000000" pitchFamily="2" charset="2"/>
              <a:buChar char="v"/>
            </a:pPr>
            <a:r>
              <a:rPr lang="lt-LT" dirty="0" smtClean="0">
                <a:latin typeface="Comic Sans MS" panose="030F0702030302020204" pitchFamily="66" charset="0"/>
              </a:rPr>
              <a:t>REIKIA ELGTIS APDAIRIAI – NEŽIOPSOTI KELYJE (GATVĖJE), BŪTI ATIDŽIAM. </a:t>
            </a:r>
          </a:p>
          <a:p>
            <a:pPr algn="just"/>
            <a:endParaRPr lang="lt-LT" dirty="0" smtClean="0">
              <a:latin typeface="Comic Sans MS" panose="030F0702030302020204" pitchFamily="66" charset="0"/>
            </a:endParaRPr>
          </a:p>
          <a:p>
            <a:pPr marL="285750" indent="-285750" algn="just">
              <a:buFont typeface="Wingdings" panose="05000000000000000000" pitchFamily="2" charset="2"/>
              <a:buChar char="v"/>
            </a:pPr>
            <a:r>
              <a:rPr lang="lt-LT" dirty="0" smtClean="0">
                <a:latin typeface="Comic Sans MS" panose="030F0702030302020204" pitchFamily="66" charset="0"/>
              </a:rPr>
              <a:t>JEI DEGA ŠVIESOFORO RAUDONA ŠVIESA – PER KELIĄ (GATVĘ) DRAUDŽIAMA EITI! EIK TIK DEGANT ŽALIAM ŠVIESOFORO SIGNALUI. </a:t>
            </a:r>
          </a:p>
          <a:p>
            <a:pPr algn="just"/>
            <a:endParaRPr lang="lt-LT" dirty="0" smtClean="0">
              <a:latin typeface="Comic Sans MS" panose="030F0702030302020204" pitchFamily="66" charset="0"/>
            </a:endParaRPr>
          </a:p>
          <a:p>
            <a:pPr marL="285750" indent="-285750" algn="just">
              <a:buFont typeface="Wingdings" panose="05000000000000000000" pitchFamily="2" charset="2"/>
              <a:buChar char="v"/>
            </a:pPr>
            <a:r>
              <a:rPr lang="lt-LT" dirty="0" smtClean="0">
                <a:latin typeface="Comic Sans MS" panose="030F0702030302020204" pitchFamily="66" charset="0"/>
              </a:rPr>
              <a:t>BŪK ATSARGUS VISUR – NE TIK EIDAMAS Į DARŽELĮ, BET IR SAVAME KIEME.</a:t>
            </a:r>
          </a:p>
          <a:p>
            <a:pPr algn="just"/>
            <a:r>
              <a:rPr lang="lt-LT" dirty="0" smtClean="0">
                <a:latin typeface="Comic Sans MS" panose="030F0702030302020204" pitchFamily="66" charset="0"/>
              </a:rPr>
              <a:t> </a:t>
            </a:r>
          </a:p>
          <a:p>
            <a:pPr marL="285750" indent="-285750" algn="just">
              <a:buFont typeface="Wingdings" panose="05000000000000000000" pitchFamily="2" charset="2"/>
              <a:buChar char="v"/>
            </a:pPr>
            <a:r>
              <a:rPr lang="lt-LT" dirty="0" smtClean="0">
                <a:latin typeface="Comic Sans MS" panose="030F0702030302020204" pitchFamily="66" charset="0"/>
              </a:rPr>
              <a:t>JEI GATVĖS PEREITI NESUSPĖJAI, NEBĖK. PALAUK SAUGUMO SALELĖJE, KOL PRAVAŽIUOS TRANSPORTO PRIEMONĖS.</a:t>
            </a:r>
          </a:p>
          <a:p>
            <a:pPr algn="just"/>
            <a:endParaRPr lang="lt-LT" dirty="0" smtClean="0">
              <a:latin typeface="Comic Sans MS" panose="030F0702030302020204" pitchFamily="66" charset="0"/>
            </a:endParaRPr>
          </a:p>
          <a:p>
            <a:pPr marL="285750" indent="-285750" algn="just">
              <a:buFont typeface="Wingdings" panose="05000000000000000000" pitchFamily="2" charset="2"/>
              <a:buChar char="v"/>
            </a:pPr>
            <a:r>
              <a:rPr lang="lt-LT" dirty="0" smtClean="0">
                <a:latin typeface="Comic Sans MS" panose="030F0702030302020204" pitchFamily="66" charset="0"/>
              </a:rPr>
              <a:t> NEBĖK SKERSAI KELIO IŠ UŽ STOVINČIO AUTOMOBILIO, NES PAKLIŪSI PO KITO ATVAŽIUOJANČIO AUTOMOBILIO RATAIS.</a:t>
            </a:r>
          </a:p>
          <a:p>
            <a:pPr algn="just"/>
            <a:r>
              <a:rPr lang="lt-LT" dirty="0" smtClean="0">
                <a:latin typeface="Comic Sans MS" panose="030F0702030302020204" pitchFamily="66" charset="0"/>
              </a:rPr>
              <a:t> </a:t>
            </a:r>
          </a:p>
          <a:p>
            <a:pPr algn="just"/>
            <a:endParaRPr lang="lt-LT" dirty="0" smtClean="0">
              <a:latin typeface="Comic Sans MS" panose="030F0702030302020204" pitchFamily="66" charset="0"/>
            </a:endParaRPr>
          </a:p>
          <a:p>
            <a:pPr marL="285750" indent="-285750">
              <a:buFont typeface="Wingdings" panose="05000000000000000000" pitchFamily="2" charset="2"/>
              <a:buChar char="v"/>
            </a:pPr>
            <a:endParaRPr lang="lt-LT" dirty="0" smtClean="0">
              <a:latin typeface="Comic Sans MS" panose="030F0702030302020204" pitchFamily="66" charset="0"/>
            </a:endParaRPr>
          </a:p>
          <a:p>
            <a:pPr marL="285750" indent="-285750">
              <a:buFont typeface="Wingdings" panose="05000000000000000000" pitchFamily="2" charset="2"/>
              <a:buChar char="v"/>
            </a:pPr>
            <a:endParaRPr lang="lt-LT" dirty="0" smtClean="0">
              <a:latin typeface="Comic Sans MS" panose="030F0702030302020204" pitchFamily="66" charset="0"/>
            </a:endParaRPr>
          </a:p>
          <a:p>
            <a:pPr marL="285750" indent="-285750">
              <a:buFont typeface="Wingdings" panose="05000000000000000000" pitchFamily="2" charset="2"/>
              <a:buChar char="v"/>
            </a:pPr>
            <a:endParaRPr lang="lt-LT" dirty="0" smtClean="0">
              <a:latin typeface="Comic Sans MS" panose="030F0702030302020204" pitchFamily="66" charset="0"/>
            </a:endParaRPr>
          </a:p>
          <a:p>
            <a:pPr marL="285750" indent="-285750">
              <a:buFont typeface="Wingdings" panose="05000000000000000000" pitchFamily="2" charset="2"/>
              <a:buChar char="v"/>
            </a:pPr>
            <a:endParaRPr lang="lt-LT" dirty="0"/>
          </a:p>
          <a:p>
            <a:pPr marL="285750" indent="-285750">
              <a:buFont typeface="Wingdings" panose="05000000000000000000" pitchFamily="2" charset="2"/>
              <a:buChar char="v"/>
            </a:pPr>
            <a:endParaRPr lang="lt-LT" dirty="0" smtClean="0"/>
          </a:p>
          <a:p>
            <a:pPr marL="285750" indent="-285750">
              <a:buFont typeface="Wingdings" panose="05000000000000000000" pitchFamily="2" charset="2"/>
              <a:buChar char="v"/>
            </a:pPr>
            <a:endParaRPr lang="lt-LT" dirty="0"/>
          </a:p>
          <a:p>
            <a:pPr marL="285750" indent="-285750">
              <a:buFont typeface="Wingdings" panose="05000000000000000000" pitchFamily="2" charset="2"/>
              <a:buChar char="v"/>
            </a:pPr>
            <a:endParaRPr lang="lt-LT" dirty="0" smtClean="0"/>
          </a:p>
          <a:p>
            <a:pPr marL="285750" indent="-285750">
              <a:buFont typeface="Wingdings" panose="05000000000000000000" pitchFamily="2" charset="2"/>
              <a:buChar char="v"/>
            </a:pPr>
            <a:endParaRPr lang="lt-LT" dirty="0"/>
          </a:p>
          <a:p>
            <a:pPr marL="285750" indent="-285750">
              <a:buFont typeface="Wingdings" panose="05000000000000000000" pitchFamily="2" charset="2"/>
              <a:buChar char="v"/>
            </a:pPr>
            <a:endParaRPr lang="lt-LT" dirty="0" smtClean="0"/>
          </a:p>
          <a:p>
            <a:pPr marL="285750" indent="-285750">
              <a:buFont typeface="Wingdings" panose="05000000000000000000" pitchFamily="2" charset="2"/>
              <a:buChar char="v"/>
            </a:pPr>
            <a:endParaRPr lang="lt-LT" dirty="0"/>
          </a:p>
          <a:p>
            <a:pPr marL="285750" indent="-285750">
              <a:buFont typeface="Wingdings" panose="05000000000000000000" pitchFamily="2" charset="2"/>
              <a:buChar char="v"/>
            </a:pPr>
            <a:endParaRPr lang="lt-LT" dirty="0" smtClean="0"/>
          </a:p>
          <a:p>
            <a:pPr marL="285750" indent="-285750">
              <a:buFont typeface="Wingdings" panose="05000000000000000000" pitchFamily="2" charset="2"/>
              <a:buChar char="v"/>
            </a:pPr>
            <a:endParaRPr lang="lt-LT" dirty="0"/>
          </a:p>
          <a:p>
            <a:pPr marL="285750" indent="-285750">
              <a:buFont typeface="Wingdings" panose="05000000000000000000" pitchFamily="2" charset="2"/>
              <a:buChar char="v"/>
            </a:pPr>
            <a:endParaRPr lang="lt-LT" dirty="0" smtClean="0"/>
          </a:p>
          <a:p>
            <a:pPr marL="285750" indent="-285750">
              <a:buFont typeface="Wingdings" panose="05000000000000000000" pitchFamily="2" charset="2"/>
              <a:buChar char="v"/>
            </a:pPr>
            <a:endParaRPr lang="lt-LT" dirty="0"/>
          </a:p>
          <a:p>
            <a:pPr marL="285750" indent="-285750">
              <a:buFont typeface="Wingdings" panose="05000000000000000000" pitchFamily="2" charset="2"/>
              <a:buChar char="v"/>
            </a:pPr>
            <a:endParaRPr lang="lt-LT" dirty="0" smtClean="0"/>
          </a:p>
          <a:p>
            <a:pPr marL="285750" indent="-285750">
              <a:buFont typeface="Wingdings" panose="05000000000000000000" pitchFamily="2" charset="2"/>
              <a:buChar char="v"/>
            </a:pPr>
            <a:endParaRPr lang="lt-LT" dirty="0"/>
          </a:p>
          <a:p>
            <a:pPr marL="285750" indent="-285750">
              <a:buFont typeface="Wingdings" panose="05000000000000000000" pitchFamily="2" charset="2"/>
              <a:buChar char="v"/>
            </a:pPr>
            <a:endParaRPr lang="lt-LT" dirty="0" smtClean="0"/>
          </a:p>
          <a:p>
            <a:pPr marL="285750" indent="-285750">
              <a:buFont typeface="Wingdings" panose="05000000000000000000" pitchFamily="2" charset="2"/>
              <a:buChar char="v"/>
            </a:pPr>
            <a:endParaRPr lang="lt-LT" dirty="0"/>
          </a:p>
          <a:p>
            <a:pPr marL="285750" indent="-285750">
              <a:buFont typeface="Wingdings" panose="05000000000000000000" pitchFamily="2" charset="2"/>
              <a:buChar char="v"/>
            </a:pPr>
            <a:endParaRPr lang="lt-LT" dirty="0" smtClean="0"/>
          </a:p>
          <a:p>
            <a:pPr marL="285750" indent="-285750">
              <a:buFont typeface="Wingdings" panose="05000000000000000000" pitchFamily="2" charset="2"/>
              <a:buChar char="v"/>
            </a:pPr>
            <a:endParaRPr lang="lt-LT" dirty="0"/>
          </a:p>
          <a:p>
            <a:pPr marL="285750" indent="-285750">
              <a:buFont typeface="Wingdings" panose="05000000000000000000" pitchFamily="2" charset="2"/>
              <a:buChar char="v"/>
            </a:pPr>
            <a:endParaRPr lang="lt-LT" dirty="0" smtClean="0"/>
          </a:p>
          <a:p>
            <a:pPr marL="285750" indent="-285750">
              <a:buFont typeface="Wingdings" panose="05000000000000000000" pitchFamily="2" charset="2"/>
              <a:buChar char="v"/>
            </a:pPr>
            <a:endParaRPr lang="lt-LT" dirty="0"/>
          </a:p>
          <a:p>
            <a:pPr marL="285750" indent="-285750">
              <a:buFont typeface="Wingdings" panose="05000000000000000000" pitchFamily="2" charset="2"/>
              <a:buChar char="v"/>
            </a:pPr>
            <a:endParaRPr lang="lt-LT" dirty="0"/>
          </a:p>
        </p:txBody>
      </p:sp>
      <p:pic>
        <p:nvPicPr>
          <p:cNvPr id="6" name="Picture 2" descr="Cute police dog cartoon thumb up Royalty Free Vector Image"/>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3602" t="-835" r="12800" b="7662"/>
          <a:stretch/>
        </p:blipFill>
        <p:spPr bwMode="auto">
          <a:xfrm flipH="1">
            <a:off x="8830961" y="1716847"/>
            <a:ext cx="914400" cy="146124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Debesėlio formos paaiškinimas 4"/>
          <p:cNvSpPr/>
          <p:nvPr/>
        </p:nvSpPr>
        <p:spPr>
          <a:xfrm>
            <a:off x="5132173" y="131805"/>
            <a:ext cx="3550507" cy="1280713"/>
          </a:xfrm>
          <a:prstGeom prst="cloudCallout">
            <a:avLst>
              <a:gd name="adj1" fmla="val 50427"/>
              <a:gd name="adj2" fmla="val 7194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dirty="0" smtClean="0">
                <a:solidFill>
                  <a:schemeClr val="tx1"/>
                </a:solidFill>
                <a:latin typeface="Comic Sans MS" panose="030F0702030302020204" pitchFamily="66" charset="0"/>
              </a:rPr>
              <a:t>DAR KARTĄ PASIKARTOKITE, KAIP ELGTIS KELYJE. </a:t>
            </a:r>
          </a:p>
        </p:txBody>
      </p:sp>
      <p:pic>
        <p:nvPicPr>
          <p:cNvPr id="9" name="Picture 6" descr="Child Cute Pedestrian Crossing Signal Illustration Stock ..."/>
          <p:cNvPicPr>
            <a:picLocks noChangeAspect="1" noChangeArrowheads="1"/>
          </p:cNvPicPr>
          <p:nvPr/>
        </p:nvPicPr>
        <p:blipFill rotWithShape="1">
          <a:blip r:embed="rId3">
            <a:extLst>
              <a:ext uri="{28A0092B-C50C-407E-A947-70E740481C1C}">
                <a14:useLocalDpi xmlns:a14="http://schemas.microsoft.com/office/drawing/2010/main" val="0"/>
              </a:ext>
            </a:extLst>
          </a:blip>
          <a:srcRect l="9410" r="8908" b="8489"/>
          <a:stretch/>
        </p:blipFill>
        <p:spPr bwMode="auto">
          <a:xfrm>
            <a:off x="967944" y="332469"/>
            <a:ext cx="943234" cy="11399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2755866"/>
      </p:ext>
    </p:extLst>
  </p:cSld>
  <p:clrMapOvr>
    <a:masterClrMapping/>
  </p:clrMapOvr>
  <p:transition spd="slow">
    <p:push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tačiakampis 1"/>
          <p:cNvSpPr/>
          <p:nvPr/>
        </p:nvSpPr>
        <p:spPr>
          <a:xfrm>
            <a:off x="226539" y="444845"/>
            <a:ext cx="8789773" cy="8125301"/>
          </a:xfrm>
          <a:prstGeom prst="rect">
            <a:avLst/>
          </a:prstGeom>
        </p:spPr>
        <p:txBody>
          <a:bodyPr wrap="square">
            <a:spAutoFit/>
          </a:bodyPr>
          <a:lstStyle/>
          <a:p>
            <a:pPr marL="285750" indent="-285750" algn="just">
              <a:buFont typeface="Wingdings" panose="05000000000000000000" pitchFamily="2" charset="2"/>
              <a:buChar char="v"/>
            </a:pPr>
            <a:r>
              <a:rPr lang="lt-LT" dirty="0" smtClean="0">
                <a:latin typeface="Comic Sans MS" panose="030F0702030302020204" pitchFamily="66" charset="0"/>
              </a:rPr>
              <a:t> KELYJE (GATVĖJE) NEŽAISK, O ŽAIDŽIANČIUS PERSPĖK – TAI PAVOJINGA!  KELYJE – IŠ DARŽELIO KELIAUDAMAS NAMO, EIDAMAS PER GATVĘ – BŪK SUSIKAUPĘS, NEIŠDYKAUK, NESISTUMDYK SU DRAUGAIS.</a:t>
            </a:r>
          </a:p>
          <a:p>
            <a:pPr algn="just"/>
            <a:r>
              <a:rPr lang="lt-LT" dirty="0" smtClean="0">
                <a:latin typeface="Comic Sans MS" panose="030F0702030302020204" pitchFamily="66" charset="0"/>
              </a:rPr>
              <a:t> </a:t>
            </a:r>
          </a:p>
          <a:p>
            <a:pPr marL="285750" indent="-285750" algn="just">
              <a:buFont typeface="Wingdings" panose="05000000000000000000" pitchFamily="2" charset="2"/>
              <a:buChar char="v"/>
            </a:pPr>
            <a:r>
              <a:rPr lang="lt-LT" dirty="0" smtClean="0">
                <a:latin typeface="Comic Sans MS" panose="030F0702030302020204" pitchFamily="66" charset="0"/>
              </a:rPr>
              <a:t> NESKUBĖK, NESKUBĖK, NESKUBĖK! NESKUBĖTI YRA VISŲ SVARBIAUSIA. GERIAU PAVĖLUOTI, NEGU PO AUTOMOBILIO RATAIS PAKLIŪTI. </a:t>
            </a:r>
          </a:p>
          <a:p>
            <a:pPr algn="just"/>
            <a:endParaRPr lang="lt-LT" dirty="0" smtClean="0">
              <a:latin typeface="Comic Sans MS" panose="030F0702030302020204" pitchFamily="66" charset="0"/>
            </a:endParaRPr>
          </a:p>
          <a:p>
            <a:pPr marL="285750" indent="-285750" algn="just">
              <a:buFont typeface="Wingdings" panose="05000000000000000000" pitchFamily="2" charset="2"/>
              <a:buChar char="v"/>
            </a:pPr>
            <a:r>
              <a:rPr lang="lt-LT" dirty="0" smtClean="0">
                <a:latin typeface="Comic Sans MS" panose="030F0702030302020204" pitchFamily="66" charset="0"/>
              </a:rPr>
              <a:t> NEGALVOK APIE PAŠALINIUS DALYKUS. GALVOK TIK APIE TAI, KAIP SAUGIAI PEREITI KELIĄ (GATVĘ).</a:t>
            </a:r>
          </a:p>
          <a:p>
            <a:pPr algn="just"/>
            <a:endParaRPr lang="lt-LT" dirty="0" smtClean="0"/>
          </a:p>
          <a:p>
            <a:pPr marL="285750" indent="-285750" algn="just">
              <a:buFont typeface="Wingdings" panose="05000000000000000000" pitchFamily="2" charset="2"/>
              <a:buChar char="v"/>
            </a:pPr>
            <a:r>
              <a:rPr lang="lt-LT" dirty="0" smtClean="0">
                <a:latin typeface="Comic Sans MS" panose="030F0702030302020204" pitchFamily="66" charset="0"/>
              </a:rPr>
              <a:t>SUSIKAUPK IR NESIBLAŠKYK. ELKIS RAMIAI IR VENK NETIKĖTŲ VEIKSMŲ;  </a:t>
            </a:r>
          </a:p>
          <a:p>
            <a:pPr algn="just"/>
            <a:endParaRPr lang="lt-LT" dirty="0" smtClean="0">
              <a:latin typeface="Comic Sans MS" panose="030F0702030302020204" pitchFamily="66" charset="0"/>
            </a:endParaRPr>
          </a:p>
          <a:p>
            <a:pPr marL="285750" indent="-285750" algn="just">
              <a:buFont typeface="Wingdings" panose="05000000000000000000" pitchFamily="2" charset="2"/>
              <a:buChar char="v"/>
            </a:pPr>
            <a:r>
              <a:rPr lang="lt-LT" dirty="0" smtClean="0">
                <a:latin typeface="Comic Sans MS" panose="030F0702030302020204" pitchFamily="66" charset="0"/>
              </a:rPr>
              <a:t>NEKALBĖK. JAU EIDAMAS Į DARŽELĮ AR NAMUS, PRIE KELIO (GATVĖS) LIAUKIS KALBĖJĘS SU DRAUGAIS AR KITAIS BENDRAKELEIVIAIS. </a:t>
            </a:r>
          </a:p>
          <a:p>
            <a:pPr algn="just"/>
            <a:r>
              <a:rPr lang="lt-LT" dirty="0" smtClean="0">
                <a:latin typeface="Comic Sans MS" panose="030F0702030302020204" pitchFamily="66" charset="0"/>
              </a:rPr>
              <a:t> </a:t>
            </a:r>
          </a:p>
          <a:p>
            <a:pPr marL="285750" indent="-285750" algn="just">
              <a:buFont typeface="Wingdings" panose="05000000000000000000" pitchFamily="2" charset="2"/>
              <a:buChar char="v"/>
            </a:pPr>
            <a:r>
              <a:rPr lang="lt-LT" dirty="0" smtClean="0">
                <a:latin typeface="Comic Sans MS" panose="030F0702030302020204" pitchFamily="66" charset="0"/>
              </a:rPr>
              <a:t>JEI ESI LABAI SUSIJAUDINĘS, PER GATVĘ NEIK. JEI LABAI DŽIAUGIESI AR LIŪDI, ESI NUSIMINĘS AR SUSIERZINĘS – PER GATVĘ NEIK. PIRMA NUSIRAMINK. </a:t>
            </a:r>
          </a:p>
          <a:p>
            <a:endParaRPr lang="lt-LT" dirty="0" smtClean="0">
              <a:latin typeface="Comic Sans MS" panose="030F0702030302020204" pitchFamily="66" charset="0"/>
            </a:endParaRPr>
          </a:p>
          <a:p>
            <a:pPr marL="285750" indent="-285750">
              <a:buFont typeface="Wingdings" panose="05000000000000000000" pitchFamily="2" charset="2"/>
              <a:buChar char="v"/>
            </a:pPr>
            <a:endParaRPr lang="lt-LT" dirty="0" smtClean="0">
              <a:latin typeface="Comic Sans MS" panose="030F0702030302020204" pitchFamily="66" charset="0"/>
            </a:endParaRPr>
          </a:p>
          <a:p>
            <a:pPr marL="285750" indent="-285750">
              <a:buFont typeface="Wingdings" panose="05000000000000000000" pitchFamily="2" charset="2"/>
              <a:buChar char="v"/>
            </a:pPr>
            <a:endParaRPr lang="lt-LT" dirty="0" smtClean="0"/>
          </a:p>
          <a:p>
            <a:pPr marL="285750" indent="-285750">
              <a:buFont typeface="Wingdings" panose="05000000000000000000" pitchFamily="2" charset="2"/>
              <a:buChar char="v"/>
            </a:pPr>
            <a:endParaRPr lang="lt-LT" dirty="0"/>
          </a:p>
          <a:p>
            <a:pPr marL="285750" indent="-285750">
              <a:buFont typeface="Wingdings" panose="05000000000000000000" pitchFamily="2" charset="2"/>
              <a:buChar char="v"/>
            </a:pPr>
            <a:endParaRPr lang="lt-LT" dirty="0" smtClean="0"/>
          </a:p>
          <a:p>
            <a:pPr marL="285750" indent="-285750">
              <a:buFont typeface="Wingdings" panose="05000000000000000000" pitchFamily="2" charset="2"/>
              <a:buChar char="v"/>
            </a:pPr>
            <a:endParaRPr lang="lt-LT" dirty="0"/>
          </a:p>
          <a:p>
            <a:pPr marL="285750" indent="-285750">
              <a:buFont typeface="Wingdings" panose="05000000000000000000" pitchFamily="2" charset="2"/>
              <a:buChar char="v"/>
            </a:pPr>
            <a:endParaRPr lang="lt-LT" dirty="0" smtClean="0"/>
          </a:p>
          <a:p>
            <a:pPr marL="285750" indent="-285750">
              <a:buFont typeface="Wingdings" panose="05000000000000000000" pitchFamily="2" charset="2"/>
              <a:buChar char="v"/>
            </a:pPr>
            <a:endParaRPr lang="lt-LT" dirty="0" smtClean="0"/>
          </a:p>
        </p:txBody>
      </p:sp>
      <p:pic>
        <p:nvPicPr>
          <p:cNvPr id="3" name="Picture 6" descr="Child Cute Pedestrian Crossing Signal Illustration Stock ..."/>
          <p:cNvPicPr>
            <a:picLocks noChangeAspect="1" noChangeArrowheads="1"/>
          </p:cNvPicPr>
          <p:nvPr/>
        </p:nvPicPr>
        <p:blipFill rotWithShape="1">
          <a:blip r:embed="rId2">
            <a:extLst>
              <a:ext uri="{28A0092B-C50C-407E-A947-70E740481C1C}">
                <a14:useLocalDpi xmlns:a14="http://schemas.microsoft.com/office/drawing/2010/main" val="0"/>
              </a:ext>
            </a:extLst>
          </a:blip>
          <a:srcRect l="9410" r="8908" b="8489"/>
          <a:stretch/>
        </p:blipFill>
        <p:spPr bwMode="auto">
          <a:xfrm>
            <a:off x="9016312" y="2821950"/>
            <a:ext cx="918520" cy="11100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4573738"/>
      </p:ext>
    </p:extLst>
  </p:cSld>
  <p:clrMapOvr>
    <a:masterClrMapping/>
  </p:clrMapOvr>
  <p:transition spd="slow">
    <p:push di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tačiakampis 1"/>
          <p:cNvSpPr/>
          <p:nvPr/>
        </p:nvSpPr>
        <p:spPr>
          <a:xfrm>
            <a:off x="436605" y="562912"/>
            <a:ext cx="8641492" cy="6186309"/>
          </a:xfrm>
          <a:prstGeom prst="rect">
            <a:avLst/>
          </a:prstGeom>
        </p:spPr>
        <p:txBody>
          <a:bodyPr wrap="square">
            <a:spAutoFit/>
          </a:bodyPr>
          <a:lstStyle/>
          <a:p>
            <a:pPr marL="285750" indent="-285750" algn="just">
              <a:buFont typeface="Wingdings" panose="05000000000000000000" pitchFamily="2" charset="2"/>
              <a:buChar char="v"/>
            </a:pPr>
            <a:r>
              <a:rPr lang="lt-LT" dirty="0" smtClean="0">
                <a:latin typeface="Comic Sans MS" panose="030F0702030302020204" pitchFamily="66" charset="0"/>
              </a:rPr>
              <a:t>DAIRYKIS ATIDŽIAI. DAIRYKIS IR KELIĄ APŽVELK ATIDŽIAI. NE TIK ŽIŪRĖK, BET IR MATYK.</a:t>
            </a:r>
          </a:p>
          <a:p>
            <a:pPr marL="285750" indent="-285750" algn="just">
              <a:buFont typeface="Wingdings" panose="05000000000000000000" pitchFamily="2" charset="2"/>
              <a:buChar char="v"/>
            </a:pPr>
            <a:endParaRPr lang="lt-LT" dirty="0" smtClean="0">
              <a:latin typeface="Comic Sans MS" panose="030F0702030302020204" pitchFamily="66" charset="0"/>
            </a:endParaRPr>
          </a:p>
          <a:p>
            <a:pPr marL="285750" indent="-285750" algn="just">
              <a:buFont typeface="Wingdings" panose="05000000000000000000" pitchFamily="2" charset="2"/>
              <a:buChar char="v"/>
            </a:pPr>
            <a:r>
              <a:rPr lang="lt-LT" dirty="0" smtClean="0">
                <a:latin typeface="Comic Sans MS" panose="030F0702030302020204" pitchFamily="66" charset="0"/>
              </a:rPr>
              <a:t>KLAUSYKIS ĮDĖMIAI. NE TIK KLAUSYK, BET IR GIRDĖK. TAI PADĖS TAU LAIKU IŠGIRSTI ARTĖJANTĮ AUTOMOBILĮ IR IŠVENGTI NELAIMĖS. </a:t>
            </a:r>
          </a:p>
          <a:p>
            <a:pPr algn="just"/>
            <a:endParaRPr lang="lt-LT" dirty="0" smtClean="0">
              <a:latin typeface="Comic Sans MS" panose="030F0702030302020204" pitchFamily="66" charset="0"/>
            </a:endParaRPr>
          </a:p>
          <a:p>
            <a:pPr marL="285750" indent="-285750" algn="just">
              <a:buFont typeface="Wingdings" panose="05000000000000000000" pitchFamily="2" charset="2"/>
              <a:buChar char="v"/>
            </a:pPr>
            <a:r>
              <a:rPr lang="lt-LT" dirty="0" smtClean="0">
                <a:latin typeface="Comic Sans MS" panose="030F0702030302020204" pitchFamily="66" charset="0"/>
              </a:rPr>
              <a:t>VISADA ĮSITIKINK SAVO SAUGUMU PATS. NESEK AKLAI KITAIS. DAUGIAU PASITIKĖK SAVIMI. GALVOK SAVO GALVA.</a:t>
            </a:r>
          </a:p>
          <a:p>
            <a:pPr algn="just"/>
            <a:r>
              <a:rPr lang="lt-LT" dirty="0" smtClean="0">
                <a:latin typeface="Comic Sans MS" panose="030F0702030302020204" pitchFamily="66" charset="0"/>
              </a:rPr>
              <a:t> </a:t>
            </a:r>
          </a:p>
          <a:p>
            <a:pPr marL="285750" indent="-285750" algn="just">
              <a:buFont typeface="Wingdings" panose="05000000000000000000" pitchFamily="2" charset="2"/>
              <a:buChar char="v"/>
            </a:pPr>
            <a:r>
              <a:rPr lang="lt-LT" dirty="0" smtClean="0">
                <a:latin typeface="Comic Sans MS" panose="030F0702030302020204" pitchFamily="66" charset="0"/>
              </a:rPr>
              <a:t> REIKIA EITI ŠALIGATVIU, DEŠINE PUSE. TAIP PAT GALIMA EITI PĖSČIŲJŲ TAKU, JĮ ŽYMI ŽENKLAS „PĖSČIŲJŲ TAKAS“.</a:t>
            </a:r>
          </a:p>
          <a:p>
            <a:pPr algn="just"/>
            <a:r>
              <a:rPr lang="lt-LT" dirty="0" smtClean="0">
                <a:latin typeface="Comic Sans MS" panose="030F0702030302020204" pitchFamily="66" charset="0"/>
              </a:rPr>
              <a:t> </a:t>
            </a:r>
          </a:p>
          <a:p>
            <a:pPr marL="285750" indent="-285750" algn="just">
              <a:buFont typeface="Wingdings" panose="05000000000000000000" pitchFamily="2" charset="2"/>
              <a:buChar char="v"/>
            </a:pPr>
            <a:r>
              <a:rPr lang="lt-LT" dirty="0" smtClean="0">
                <a:latin typeface="Comic Sans MS" panose="030F0702030302020204" pitchFamily="66" charset="0"/>
              </a:rPr>
              <a:t> JEI NĖRA NEI ŠALIGATVIO, NEI PĖSČIŲJŲ TAKO IR NET KELKRAŠČIO, TUOMET GALIMA EITI VAŽIUOJAMOSIOS DALIES PAKRAŠČIU VIENA EILE PRIEŠ TRANSPORTO PRIEMONIŲ VAŽIAVIMO KRYPTĮ. EITI TIK KUO TOLIAU NUO VAŽIUOJAMOSIOS DALIES, KAD NEUŽKLIUDYTŲ AUTOMOBILIS. TAIP MATYSI PRIEŠAIS ATVAŽIUOJANČIUS AUTOMOBILIUS IR GALĖSI LAIKU PASITRAUKTI</a:t>
            </a:r>
            <a:r>
              <a:rPr lang="en-US" dirty="0" smtClean="0">
                <a:latin typeface="Comic Sans MS" panose="030F0702030302020204" pitchFamily="66" charset="0"/>
              </a:rPr>
              <a:t>.</a:t>
            </a:r>
            <a:r>
              <a:rPr lang="lt-LT" dirty="0" smtClean="0">
                <a:latin typeface="Comic Sans MS" panose="030F0702030302020204" pitchFamily="66" charset="0"/>
              </a:rPr>
              <a:t> </a:t>
            </a:r>
          </a:p>
          <a:p>
            <a:pPr marL="285750" indent="-285750" algn="just">
              <a:buFont typeface="Wingdings" panose="05000000000000000000" pitchFamily="2" charset="2"/>
              <a:buChar char="v"/>
            </a:pPr>
            <a:endParaRPr lang="lt-LT" dirty="0" smtClean="0">
              <a:latin typeface="Comic Sans MS" panose="030F0702030302020204" pitchFamily="66" charset="0"/>
            </a:endParaRPr>
          </a:p>
          <a:p>
            <a:pPr marL="285750" indent="-285750" algn="just">
              <a:buFont typeface="Wingdings" panose="05000000000000000000" pitchFamily="2" charset="2"/>
              <a:buChar char="v"/>
            </a:pPr>
            <a:endParaRPr lang="lt-LT" dirty="0" smtClean="0">
              <a:latin typeface="Comic Sans MS" panose="030F0702030302020204" pitchFamily="66" charset="0"/>
            </a:endParaRPr>
          </a:p>
          <a:p>
            <a:pPr marL="285750" indent="-285750" algn="just">
              <a:buFont typeface="Wingdings" panose="05000000000000000000" pitchFamily="2" charset="2"/>
              <a:buChar char="v"/>
            </a:pPr>
            <a:endParaRPr lang="lt-LT" dirty="0" smtClean="0">
              <a:latin typeface="Comic Sans MS" panose="030F0702030302020204" pitchFamily="66" charset="0"/>
            </a:endParaRPr>
          </a:p>
        </p:txBody>
      </p:sp>
    </p:spTree>
    <p:extLst>
      <p:ext uri="{BB962C8B-B14F-4D97-AF65-F5344CB8AC3E}">
        <p14:creationId xmlns:p14="http://schemas.microsoft.com/office/powerpoint/2010/main" val="3764457424"/>
      </p:ext>
    </p:extLst>
  </p:cSld>
  <p:clrMapOvr>
    <a:masterClrMapping/>
  </p:clrMapOvr>
  <p:transition spd="slow">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tačiakampis 1"/>
          <p:cNvSpPr/>
          <p:nvPr/>
        </p:nvSpPr>
        <p:spPr>
          <a:xfrm>
            <a:off x="288325" y="469557"/>
            <a:ext cx="9160475" cy="6186309"/>
          </a:xfrm>
          <a:prstGeom prst="rect">
            <a:avLst/>
          </a:prstGeom>
        </p:spPr>
        <p:txBody>
          <a:bodyPr wrap="square">
            <a:spAutoFit/>
          </a:bodyPr>
          <a:lstStyle/>
          <a:p>
            <a:pPr marL="285750" indent="-285750" algn="just">
              <a:buFont typeface="Wingdings" panose="05000000000000000000" pitchFamily="2" charset="2"/>
              <a:buChar char="v"/>
            </a:pPr>
            <a:r>
              <a:rPr lang="lt-LT" dirty="0" smtClean="0">
                <a:latin typeface="Comic Sans MS" panose="030F0702030302020204" pitchFamily="66" charset="0"/>
              </a:rPr>
              <a:t>TIK NIEKADA KELIU (GATVE) NEIK VIENAS, BE SUAUGUSIŲJŲ!  IŠ NAMO LAIPTINĖS IŠEIDAMAS APSIŽVALGYK, NES GALI NEPAMATYTI KIEMU VAŽIUOJANČIO AUTOMOBILIO (DVIRAČIO AR MOTOCIKLO). O JEI DAR LĖKSI „KAIP AKIS IŠDEGĘS“, GALI PAKLIŪTI TIESIAI PO AUTOMOBILIO (DVIRAČIO AR MOTOCIKLO) RATAIS. </a:t>
            </a:r>
          </a:p>
          <a:p>
            <a:pPr marL="285750" indent="-285750" algn="just">
              <a:buFont typeface="Wingdings" panose="05000000000000000000" pitchFamily="2" charset="2"/>
              <a:buChar char="v"/>
            </a:pPr>
            <a:endParaRPr lang="lt-LT" dirty="0">
              <a:latin typeface="Comic Sans MS" panose="030F0702030302020204" pitchFamily="66" charset="0"/>
            </a:endParaRPr>
          </a:p>
          <a:p>
            <a:pPr marL="285750" indent="-285750" algn="just">
              <a:buFont typeface="Wingdings" panose="05000000000000000000" pitchFamily="2" charset="2"/>
              <a:buChar char="v"/>
            </a:pPr>
            <a:r>
              <a:rPr lang="lt-LT" dirty="0" smtClean="0">
                <a:latin typeface="Comic Sans MS" panose="030F0702030302020204" pitchFamily="66" charset="0"/>
              </a:rPr>
              <a:t> NEIK Į KELIĄ (GATVĘ) IŠ UŽ STOVINČIOS TRANSPORTO PRIEMONĖS PRIEKIO AR GALO. PAĖJĖK TOLIAU NUO JOS, KAD GERAI MATYTUM KELIĄ.</a:t>
            </a:r>
          </a:p>
          <a:p>
            <a:pPr algn="just"/>
            <a:endParaRPr lang="lt-LT" dirty="0">
              <a:latin typeface="Comic Sans MS" panose="030F0702030302020204" pitchFamily="66" charset="0"/>
            </a:endParaRPr>
          </a:p>
          <a:p>
            <a:pPr marL="285750" indent="-285750" algn="just">
              <a:buFont typeface="Wingdings" panose="05000000000000000000" pitchFamily="2" charset="2"/>
              <a:buChar char="v"/>
            </a:pPr>
            <a:r>
              <a:rPr lang="lt-LT" dirty="0" smtClean="0">
                <a:latin typeface="Comic Sans MS" panose="030F0702030302020204" pitchFamily="66" charset="0"/>
              </a:rPr>
              <a:t>ATSIMINK! PĖSČIŲJŲ PERĖJOJE PIRMA JUOSTA VAŽIUOJANTIS AUTOMOBILIS SUSTOS TAVĘS PRALEISTI, TAČIAU ANTRA JUOSTA VAŽIUOJANTIS AUTOMOBILIS KARTAIS GALI IR NESUSTOTI. </a:t>
            </a:r>
          </a:p>
          <a:p>
            <a:pPr marL="285750" indent="-285750" algn="just">
              <a:buFont typeface="Wingdings" panose="05000000000000000000" pitchFamily="2" charset="2"/>
              <a:buChar char="v"/>
            </a:pPr>
            <a:endParaRPr lang="lt-LT" dirty="0">
              <a:latin typeface="Comic Sans MS" panose="030F0702030302020204" pitchFamily="66" charset="0"/>
            </a:endParaRPr>
          </a:p>
          <a:p>
            <a:pPr marL="285750" indent="-285750" algn="just">
              <a:buFont typeface="Wingdings" panose="05000000000000000000" pitchFamily="2" charset="2"/>
              <a:buChar char="v"/>
            </a:pPr>
            <a:r>
              <a:rPr lang="lt-LT" dirty="0" smtClean="0">
                <a:latin typeface="Comic Sans MS" panose="030F0702030302020204" pitchFamily="66" charset="0"/>
              </a:rPr>
              <a:t>TODĖL NESKUBĖK IR PALAUK, KOL SUSTOS VISOMIS JUOSTOMIS VAŽIUOJANTYS AUTOMOBILIAI. KARTAIS IR VAIRUOTOJAI BŪNA IŠSIBLAŠKĘ IR NEDRAUSMINGI. </a:t>
            </a:r>
          </a:p>
          <a:p>
            <a:pPr marL="285750" indent="-285750" algn="just">
              <a:buFont typeface="Wingdings" panose="05000000000000000000" pitchFamily="2" charset="2"/>
              <a:buChar char="v"/>
            </a:pPr>
            <a:endParaRPr lang="lt-LT" dirty="0" smtClean="0">
              <a:latin typeface="Comic Sans MS" panose="030F0702030302020204" pitchFamily="66" charset="0"/>
            </a:endParaRPr>
          </a:p>
          <a:p>
            <a:pPr marL="285750" indent="-285750" algn="just">
              <a:buFont typeface="Wingdings" panose="05000000000000000000" pitchFamily="2" charset="2"/>
              <a:buChar char="v"/>
            </a:pPr>
            <a:r>
              <a:rPr lang="lt-LT" dirty="0" smtClean="0">
                <a:latin typeface="Comic Sans MS" panose="030F0702030302020204" pitchFamily="66" charset="0"/>
              </a:rPr>
              <a:t>KRŪMAI IR MEDŽIAI, TAIP PAT GATVĖJE SUSTATYTI, PRO ŠALĮ VAŽIUOJANTYS AUTOMOBILIAI BEI GRETA STOVINTYS AR EINANTYS PĖSTIEJI TRUKDO MATOMUMUI, TODĖL ATMINK: JEI KELYJE YRA KLIŪTIS, REIKIA PAEITI TOLIAU NUO JOS.  </a:t>
            </a:r>
          </a:p>
          <a:p>
            <a:pPr algn="just"/>
            <a:endParaRPr lang="lt-LT" dirty="0" smtClean="0">
              <a:latin typeface="Comic Sans MS" panose="030F0702030302020204" pitchFamily="66" charset="0"/>
            </a:endParaRPr>
          </a:p>
        </p:txBody>
      </p:sp>
    </p:spTree>
    <p:extLst>
      <p:ext uri="{BB962C8B-B14F-4D97-AF65-F5344CB8AC3E}">
        <p14:creationId xmlns:p14="http://schemas.microsoft.com/office/powerpoint/2010/main" val="1911816550"/>
      </p:ext>
    </p:extLst>
  </p:cSld>
  <p:clrMapOvr>
    <a:masterClrMapping/>
  </p:clrMapOvr>
  <p:transition spd="slow">
    <p:push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tačiakampis 1"/>
          <p:cNvSpPr/>
          <p:nvPr/>
        </p:nvSpPr>
        <p:spPr>
          <a:xfrm>
            <a:off x="436605" y="1049463"/>
            <a:ext cx="8814487" cy="5078313"/>
          </a:xfrm>
          <a:prstGeom prst="rect">
            <a:avLst/>
          </a:prstGeom>
        </p:spPr>
        <p:txBody>
          <a:bodyPr wrap="square">
            <a:spAutoFit/>
          </a:bodyPr>
          <a:lstStyle/>
          <a:p>
            <a:pPr marL="285750" indent="-285750" algn="just">
              <a:buFont typeface="Wingdings" panose="05000000000000000000" pitchFamily="2" charset="2"/>
              <a:buChar char="v"/>
            </a:pPr>
            <a:r>
              <a:rPr lang="lt-LT" dirty="0" smtClean="0">
                <a:latin typeface="Comic Sans MS" panose="030F0702030302020204" pitchFamily="66" charset="0"/>
              </a:rPr>
              <a:t>JEI TAVE NETIKĖTAI IŠ KITOS KELIO PUSĖS PAŠAUKIA VARDU – NEBĖK! PAMOJUOK, BET NESKUBĖK, SUSIRASK SAUGIĄ VIETĄ PEREITI KELIĄ IR JĮ PEREIK SU MAMA AR TĖČIU. </a:t>
            </a:r>
          </a:p>
          <a:p>
            <a:pPr marL="285750" indent="-285750" algn="just">
              <a:buFont typeface="Wingdings" panose="05000000000000000000" pitchFamily="2" charset="2"/>
              <a:buChar char="v"/>
            </a:pPr>
            <a:endParaRPr lang="lt-LT" dirty="0" smtClean="0">
              <a:latin typeface="Comic Sans MS" panose="030F0702030302020204" pitchFamily="66" charset="0"/>
            </a:endParaRPr>
          </a:p>
          <a:p>
            <a:pPr marL="285750" indent="-285750" algn="just">
              <a:buFont typeface="Wingdings" panose="05000000000000000000" pitchFamily="2" charset="2"/>
              <a:buChar char="v"/>
            </a:pPr>
            <a:r>
              <a:rPr lang="lt-LT" dirty="0" smtClean="0">
                <a:latin typeface="Comic Sans MS" panose="030F0702030302020204" pitchFamily="66" charset="0"/>
              </a:rPr>
              <a:t>NEBĖK PASITIKTI AUTOMOBILIU GRĮŽTANČIOS MAMOS AR TĖČIO. SĖDĖDAMI PRIE VAIRO JIE GALI TAVĘS IR NEPAMATYTI. </a:t>
            </a:r>
          </a:p>
          <a:p>
            <a:pPr marL="285750" indent="-285750" algn="just">
              <a:buFont typeface="Wingdings" panose="05000000000000000000" pitchFamily="2" charset="2"/>
              <a:buChar char="v"/>
            </a:pPr>
            <a:endParaRPr lang="lt-LT" dirty="0" smtClean="0">
              <a:latin typeface="Comic Sans MS" panose="030F0702030302020204" pitchFamily="66" charset="0"/>
            </a:endParaRPr>
          </a:p>
          <a:p>
            <a:pPr marL="285750" indent="-285750" algn="just">
              <a:buFont typeface="Wingdings" panose="05000000000000000000" pitchFamily="2" charset="2"/>
              <a:buChar char="v"/>
            </a:pPr>
            <a:r>
              <a:rPr lang="lt-LT" dirty="0" smtClean="0">
                <a:latin typeface="Comic Sans MS" panose="030F0702030302020204" pitchFamily="66" charset="0"/>
              </a:rPr>
              <a:t> KANTRYBĖ IR VALIA KELYJE SVARBIAUSIA. KARTAIS REIKIA ILGOKAI PASTOVĖTI IR PALAUKTI, KOL AUTOMOBILIAI PRAVAŽIUOS. TURĖK KANTRYBĖS IR LAUK. </a:t>
            </a:r>
          </a:p>
          <a:p>
            <a:pPr marL="285750" indent="-285750" algn="just">
              <a:buFont typeface="Wingdings" panose="05000000000000000000" pitchFamily="2" charset="2"/>
              <a:buChar char="v"/>
            </a:pPr>
            <a:endParaRPr lang="lt-LT" dirty="0" smtClean="0">
              <a:latin typeface="Comic Sans MS" panose="030F0702030302020204" pitchFamily="66" charset="0"/>
            </a:endParaRPr>
          </a:p>
          <a:p>
            <a:pPr marL="285750" indent="-285750" algn="just">
              <a:buFont typeface="Wingdings" panose="05000000000000000000" pitchFamily="2" charset="2"/>
              <a:buChar char="v"/>
            </a:pPr>
            <a:r>
              <a:rPr lang="lt-LT" dirty="0" smtClean="0">
                <a:latin typeface="Comic Sans MS" panose="030F0702030302020204" pitchFamily="66" charset="0"/>
              </a:rPr>
              <a:t> JEI ABEJOJI – SPĖSI PEREITI KELIĄ AR NE, – SUSTOK IR JOKIU BŪDU NEIK. NUSIRAMINK. EIK TIK TADA, KAI BŪSI ĮSITIKINĘS SAVO SAUGUMU. </a:t>
            </a:r>
          </a:p>
          <a:p>
            <a:pPr marL="285750" indent="-285750" algn="just">
              <a:buFont typeface="Wingdings" panose="05000000000000000000" pitchFamily="2" charset="2"/>
              <a:buChar char="v"/>
            </a:pPr>
            <a:endParaRPr lang="lt-LT" dirty="0" smtClean="0">
              <a:latin typeface="Comic Sans MS" panose="030F0702030302020204" pitchFamily="66" charset="0"/>
            </a:endParaRPr>
          </a:p>
          <a:p>
            <a:pPr marL="285750" indent="-285750" algn="just">
              <a:buFont typeface="Wingdings" panose="05000000000000000000" pitchFamily="2" charset="2"/>
              <a:buChar char="v"/>
            </a:pPr>
            <a:r>
              <a:rPr lang="lt-LT" dirty="0" smtClean="0">
                <a:latin typeface="Comic Sans MS" panose="030F0702030302020204" pitchFamily="66" charset="0"/>
              </a:rPr>
              <a:t> NIEKADA NERIZIKUOK. GERIAU PRALEISTI DAR TOLOKAI ESANČIUS AUTOMOBILIUS. PASILIK LAIKO ATSARGĄ, JEI SUKLUPTUM, PARGRIŪTUM IR REIKĖTŲ ATSIKELTI.</a:t>
            </a:r>
            <a:endParaRPr lang="lt-LT" dirty="0">
              <a:latin typeface="Comic Sans MS" panose="030F0702030302020204" pitchFamily="66" charset="0"/>
            </a:endParaRPr>
          </a:p>
        </p:txBody>
      </p:sp>
    </p:spTree>
    <p:extLst>
      <p:ext uri="{BB962C8B-B14F-4D97-AF65-F5344CB8AC3E}">
        <p14:creationId xmlns:p14="http://schemas.microsoft.com/office/powerpoint/2010/main" val="1816387006"/>
      </p:ext>
    </p:extLst>
  </p:cSld>
  <p:clrMapOvr>
    <a:masterClrMapping/>
  </p:clrMapOvr>
  <p:transition spd="slow">
    <p:push di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aveikslėlis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728" y="115330"/>
            <a:ext cx="4718586" cy="6673978"/>
          </a:xfrm>
          <a:prstGeom prst="rect">
            <a:avLst/>
          </a:prstGeom>
        </p:spPr>
      </p:pic>
      <p:sp>
        <p:nvSpPr>
          <p:cNvPr id="2" name="Stačiakampis 1"/>
          <p:cNvSpPr/>
          <p:nvPr/>
        </p:nvSpPr>
        <p:spPr>
          <a:xfrm>
            <a:off x="998833" y="3353739"/>
            <a:ext cx="4131277" cy="738664"/>
          </a:xfrm>
          <a:prstGeom prst="rect">
            <a:avLst/>
          </a:prstGeom>
        </p:spPr>
        <p:txBody>
          <a:bodyPr wrap="square">
            <a:spAutoFit/>
          </a:bodyPr>
          <a:lstStyle/>
          <a:p>
            <a:pPr algn="ctr"/>
            <a:r>
              <a:rPr lang="lt-LT" sz="1400" dirty="0" smtClean="0">
                <a:latin typeface="Comic Sans MS" panose="030F0702030302020204" pitchFamily="66" charset="0"/>
              </a:rPr>
              <a:t>JAUNAJAM KELIŲ EISMO TAISYKLIŲ ŽINOVUI, </a:t>
            </a:r>
          </a:p>
          <a:p>
            <a:pPr algn="ctr"/>
            <a:r>
              <a:rPr lang="lt-LT" sz="1400" dirty="0" smtClean="0">
                <a:latin typeface="Comic Sans MS" panose="030F0702030302020204" pitchFamily="66" charset="0"/>
              </a:rPr>
              <a:t>ŠVIESAMIESČIO GARBĖS SVEČIUI.</a:t>
            </a:r>
            <a:endParaRPr lang="lt-LT" sz="1400" dirty="0">
              <a:latin typeface="Comic Sans MS" panose="030F0702030302020204" pitchFamily="66" charset="0"/>
            </a:endParaRPr>
          </a:p>
        </p:txBody>
      </p:sp>
      <p:cxnSp>
        <p:nvCxnSpPr>
          <p:cNvPr id="5" name="Tiesioji jungtis 4"/>
          <p:cNvCxnSpPr/>
          <p:nvPr/>
        </p:nvCxnSpPr>
        <p:spPr>
          <a:xfrm>
            <a:off x="1556951" y="2570205"/>
            <a:ext cx="2693771"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Pavadinimas 5"/>
          <p:cNvSpPr>
            <a:spLocks noGrp="1"/>
          </p:cNvSpPr>
          <p:nvPr>
            <p:ph type="title"/>
          </p:nvPr>
        </p:nvSpPr>
        <p:spPr>
          <a:xfrm>
            <a:off x="1655802" y="881964"/>
            <a:ext cx="2817341" cy="444843"/>
          </a:xfrm>
        </p:spPr>
        <p:txBody>
          <a:bodyPr>
            <a:noAutofit/>
          </a:bodyPr>
          <a:lstStyle/>
          <a:p>
            <a:pPr algn="ctr"/>
            <a:r>
              <a:rPr lang="lt-LT" dirty="0" smtClean="0">
                <a:solidFill>
                  <a:schemeClr val="tx1"/>
                </a:solidFill>
                <a:latin typeface="Comic Sans MS" panose="030F0702030302020204" pitchFamily="66" charset="0"/>
              </a:rPr>
              <a:t>DIPLOMAS</a:t>
            </a:r>
            <a:endParaRPr lang="lt-LT" dirty="0">
              <a:solidFill>
                <a:schemeClr val="tx1"/>
              </a:solidFill>
              <a:latin typeface="Comic Sans MS" panose="030F0702030302020204" pitchFamily="66" charset="0"/>
            </a:endParaRPr>
          </a:p>
        </p:txBody>
      </p:sp>
      <p:sp>
        <p:nvSpPr>
          <p:cNvPr id="9" name="Pavadinimas 5"/>
          <p:cNvSpPr txBox="1">
            <a:spLocks/>
          </p:cNvSpPr>
          <p:nvPr/>
        </p:nvSpPr>
        <p:spPr>
          <a:xfrm>
            <a:off x="1433381" y="2694803"/>
            <a:ext cx="2817341" cy="444843"/>
          </a:xfrm>
          <a:prstGeom prst="rect">
            <a:avLst/>
          </a:prstGeom>
        </p:spPr>
        <p:txBody>
          <a:bodyPr vert="horz" lIns="91440" tIns="45720" rIns="91440" bIns="45720" rtlCol="0" anchor="t">
            <a:normAutofit fontScale="975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lt-LT" sz="1200" dirty="0">
                <a:solidFill>
                  <a:schemeClr val="tx1"/>
                </a:solidFill>
                <a:latin typeface="Comic Sans MS" panose="030F0702030302020204" pitchFamily="66" charset="0"/>
              </a:rPr>
              <a:t>v</a:t>
            </a:r>
            <a:r>
              <a:rPr lang="lt-LT" sz="1200" dirty="0" smtClean="0">
                <a:solidFill>
                  <a:schemeClr val="tx1"/>
                </a:solidFill>
                <a:latin typeface="Comic Sans MS" panose="030F0702030302020204" pitchFamily="66" charset="0"/>
              </a:rPr>
              <a:t>ardas, pavardė</a:t>
            </a:r>
            <a:endParaRPr lang="lt-LT" sz="1200" dirty="0">
              <a:solidFill>
                <a:schemeClr val="tx1"/>
              </a:solidFill>
              <a:latin typeface="Comic Sans MS" panose="030F0702030302020204" pitchFamily="66" charset="0"/>
            </a:endParaRPr>
          </a:p>
        </p:txBody>
      </p:sp>
      <p:sp>
        <p:nvSpPr>
          <p:cNvPr id="12" name="Vertikalioji slinktis 11"/>
          <p:cNvSpPr/>
          <p:nvPr/>
        </p:nvSpPr>
        <p:spPr>
          <a:xfrm>
            <a:off x="5319945" y="679621"/>
            <a:ext cx="4227711" cy="4205418"/>
          </a:xfrm>
          <a:prstGeom prst="verticalScroll">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lt-LT" sz="1400" dirty="0" smtClean="0">
                <a:solidFill>
                  <a:schemeClr val="tx1"/>
                </a:solidFill>
                <a:latin typeface="Comic Sans MS" panose="030F0702030302020204" pitchFamily="66" charset="0"/>
              </a:rPr>
              <a:t>MIELAS BIČIULI, DIDŽIUOJUOSI TAVIMI! TU ĮVEIKEI VISAS KLIŪTIS, TEISINGAI ATLIKAI UŽDUOTIS, IŠMOKAI PAGRINDINES KELIŲ EISMO TAISYKLES. IŠKILMINGAI PRISIEK, KAD VISADA LAIKYSIESI KELIŲ EISMO TAISYKLIŲ IR RAGINSI TAI DARYTI KITUS. DABAR TU – GARBINGIAUSIAS ŠVIESAMIESČIO ŠALIES SVEČIAS. SU DIDŽIAUSIU DŽIAUGSMU ĮTEIKIU TAU ŠVIESAMIESŠČIO ŠALIES DIPLOMĄ. VALIO!</a:t>
            </a:r>
            <a:endParaRPr lang="lt-LT" sz="1400" dirty="0">
              <a:solidFill>
                <a:schemeClr val="tx1"/>
              </a:solidFill>
              <a:latin typeface="Comic Sans MS" panose="030F0702030302020204" pitchFamily="66" charset="0"/>
            </a:endParaRPr>
          </a:p>
        </p:txBody>
      </p:sp>
      <p:pic>
        <p:nvPicPr>
          <p:cNvPr id="13" name="Picture 2" descr="Cute police dog cartoon thumb up Royalty Free Vector Imag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602" t="-835" r="12800" b="7662"/>
          <a:stretch/>
        </p:blipFill>
        <p:spPr bwMode="auto">
          <a:xfrm flipH="1">
            <a:off x="7018637" y="5193365"/>
            <a:ext cx="856736" cy="1350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5806432"/>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8" name="Picture 6" descr="Ko reikalauja šis kelio ženklas kelyje? - KET Bilietai Testai"/>
          <p:cNvPicPr>
            <a:picLocks noChangeAspect="1" noChangeArrowheads="1"/>
          </p:cNvPicPr>
          <p:nvPr/>
        </p:nvPicPr>
        <p:blipFill rotWithShape="1">
          <a:blip r:embed="rId2">
            <a:extLst>
              <a:ext uri="{28A0092B-C50C-407E-A947-70E740481C1C}">
                <a14:useLocalDpi xmlns:a14="http://schemas.microsoft.com/office/drawing/2010/main" val="0"/>
              </a:ext>
            </a:extLst>
          </a:blip>
          <a:srcRect l="25793" t="15853" r="24909" b="18178"/>
          <a:stretch/>
        </p:blipFill>
        <p:spPr bwMode="auto">
          <a:xfrm>
            <a:off x="3044303" y="676623"/>
            <a:ext cx="1721707" cy="1534434"/>
          </a:xfrm>
          <a:prstGeom prst="rect">
            <a:avLst/>
          </a:prstGeom>
          <a:noFill/>
          <a:extLst>
            <a:ext uri="{909E8E84-426E-40DD-AFC4-6F175D3DCCD1}">
              <a14:hiddenFill xmlns:a14="http://schemas.microsoft.com/office/drawing/2010/main">
                <a:solidFill>
                  <a:srgbClr val="FFFFFF"/>
                </a:solidFill>
              </a14:hiddenFill>
            </a:ext>
          </a:extLst>
        </p:spPr>
      </p:pic>
      <p:pic>
        <p:nvPicPr>
          <p:cNvPr id="23560" name="Picture 8" descr="Kokiu atstumu nuo pavojingo ruožo pradžios gyvenvietėse statomi ..."/>
          <p:cNvPicPr>
            <a:picLocks noChangeAspect="1" noChangeArrowheads="1"/>
          </p:cNvPicPr>
          <p:nvPr/>
        </p:nvPicPr>
        <p:blipFill rotWithShape="1">
          <a:blip r:embed="rId3">
            <a:extLst>
              <a:ext uri="{28A0092B-C50C-407E-A947-70E740481C1C}">
                <a14:useLocalDpi xmlns:a14="http://schemas.microsoft.com/office/drawing/2010/main" val="0"/>
              </a:ext>
            </a:extLst>
          </a:blip>
          <a:srcRect l="50701" t="45327" r="18164" b="14417"/>
          <a:stretch/>
        </p:blipFill>
        <p:spPr bwMode="auto">
          <a:xfrm>
            <a:off x="5561398" y="3764047"/>
            <a:ext cx="1482811" cy="1276866"/>
          </a:xfrm>
          <a:prstGeom prst="rect">
            <a:avLst/>
          </a:prstGeom>
          <a:noFill/>
          <a:extLst>
            <a:ext uri="{909E8E84-426E-40DD-AFC4-6F175D3DCCD1}">
              <a14:hiddenFill xmlns:a14="http://schemas.microsoft.com/office/drawing/2010/main">
                <a:solidFill>
                  <a:srgbClr val="FFFFFF"/>
                </a:solidFill>
              </a14:hiddenFill>
            </a:ext>
          </a:extLst>
        </p:spPr>
      </p:pic>
      <p:pic>
        <p:nvPicPr>
          <p:cNvPr id="23564" name="Picture 12" descr="Verkehrszeichen | 133 Achtung Fußgänger in 630mm &amp; 900mm SL nach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0891" y="3979048"/>
            <a:ext cx="1630063" cy="1434455"/>
          </a:xfrm>
          <a:prstGeom prst="rect">
            <a:avLst/>
          </a:prstGeom>
          <a:noFill/>
          <a:extLst>
            <a:ext uri="{909E8E84-426E-40DD-AFC4-6F175D3DCCD1}">
              <a14:hiddenFill xmlns:a14="http://schemas.microsoft.com/office/drawing/2010/main">
                <a:solidFill>
                  <a:srgbClr val="FFFFFF"/>
                </a:solidFill>
              </a14:hiddenFill>
            </a:ext>
          </a:extLst>
        </p:spPr>
      </p:pic>
      <p:pic>
        <p:nvPicPr>
          <p:cNvPr id="23566" name="Picture 14" descr="Set of the main road of signs icons Royalty Free Vector"/>
          <p:cNvPicPr>
            <a:picLocks noChangeAspect="1" noChangeArrowheads="1"/>
          </p:cNvPicPr>
          <p:nvPr/>
        </p:nvPicPr>
        <p:blipFill rotWithShape="1">
          <a:blip r:embed="rId5">
            <a:extLst>
              <a:ext uri="{28A0092B-C50C-407E-A947-70E740481C1C}">
                <a14:useLocalDpi xmlns:a14="http://schemas.microsoft.com/office/drawing/2010/main" val="0"/>
              </a:ext>
            </a:extLst>
          </a:blip>
          <a:srcRect l="20334" t="27041" r="64877" b="62096"/>
          <a:stretch/>
        </p:blipFill>
        <p:spPr bwMode="auto">
          <a:xfrm>
            <a:off x="3063562" y="3215686"/>
            <a:ext cx="1408670" cy="1117519"/>
          </a:xfrm>
          <a:prstGeom prst="rect">
            <a:avLst/>
          </a:prstGeom>
          <a:noFill/>
          <a:extLst>
            <a:ext uri="{909E8E84-426E-40DD-AFC4-6F175D3DCCD1}">
              <a14:hiddenFill xmlns:a14="http://schemas.microsoft.com/office/drawing/2010/main">
                <a:solidFill>
                  <a:srgbClr val="FFFFFF"/>
                </a:solidFill>
              </a14:hiddenFill>
            </a:ext>
          </a:extLst>
        </p:spPr>
      </p:pic>
      <p:pic>
        <p:nvPicPr>
          <p:cNvPr id="23562" name="Picture 10" descr="Verkehrsschild nach StVO - Nr. 145-12 Fußgängerüberweg ..."/>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5576" y="676623"/>
            <a:ext cx="1581666" cy="1581666"/>
          </a:xfrm>
          <a:prstGeom prst="rect">
            <a:avLst/>
          </a:prstGeom>
          <a:noFill/>
          <a:extLst>
            <a:ext uri="{909E8E84-426E-40DD-AFC4-6F175D3DCCD1}">
              <a14:hiddenFill xmlns:a14="http://schemas.microsoft.com/office/drawing/2010/main">
                <a:solidFill>
                  <a:srgbClr val="FFFFFF"/>
                </a:solidFill>
              </a14:hiddenFill>
            </a:ext>
          </a:extLst>
        </p:spPr>
      </p:pic>
      <p:sp>
        <p:nvSpPr>
          <p:cNvPr id="3" name="Paaiškinimas su rodykle į viršų 2"/>
          <p:cNvSpPr/>
          <p:nvPr/>
        </p:nvSpPr>
        <p:spPr>
          <a:xfrm>
            <a:off x="251574" y="2258289"/>
            <a:ext cx="2301011" cy="1026439"/>
          </a:xfrm>
          <a:prstGeom prst="upArrowCallou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lt-LT" sz="2000" dirty="0" smtClean="0">
                <a:solidFill>
                  <a:schemeClr val="tx1"/>
                </a:solidFill>
                <a:latin typeface="Comic Sans MS" panose="030F0702030302020204" pitchFamily="66" charset="0"/>
              </a:rPr>
              <a:t>PĖSČIŲJŲ PERĖJA</a:t>
            </a:r>
            <a:endParaRPr lang="lt-LT" sz="2000" dirty="0">
              <a:solidFill>
                <a:schemeClr val="tx1"/>
              </a:solidFill>
              <a:latin typeface="Comic Sans MS" panose="030F0702030302020204" pitchFamily="66" charset="0"/>
            </a:endParaRPr>
          </a:p>
        </p:txBody>
      </p:sp>
      <p:sp>
        <p:nvSpPr>
          <p:cNvPr id="11" name="Paaiškinimas su rodykle į viršų 10"/>
          <p:cNvSpPr/>
          <p:nvPr/>
        </p:nvSpPr>
        <p:spPr>
          <a:xfrm>
            <a:off x="2980552" y="2499605"/>
            <a:ext cx="1881317" cy="576649"/>
          </a:xfrm>
          <a:prstGeom prst="upArrowCallou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lt-LT"/>
          </a:p>
        </p:txBody>
      </p:sp>
      <p:pic>
        <p:nvPicPr>
          <p:cNvPr id="12" name="Picture 2" descr="Cute police dog cartoon thumb up Royalty Free Vector Image"/>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3602" r="12800" b="7662"/>
          <a:stretch/>
        </p:blipFill>
        <p:spPr bwMode="auto">
          <a:xfrm flipH="1">
            <a:off x="7590653" y="4035789"/>
            <a:ext cx="1358339" cy="2551829"/>
          </a:xfrm>
          <a:prstGeom prst="rect">
            <a:avLst/>
          </a:prstGeom>
          <a:noFill/>
          <a:extLst>
            <a:ext uri="{909E8E84-426E-40DD-AFC4-6F175D3DCCD1}">
              <a14:hiddenFill xmlns:a14="http://schemas.microsoft.com/office/drawing/2010/main">
                <a:solidFill>
                  <a:srgbClr val="FFFFFF"/>
                </a:solidFill>
              </a14:hiddenFill>
            </a:ext>
          </a:extLst>
        </p:spPr>
      </p:pic>
      <p:sp>
        <p:nvSpPr>
          <p:cNvPr id="4" name="Debesėlio formos paaiškinimas 3"/>
          <p:cNvSpPr/>
          <p:nvPr/>
        </p:nvSpPr>
        <p:spPr>
          <a:xfrm>
            <a:off x="4983208" y="93596"/>
            <a:ext cx="4070175" cy="2814361"/>
          </a:xfrm>
          <a:prstGeom prst="cloudCallout">
            <a:avLst>
              <a:gd name="adj1" fmla="val 14818"/>
              <a:gd name="adj2" fmla="val 7887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dirty="0"/>
          </a:p>
        </p:txBody>
      </p:sp>
      <p:sp>
        <p:nvSpPr>
          <p:cNvPr id="14" name="Stačiakampis 13"/>
          <p:cNvSpPr/>
          <p:nvPr/>
        </p:nvSpPr>
        <p:spPr>
          <a:xfrm>
            <a:off x="5591311" y="792936"/>
            <a:ext cx="2984278" cy="1785104"/>
          </a:xfrm>
          <a:prstGeom prst="rect">
            <a:avLst/>
          </a:prstGeom>
        </p:spPr>
        <p:txBody>
          <a:bodyPr wrap="square">
            <a:spAutoFit/>
          </a:bodyPr>
          <a:lstStyle/>
          <a:p>
            <a:pPr algn="ctr"/>
            <a:r>
              <a:rPr lang="lt-LT" dirty="0" smtClean="0">
                <a:latin typeface="Comic Sans MS" panose="030F0702030302020204" pitchFamily="66" charset="0"/>
              </a:rPr>
              <a:t>TAD PRADEDAME KELIONĘ! AR PAŽĮSTI </a:t>
            </a:r>
            <a:r>
              <a:rPr lang="lt-LT" sz="2000" u="sng" dirty="0" smtClean="0">
                <a:solidFill>
                  <a:srgbClr val="FF0000"/>
                </a:solidFill>
                <a:latin typeface="Comic Sans MS" panose="030F0702030302020204" pitchFamily="66" charset="0"/>
              </a:rPr>
              <a:t>ĮSPĖJAMUOSIUS </a:t>
            </a:r>
            <a:r>
              <a:rPr lang="lt-LT" dirty="0" smtClean="0">
                <a:latin typeface="Comic Sans MS" panose="030F0702030302020204" pitchFamily="66" charset="0"/>
              </a:rPr>
              <a:t>KELIO ŽENKLUS? PAŽYMĖK, KOKIUS JAU ŽINAI.</a:t>
            </a:r>
            <a:endParaRPr lang="lt-LT" dirty="0">
              <a:latin typeface="Comic Sans MS" panose="030F0702030302020204" pitchFamily="66" charset="0"/>
            </a:endParaRPr>
          </a:p>
        </p:txBody>
      </p:sp>
      <p:sp>
        <p:nvSpPr>
          <p:cNvPr id="6" name="TextBox 5"/>
          <p:cNvSpPr txBox="1"/>
          <p:nvPr/>
        </p:nvSpPr>
        <p:spPr>
          <a:xfrm>
            <a:off x="3224420" y="2643335"/>
            <a:ext cx="1541590" cy="461665"/>
          </a:xfrm>
          <a:prstGeom prst="rect">
            <a:avLst/>
          </a:prstGeom>
          <a:noFill/>
        </p:spPr>
        <p:txBody>
          <a:bodyPr wrap="square" rtlCol="0">
            <a:spAutoFit/>
          </a:bodyPr>
          <a:lstStyle/>
          <a:p>
            <a:r>
              <a:rPr lang="lt-LT" sz="2400" dirty="0" smtClean="0">
                <a:latin typeface="Comic Sans MS" panose="030F0702030302020204" pitchFamily="66" charset="0"/>
              </a:rPr>
              <a:t>VAIKAI</a:t>
            </a:r>
            <a:endParaRPr lang="lt-LT" sz="2400" dirty="0">
              <a:latin typeface="Comic Sans MS" panose="030F0702030302020204" pitchFamily="66" charset="0"/>
            </a:endParaRPr>
          </a:p>
        </p:txBody>
      </p:sp>
      <p:sp>
        <p:nvSpPr>
          <p:cNvPr id="7" name="Paaiškinimas su rodykle į viršų 6"/>
          <p:cNvSpPr/>
          <p:nvPr/>
        </p:nvSpPr>
        <p:spPr>
          <a:xfrm>
            <a:off x="520359" y="5629649"/>
            <a:ext cx="1923034" cy="640975"/>
          </a:xfrm>
          <a:prstGeom prst="upArrowCallou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lt-LT" sz="2000" dirty="0" smtClean="0">
                <a:solidFill>
                  <a:schemeClr val="tx1"/>
                </a:solidFill>
                <a:latin typeface="Comic Sans MS" panose="030F0702030302020204" pitchFamily="66" charset="0"/>
              </a:rPr>
              <a:t>PĖSTIEJI</a:t>
            </a:r>
            <a:endParaRPr lang="lt-LT" sz="2000" dirty="0">
              <a:solidFill>
                <a:schemeClr val="tx1"/>
              </a:solidFill>
              <a:latin typeface="Comic Sans MS" panose="030F0702030302020204" pitchFamily="66" charset="0"/>
            </a:endParaRPr>
          </a:p>
        </p:txBody>
      </p:sp>
      <p:sp>
        <p:nvSpPr>
          <p:cNvPr id="19" name="Paaiškinimas su rodykle į viršų 18"/>
          <p:cNvSpPr/>
          <p:nvPr/>
        </p:nvSpPr>
        <p:spPr>
          <a:xfrm>
            <a:off x="2552585" y="4361951"/>
            <a:ext cx="2376759" cy="996393"/>
          </a:xfrm>
          <a:prstGeom prst="upArrowCallou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lt-LT" dirty="0" smtClean="0">
                <a:solidFill>
                  <a:schemeClr val="tx1"/>
                </a:solidFill>
                <a:latin typeface="Comic Sans MS" panose="030F0702030302020204" pitchFamily="66" charset="0"/>
              </a:rPr>
              <a:t>KELIĄ KERTA DVIRAČIŲ TAKU</a:t>
            </a:r>
            <a:endParaRPr lang="lt-LT" dirty="0">
              <a:solidFill>
                <a:schemeClr val="tx1"/>
              </a:solidFill>
              <a:latin typeface="Comic Sans MS" panose="030F0702030302020204" pitchFamily="66" charset="0"/>
            </a:endParaRPr>
          </a:p>
        </p:txBody>
      </p:sp>
      <p:sp>
        <p:nvSpPr>
          <p:cNvPr id="8" name="Paaiškinimas su rodykle į viršų 7"/>
          <p:cNvSpPr/>
          <p:nvPr/>
        </p:nvSpPr>
        <p:spPr>
          <a:xfrm>
            <a:off x="5235771" y="5308214"/>
            <a:ext cx="2134066" cy="841543"/>
          </a:xfrm>
          <a:prstGeom prst="upArrowCallou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lt-LT"/>
          </a:p>
        </p:txBody>
      </p:sp>
      <p:sp>
        <p:nvSpPr>
          <p:cNvPr id="9" name="TextBox 8"/>
          <p:cNvSpPr txBox="1"/>
          <p:nvPr/>
        </p:nvSpPr>
        <p:spPr>
          <a:xfrm>
            <a:off x="5348072" y="5749441"/>
            <a:ext cx="2021765" cy="369332"/>
          </a:xfrm>
          <a:prstGeom prst="rect">
            <a:avLst/>
          </a:prstGeom>
          <a:noFill/>
        </p:spPr>
        <p:txBody>
          <a:bodyPr wrap="square" rtlCol="0">
            <a:spAutoFit/>
          </a:bodyPr>
          <a:lstStyle/>
          <a:p>
            <a:r>
              <a:rPr lang="lt-LT" dirty="0" smtClean="0">
                <a:latin typeface="Comic Sans MS" panose="030F0702030302020204" pitchFamily="66" charset="0"/>
              </a:rPr>
              <a:t>ŠVIESAFORAS</a:t>
            </a:r>
            <a:endParaRPr lang="lt-LT" dirty="0">
              <a:latin typeface="Comic Sans MS" panose="030F0702030302020204" pitchFamily="66" charset="0"/>
            </a:endParaRPr>
          </a:p>
        </p:txBody>
      </p:sp>
    </p:spTree>
    <p:extLst>
      <p:ext uri="{BB962C8B-B14F-4D97-AF65-F5344CB8AC3E}">
        <p14:creationId xmlns:p14="http://schemas.microsoft.com/office/powerpoint/2010/main" val="3275539719"/>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0" name="Picture 4" descr="Nukreipiamieji kelio ženklai - Kelių eismo taisyklės (KET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667" y="2267788"/>
            <a:ext cx="1351224" cy="1369241"/>
          </a:xfrm>
          <a:prstGeom prst="rect">
            <a:avLst/>
          </a:prstGeom>
          <a:noFill/>
          <a:extLst>
            <a:ext uri="{909E8E84-426E-40DD-AFC4-6F175D3DCCD1}">
              <a14:hiddenFill xmlns:a14="http://schemas.microsoft.com/office/drawing/2010/main">
                <a:solidFill>
                  <a:srgbClr val="FFFFFF"/>
                </a:solidFill>
              </a14:hiddenFill>
            </a:ext>
          </a:extLst>
        </p:spPr>
      </p:pic>
      <p:pic>
        <p:nvPicPr>
          <p:cNvPr id="24582" name="Picture 6" descr="Nukreipiamieji kelio ženklai - Kelių eismo taisyklės (KET ..."/>
          <p:cNvPicPr>
            <a:picLocks noChangeAspect="1" noChangeArrowheads="1"/>
          </p:cNvPicPr>
          <p:nvPr/>
        </p:nvPicPr>
        <p:blipFill rotWithShape="1">
          <a:blip r:embed="rId3">
            <a:extLst>
              <a:ext uri="{28A0092B-C50C-407E-A947-70E740481C1C}">
                <a14:useLocalDpi xmlns:a14="http://schemas.microsoft.com/office/drawing/2010/main" val="0"/>
              </a:ext>
            </a:extLst>
          </a:blip>
          <a:srcRect b="-3376"/>
          <a:stretch/>
        </p:blipFill>
        <p:spPr bwMode="auto">
          <a:xfrm>
            <a:off x="909904" y="3953261"/>
            <a:ext cx="1428750" cy="2904739"/>
          </a:xfrm>
          <a:prstGeom prst="rect">
            <a:avLst/>
          </a:prstGeom>
          <a:noFill/>
          <a:extLst>
            <a:ext uri="{909E8E84-426E-40DD-AFC4-6F175D3DCCD1}">
              <a14:hiddenFill xmlns:a14="http://schemas.microsoft.com/office/drawing/2010/main">
                <a:solidFill>
                  <a:srgbClr val="FFFFFF"/>
                </a:solidFill>
              </a14:hiddenFill>
            </a:ext>
          </a:extLst>
        </p:spPr>
      </p:pic>
      <p:pic>
        <p:nvPicPr>
          <p:cNvPr id="24584" name="Picture 8" descr="Nukreipiamieji kelio ženklai - Kelių eismo taisyklės (KET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9948" y="690909"/>
            <a:ext cx="1428750" cy="1390651"/>
          </a:xfrm>
          <a:prstGeom prst="rect">
            <a:avLst/>
          </a:prstGeom>
          <a:noFill/>
          <a:extLst>
            <a:ext uri="{909E8E84-426E-40DD-AFC4-6F175D3DCCD1}">
              <a14:hiddenFill xmlns:a14="http://schemas.microsoft.com/office/drawing/2010/main">
                <a:solidFill>
                  <a:srgbClr val="FFFFFF"/>
                </a:solidFill>
              </a14:hiddenFill>
            </a:ext>
          </a:extLst>
        </p:spPr>
      </p:pic>
      <p:sp>
        <p:nvSpPr>
          <p:cNvPr id="6" name="Paaiškinimas su kairiąja rodykle 5"/>
          <p:cNvSpPr/>
          <p:nvPr/>
        </p:nvSpPr>
        <p:spPr>
          <a:xfrm>
            <a:off x="2594089" y="873014"/>
            <a:ext cx="2301011" cy="1026439"/>
          </a:xfrm>
          <a:prstGeom prst="leftArrowCallout">
            <a:avLst>
              <a:gd name="adj1" fmla="val 26605"/>
              <a:gd name="adj2" fmla="val 49077"/>
              <a:gd name="adj3" fmla="val 47472"/>
              <a:gd name="adj4" fmla="val 6497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lt-LT" sz="2000" dirty="0" smtClean="0">
                <a:solidFill>
                  <a:schemeClr val="tx1"/>
                </a:solidFill>
                <a:latin typeface="Comic Sans MS" panose="030F0702030302020204" pitchFamily="66" charset="0"/>
              </a:rPr>
              <a:t>PĖSČIŲJŲ TAKAS</a:t>
            </a:r>
            <a:endParaRPr lang="lt-LT" sz="2000" dirty="0">
              <a:solidFill>
                <a:schemeClr val="tx1"/>
              </a:solidFill>
              <a:latin typeface="Comic Sans MS" panose="030F0702030302020204" pitchFamily="66" charset="0"/>
            </a:endParaRPr>
          </a:p>
        </p:txBody>
      </p:sp>
      <p:sp>
        <p:nvSpPr>
          <p:cNvPr id="7" name="Paaiškinimas su kairiąja rodykle 6"/>
          <p:cNvSpPr/>
          <p:nvPr/>
        </p:nvSpPr>
        <p:spPr>
          <a:xfrm>
            <a:off x="2529279" y="2527877"/>
            <a:ext cx="2430632" cy="1026439"/>
          </a:xfrm>
          <a:prstGeom prst="leftArrowCallout">
            <a:avLst>
              <a:gd name="adj1" fmla="val 26605"/>
              <a:gd name="adj2" fmla="val 50000"/>
              <a:gd name="adj3" fmla="val 47472"/>
              <a:gd name="adj4" fmla="val 6497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lt-LT" sz="2000" dirty="0" smtClean="0">
                <a:solidFill>
                  <a:schemeClr val="tx1"/>
                </a:solidFill>
                <a:latin typeface="Comic Sans MS" panose="030F0702030302020204" pitchFamily="66" charset="0"/>
              </a:rPr>
              <a:t>DVIRAČIŲ TAKAS</a:t>
            </a:r>
            <a:endParaRPr lang="lt-LT" sz="2000" dirty="0">
              <a:solidFill>
                <a:schemeClr val="tx1"/>
              </a:solidFill>
              <a:latin typeface="Comic Sans MS" panose="030F0702030302020204" pitchFamily="66" charset="0"/>
            </a:endParaRPr>
          </a:p>
        </p:txBody>
      </p:sp>
      <p:sp>
        <p:nvSpPr>
          <p:cNvPr id="8" name="Paaiškinimas su kairiąja rodykle 7"/>
          <p:cNvSpPr/>
          <p:nvPr/>
        </p:nvSpPr>
        <p:spPr>
          <a:xfrm>
            <a:off x="2426304" y="4173122"/>
            <a:ext cx="2636580" cy="1026439"/>
          </a:xfrm>
          <a:prstGeom prst="leftArrowCallout">
            <a:avLst>
              <a:gd name="adj1" fmla="val 34631"/>
              <a:gd name="adj2" fmla="val 49077"/>
              <a:gd name="adj3" fmla="val 47472"/>
              <a:gd name="adj4" fmla="val 6497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lt-LT" dirty="0" smtClean="0">
                <a:solidFill>
                  <a:schemeClr val="tx1"/>
                </a:solidFill>
                <a:latin typeface="Comic Sans MS" panose="030F0702030302020204" pitchFamily="66" charset="0"/>
              </a:rPr>
              <a:t>PĖSČIŲJŲ IR DVIRAČIŲ  TAKAS</a:t>
            </a:r>
            <a:endParaRPr lang="lt-LT" dirty="0">
              <a:solidFill>
                <a:schemeClr val="tx1"/>
              </a:solidFill>
              <a:latin typeface="Comic Sans MS" panose="030F0702030302020204" pitchFamily="66" charset="0"/>
            </a:endParaRPr>
          </a:p>
        </p:txBody>
      </p:sp>
      <p:sp>
        <p:nvSpPr>
          <p:cNvPr id="10" name="Paaiškinimas su kairiąja rodykle 9"/>
          <p:cNvSpPr/>
          <p:nvPr/>
        </p:nvSpPr>
        <p:spPr>
          <a:xfrm>
            <a:off x="2504860" y="5623003"/>
            <a:ext cx="2636580" cy="1026439"/>
          </a:xfrm>
          <a:prstGeom prst="leftArrowCallout">
            <a:avLst>
              <a:gd name="adj1" fmla="val 34631"/>
              <a:gd name="adj2" fmla="val 49077"/>
              <a:gd name="adj3" fmla="val 47472"/>
              <a:gd name="adj4" fmla="val 6497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lt-LT" dirty="0" smtClean="0">
                <a:solidFill>
                  <a:schemeClr val="tx1"/>
                </a:solidFill>
                <a:latin typeface="Comic Sans MS" panose="030F0702030302020204" pitchFamily="66" charset="0"/>
              </a:rPr>
              <a:t>PĖSČIŲJŲ IR DVIRAČIŲ  TAKAS</a:t>
            </a:r>
            <a:endParaRPr lang="lt-LT" dirty="0">
              <a:solidFill>
                <a:schemeClr val="tx1"/>
              </a:solidFill>
              <a:latin typeface="Comic Sans MS" panose="030F0702030302020204" pitchFamily="66" charset="0"/>
            </a:endParaRPr>
          </a:p>
        </p:txBody>
      </p:sp>
      <p:pic>
        <p:nvPicPr>
          <p:cNvPr id="11" name="Picture 2" descr="Cute police dog cartoon thumb up Royalty Free Vector Image"/>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3602" r="12800" b="7662"/>
          <a:stretch/>
        </p:blipFill>
        <p:spPr bwMode="auto">
          <a:xfrm flipH="1">
            <a:off x="7903690" y="3302622"/>
            <a:ext cx="1358339" cy="2551829"/>
          </a:xfrm>
          <a:prstGeom prst="rect">
            <a:avLst/>
          </a:prstGeom>
          <a:noFill/>
          <a:extLst>
            <a:ext uri="{909E8E84-426E-40DD-AFC4-6F175D3DCCD1}">
              <a14:hiddenFill xmlns:a14="http://schemas.microsoft.com/office/drawing/2010/main">
                <a:solidFill>
                  <a:srgbClr val="FFFFFF"/>
                </a:solidFill>
              </a14:hiddenFill>
            </a:ext>
          </a:extLst>
        </p:spPr>
      </p:pic>
      <p:sp>
        <p:nvSpPr>
          <p:cNvPr id="12" name="Debesėlio formos paaiškinimas 11"/>
          <p:cNvSpPr/>
          <p:nvPr/>
        </p:nvSpPr>
        <p:spPr>
          <a:xfrm>
            <a:off x="5062885" y="301317"/>
            <a:ext cx="4583624" cy="2524262"/>
          </a:xfrm>
          <a:prstGeom prst="cloudCallout">
            <a:avLst>
              <a:gd name="adj1" fmla="val 9595"/>
              <a:gd name="adj2" fmla="val 8866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dirty="0" smtClean="0">
                <a:solidFill>
                  <a:schemeClr val="tx1"/>
                </a:solidFill>
                <a:latin typeface="Comic Sans MS" panose="030F0702030302020204" pitchFamily="66" charset="0"/>
              </a:rPr>
              <a:t>AR PAŽĮSTI </a:t>
            </a:r>
            <a:r>
              <a:rPr lang="lt-LT" sz="2000" u="sng" dirty="0" smtClean="0">
                <a:solidFill>
                  <a:srgbClr val="FF0000"/>
                </a:solidFill>
                <a:latin typeface="Comic Sans MS" panose="030F0702030302020204" pitchFamily="66" charset="0"/>
              </a:rPr>
              <a:t>NUKREIPIAMUOSIUS </a:t>
            </a:r>
            <a:r>
              <a:rPr lang="lt-LT" dirty="0" smtClean="0">
                <a:solidFill>
                  <a:schemeClr val="tx1"/>
                </a:solidFill>
                <a:latin typeface="Comic Sans MS" panose="030F0702030302020204" pitchFamily="66" charset="0"/>
              </a:rPr>
              <a:t>KELIO ŽENKLUS? PAŽYMĖK, KOKIUS JAU ŽINAI.</a:t>
            </a:r>
            <a:endParaRPr lang="lt-LT"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4272638679"/>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ebesėlio formos paaiškinimas 2"/>
          <p:cNvSpPr/>
          <p:nvPr/>
        </p:nvSpPr>
        <p:spPr>
          <a:xfrm>
            <a:off x="202560" y="298137"/>
            <a:ext cx="4583624" cy="2524262"/>
          </a:xfrm>
          <a:prstGeom prst="cloudCallout">
            <a:avLst>
              <a:gd name="adj1" fmla="val 9595"/>
              <a:gd name="adj2" fmla="val 8866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dirty="0" smtClean="0">
                <a:solidFill>
                  <a:schemeClr val="tx1"/>
                </a:solidFill>
                <a:latin typeface="Comic Sans MS" panose="030F0702030302020204" pitchFamily="66" charset="0"/>
              </a:rPr>
              <a:t>AR PAŽĮSTI </a:t>
            </a:r>
            <a:r>
              <a:rPr lang="lt-LT" sz="2000" u="sng" dirty="0" smtClean="0">
                <a:solidFill>
                  <a:srgbClr val="FF0000"/>
                </a:solidFill>
                <a:latin typeface="Comic Sans MS" panose="030F0702030302020204" pitchFamily="66" charset="0"/>
              </a:rPr>
              <a:t>NURODOMUOSIUS </a:t>
            </a:r>
            <a:r>
              <a:rPr lang="lt-LT" dirty="0" smtClean="0">
                <a:solidFill>
                  <a:schemeClr val="tx1"/>
                </a:solidFill>
                <a:latin typeface="Comic Sans MS" panose="030F0702030302020204" pitchFamily="66" charset="0"/>
              </a:rPr>
              <a:t>KELIO ŽENKLUS? PAŽYMĖK, KOKIUS JAU ŽINAI.</a:t>
            </a:r>
            <a:endParaRPr lang="lt-LT" dirty="0">
              <a:solidFill>
                <a:schemeClr val="tx1"/>
              </a:solidFill>
              <a:latin typeface="Comic Sans MS" panose="030F0702030302020204" pitchFamily="66" charset="0"/>
            </a:endParaRPr>
          </a:p>
        </p:txBody>
      </p:sp>
      <p:pic>
        <p:nvPicPr>
          <p:cNvPr id="4" name="Picture 2" descr="Cute police dog cartoon thumb up Royalty Free Vector Image"/>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3602" r="12800" b="7662"/>
          <a:stretch/>
        </p:blipFill>
        <p:spPr bwMode="auto">
          <a:xfrm>
            <a:off x="585893" y="3352860"/>
            <a:ext cx="1842576" cy="2551829"/>
          </a:xfrm>
          <a:prstGeom prst="rect">
            <a:avLst/>
          </a:prstGeom>
          <a:noFill/>
          <a:extLst>
            <a:ext uri="{909E8E84-426E-40DD-AFC4-6F175D3DCCD1}">
              <a14:hiddenFill xmlns:a14="http://schemas.microsoft.com/office/drawing/2010/main">
                <a:solidFill>
                  <a:srgbClr val="FFFFFF"/>
                </a:solidFill>
              </a14:hiddenFill>
            </a:ext>
          </a:extLst>
        </p:spPr>
      </p:pic>
      <p:pic>
        <p:nvPicPr>
          <p:cNvPr id="25604" name="Picture 4" descr="Kuris iš šių ženklų - gyvenamosios zonos pabaiga? - KET Bilietai ..."/>
          <p:cNvPicPr>
            <a:picLocks noChangeAspect="1" noChangeArrowheads="1"/>
          </p:cNvPicPr>
          <p:nvPr/>
        </p:nvPicPr>
        <p:blipFill rotWithShape="1">
          <a:blip r:embed="rId3">
            <a:extLst>
              <a:ext uri="{28A0092B-C50C-407E-A947-70E740481C1C}">
                <a14:useLocalDpi xmlns:a14="http://schemas.microsoft.com/office/drawing/2010/main" val="0"/>
              </a:ext>
            </a:extLst>
          </a:blip>
          <a:srcRect l="3515" t="28060" r="53858" b="27528"/>
          <a:stretch/>
        </p:blipFill>
        <p:spPr bwMode="auto">
          <a:xfrm flipH="1">
            <a:off x="2887426" y="4105368"/>
            <a:ext cx="1762897" cy="1408671"/>
          </a:xfrm>
          <a:prstGeom prst="rect">
            <a:avLst/>
          </a:prstGeom>
          <a:noFill/>
          <a:extLst>
            <a:ext uri="{909E8E84-426E-40DD-AFC4-6F175D3DCCD1}">
              <a14:hiddenFill xmlns:a14="http://schemas.microsoft.com/office/drawing/2010/main">
                <a:solidFill>
                  <a:srgbClr val="FFFFFF"/>
                </a:solidFill>
              </a14:hiddenFill>
            </a:ext>
          </a:extLst>
        </p:spPr>
      </p:pic>
      <p:pic>
        <p:nvPicPr>
          <p:cNvPr id="25606" name="Picture 6" descr="Kuris iš šių ženklų nurodo požeminę pėsčiųjų perėją? - KET ..."/>
          <p:cNvPicPr>
            <a:picLocks noChangeAspect="1" noChangeArrowheads="1"/>
          </p:cNvPicPr>
          <p:nvPr/>
        </p:nvPicPr>
        <p:blipFill rotWithShape="1">
          <a:blip r:embed="rId4">
            <a:extLst>
              <a:ext uri="{28A0092B-C50C-407E-A947-70E740481C1C}">
                <a14:useLocalDpi xmlns:a14="http://schemas.microsoft.com/office/drawing/2010/main" val="0"/>
              </a:ext>
            </a:extLst>
          </a:blip>
          <a:srcRect l="52389" t="21134" r="3499" b="14196"/>
          <a:stretch/>
        </p:blipFill>
        <p:spPr bwMode="auto">
          <a:xfrm>
            <a:off x="7660045" y="625813"/>
            <a:ext cx="1573662" cy="1536524"/>
          </a:xfrm>
          <a:prstGeom prst="rect">
            <a:avLst/>
          </a:prstGeom>
          <a:noFill/>
          <a:extLst>
            <a:ext uri="{909E8E84-426E-40DD-AFC4-6F175D3DCCD1}">
              <a14:hiddenFill xmlns:a14="http://schemas.microsoft.com/office/drawing/2010/main">
                <a:solidFill>
                  <a:srgbClr val="FFFFFF"/>
                </a:solidFill>
              </a14:hiddenFill>
            </a:ext>
          </a:extLst>
        </p:spPr>
      </p:pic>
      <p:sp>
        <p:nvSpPr>
          <p:cNvPr id="8" name="Paaiškinimas su rodykle į viršų 7"/>
          <p:cNvSpPr/>
          <p:nvPr/>
        </p:nvSpPr>
        <p:spPr>
          <a:xfrm>
            <a:off x="5021909" y="2162338"/>
            <a:ext cx="2301011" cy="1026439"/>
          </a:xfrm>
          <a:prstGeom prst="upArrowCallou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lt-LT" sz="2000" dirty="0" smtClean="0">
                <a:solidFill>
                  <a:schemeClr val="tx1"/>
                </a:solidFill>
                <a:latin typeface="Comic Sans MS" panose="030F0702030302020204" pitchFamily="66" charset="0"/>
              </a:rPr>
              <a:t>PĖSČIŲJŲ PERĖJA</a:t>
            </a:r>
            <a:endParaRPr lang="lt-LT" sz="2000" dirty="0">
              <a:solidFill>
                <a:schemeClr val="tx1"/>
              </a:solidFill>
              <a:latin typeface="Comic Sans MS" panose="030F0702030302020204" pitchFamily="66" charset="0"/>
            </a:endParaRPr>
          </a:p>
        </p:txBody>
      </p:sp>
      <p:pic>
        <p:nvPicPr>
          <p:cNvPr id="9" name="Picture 6" descr="Kuris iš šių ženklų nurodo požeminę pėsčiųjų perėją? - KET ..."/>
          <p:cNvPicPr>
            <a:picLocks noChangeAspect="1" noChangeArrowheads="1"/>
          </p:cNvPicPr>
          <p:nvPr/>
        </p:nvPicPr>
        <p:blipFill rotWithShape="1">
          <a:blip r:embed="rId4">
            <a:extLst>
              <a:ext uri="{28A0092B-C50C-407E-A947-70E740481C1C}">
                <a14:useLocalDpi xmlns:a14="http://schemas.microsoft.com/office/drawing/2010/main" val="0"/>
              </a:ext>
            </a:extLst>
          </a:blip>
          <a:srcRect l="2972" t="20787" r="52916" b="14543"/>
          <a:stretch/>
        </p:blipFill>
        <p:spPr bwMode="auto">
          <a:xfrm>
            <a:off x="5359034" y="625814"/>
            <a:ext cx="1573662" cy="1536524"/>
          </a:xfrm>
          <a:prstGeom prst="rect">
            <a:avLst/>
          </a:prstGeom>
          <a:noFill/>
          <a:extLst>
            <a:ext uri="{909E8E84-426E-40DD-AFC4-6F175D3DCCD1}">
              <a14:hiddenFill xmlns:a14="http://schemas.microsoft.com/office/drawing/2010/main">
                <a:solidFill>
                  <a:srgbClr val="FFFFFF"/>
                </a:solidFill>
              </a14:hiddenFill>
            </a:ext>
          </a:extLst>
        </p:spPr>
      </p:pic>
      <p:sp>
        <p:nvSpPr>
          <p:cNvPr id="10" name="Paaiškinimas su rodykle į viršų 9"/>
          <p:cNvSpPr/>
          <p:nvPr/>
        </p:nvSpPr>
        <p:spPr>
          <a:xfrm>
            <a:off x="7546718" y="2162338"/>
            <a:ext cx="2301011" cy="1026439"/>
          </a:xfrm>
          <a:prstGeom prst="upArrowCallou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lt-LT" sz="2000" dirty="0" smtClean="0">
                <a:solidFill>
                  <a:schemeClr val="tx1"/>
                </a:solidFill>
                <a:latin typeface="Comic Sans MS" panose="030F0702030302020204" pitchFamily="66" charset="0"/>
              </a:rPr>
              <a:t>POŽEMINĖ PERĖJA</a:t>
            </a:r>
            <a:endParaRPr lang="lt-LT" sz="2000" dirty="0">
              <a:solidFill>
                <a:schemeClr val="tx1"/>
              </a:solidFill>
              <a:latin typeface="Comic Sans MS" panose="030F0702030302020204" pitchFamily="66" charset="0"/>
            </a:endParaRPr>
          </a:p>
        </p:txBody>
      </p:sp>
      <p:sp>
        <p:nvSpPr>
          <p:cNvPr id="11" name="Paaiškinimas su rodykle į viršų 10"/>
          <p:cNvSpPr/>
          <p:nvPr/>
        </p:nvSpPr>
        <p:spPr>
          <a:xfrm>
            <a:off x="2506388" y="5514039"/>
            <a:ext cx="2301011" cy="1026439"/>
          </a:xfrm>
          <a:prstGeom prst="upArrowCallou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lt-LT" sz="2000" dirty="0" smtClean="0">
                <a:solidFill>
                  <a:schemeClr val="tx1"/>
                </a:solidFill>
                <a:latin typeface="Comic Sans MS" panose="030F0702030302020204" pitchFamily="66" charset="0"/>
              </a:rPr>
              <a:t>GYVENAMOJI ZONA</a:t>
            </a:r>
            <a:endParaRPr lang="lt-LT" sz="2000" dirty="0">
              <a:solidFill>
                <a:schemeClr val="tx1"/>
              </a:solidFill>
              <a:latin typeface="Comic Sans MS" panose="030F0702030302020204" pitchFamily="66" charset="0"/>
            </a:endParaRPr>
          </a:p>
        </p:txBody>
      </p:sp>
      <p:sp>
        <p:nvSpPr>
          <p:cNvPr id="12" name="Paaiškinimas su rodykle į viršų 11"/>
          <p:cNvSpPr/>
          <p:nvPr/>
        </p:nvSpPr>
        <p:spPr>
          <a:xfrm>
            <a:off x="5138175" y="5093729"/>
            <a:ext cx="2555866" cy="1026439"/>
          </a:xfrm>
          <a:prstGeom prst="upArrowCallou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lt-LT" sz="2000" dirty="0" smtClean="0">
                <a:solidFill>
                  <a:schemeClr val="tx1"/>
                </a:solidFill>
                <a:latin typeface="Comic Sans MS" panose="030F0702030302020204" pitchFamily="66" charset="0"/>
              </a:rPr>
              <a:t>GYVENAMOSIOS ZONOS PABAIGA</a:t>
            </a:r>
            <a:endParaRPr lang="lt-LT" sz="2000" dirty="0">
              <a:solidFill>
                <a:schemeClr val="tx1"/>
              </a:solidFill>
              <a:latin typeface="Comic Sans MS" panose="030F0702030302020204" pitchFamily="66" charset="0"/>
            </a:endParaRPr>
          </a:p>
        </p:txBody>
      </p:sp>
      <p:pic>
        <p:nvPicPr>
          <p:cNvPr id="25608" name="Picture 8" descr="Visos naujienos"/>
          <p:cNvPicPr>
            <a:picLocks noChangeAspect="1" noChangeArrowheads="1"/>
          </p:cNvPicPr>
          <p:nvPr/>
        </p:nvPicPr>
        <p:blipFill rotWithShape="1">
          <a:blip r:embed="rId5">
            <a:extLst>
              <a:ext uri="{28A0092B-C50C-407E-A947-70E740481C1C}">
                <a14:useLocalDpi xmlns:a14="http://schemas.microsoft.com/office/drawing/2010/main" val="0"/>
              </a:ext>
            </a:extLst>
          </a:blip>
          <a:srcRect l="17284" t="6047" r="19513" b="6867"/>
          <a:stretch/>
        </p:blipFill>
        <p:spPr bwMode="auto">
          <a:xfrm>
            <a:off x="7882584" y="3332164"/>
            <a:ext cx="1128584" cy="1555054"/>
          </a:xfrm>
          <a:prstGeom prst="rect">
            <a:avLst/>
          </a:prstGeom>
          <a:noFill/>
          <a:extLst>
            <a:ext uri="{909E8E84-426E-40DD-AFC4-6F175D3DCCD1}">
              <a14:hiddenFill xmlns:a14="http://schemas.microsoft.com/office/drawing/2010/main">
                <a:solidFill>
                  <a:srgbClr val="FFFFFF"/>
                </a:solidFill>
              </a14:hiddenFill>
            </a:ext>
          </a:extLst>
        </p:spPr>
      </p:pic>
      <p:sp>
        <p:nvSpPr>
          <p:cNvPr id="14" name="Paaiškinimas su rodykle į viršų 13"/>
          <p:cNvSpPr/>
          <p:nvPr/>
        </p:nvSpPr>
        <p:spPr>
          <a:xfrm>
            <a:off x="7809453" y="4887218"/>
            <a:ext cx="1556969" cy="763939"/>
          </a:xfrm>
          <a:prstGeom prst="upArrowCallou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lt-LT" sz="2000" dirty="0" smtClean="0">
                <a:solidFill>
                  <a:schemeClr val="tx1"/>
                </a:solidFill>
                <a:latin typeface="Comic Sans MS" panose="030F0702030302020204" pitchFamily="66" charset="0"/>
              </a:rPr>
              <a:t>STOTELĖ</a:t>
            </a:r>
            <a:endParaRPr lang="lt-LT" sz="2000" dirty="0">
              <a:solidFill>
                <a:schemeClr val="tx1"/>
              </a:solidFill>
              <a:latin typeface="Comic Sans MS" panose="030F0702030302020204" pitchFamily="66" charset="0"/>
            </a:endParaRPr>
          </a:p>
        </p:txBody>
      </p:sp>
      <p:pic>
        <p:nvPicPr>
          <p:cNvPr id="15" name="Picture 4" descr="Kuris iš šių ženklų - gyvenamosios zonos pabaiga? - KET Bilietai ..."/>
          <p:cNvPicPr>
            <a:picLocks noChangeAspect="1" noChangeArrowheads="1"/>
          </p:cNvPicPr>
          <p:nvPr/>
        </p:nvPicPr>
        <p:blipFill rotWithShape="1">
          <a:blip r:embed="rId3">
            <a:extLst>
              <a:ext uri="{28A0092B-C50C-407E-A947-70E740481C1C}">
                <a14:useLocalDpi xmlns:a14="http://schemas.microsoft.com/office/drawing/2010/main" val="0"/>
              </a:ext>
            </a:extLst>
          </a:blip>
          <a:srcRect l="53910" t="27021" r="3463" b="28567"/>
          <a:stretch/>
        </p:blipFill>
        <p:spPr bwMode="auto">
          <a:xfrm flipH="1">
            <a:off x="5385005" y="3610918"/>
            <a:ext cx="1762897" cy="14086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788085"/>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ebesėlio formos paaiškinimas 2"/>
          <p:cNvSpPr/>
          <p:nvPr/>
        </p:nvSpPr>
        <p:spPr>
          <a:xfrm>
            <a:off x="141050" y="504083"/>
            <a:ext cx="3475362" cy="2524262"/>
          </a:xfrm>
          <a:prstGeom prst="cloudCallout">
            <a:avLst>
              <a:gd name="adj1" fmla="val 18401"/>
              <a:gd name="adj2" fmla="val 10988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dirty="0" smtClean="0">
                <a:solidFill>
                  <a:schemeClr val="tx1"/>
                </a:solidFill>
                <a:latin typeface="Comic Sans MS" panose="030F0702030302020204" pitchFamily="66" charset="0"/>
              </a:rPr>
              <a:t>AR PAŽĮSTI </a:t>
            </a:r>
            <a:r>
              <a:rPr lang="lt-LT" sz="2000" u="sng" dirty="0" smtClean="0">
                <a:solidFill>
                  <a:srgbClr val="FF0000"/>
                </a:solidFill>
                <a:latin typeface="Comic Sans MS" panose="030F0702030302020204" pitchFamily="66" charset="0"/>
              </a:rPr>
              <a:t>PASLAUGŲ </a:t>
            </a:r>
            <a:r>
              <a:rPr lang="lt-LT" dirty="0" smtClean="0">
                <a:solidFill>
                  <a:schemeClr val="tx1"/>
                </a:solidFill>
                <a:latin typeface="Comic Sans MS" panose="030F0702030302020204" pitchFamily="66" charset="0"/>
              </a:rPr>
              <a:t>KELIO ŽENKLUS? PAŽYMĖK, KOKIUS JAU ŽINAI.</a:t>
            </a:r>
            <a:endParaRPr lang="lt-LT" dirty="0">
              <a:solidFill>
                <a:schemeClr val="tx1"/>
              </a:solidFill>
              <a:latin typeface="Comic Sans MS" panose="030F0702030302020204" pitchFamily="66" charset="0"/>
            </a:endParaRPr>
          </a:p>
        </p:txBody>
      </p:sp>
      <p:pic>
        <p:nvPicPr>
          <p:cNvPr id="4" name="Picture 2" descr="Cute police dog cartoon thumb up Royalty Free Vector Image"/>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3602" r="12800" b="7662"/>
          <a:stretch/>
        </p:blipFill>
        <p:spPr bwMode="auto">
          <a:xfrm>
            <a:off x="621887" y="4184706"/>
            <a:ext cx="1610639" cy="2411962"/>
          </a:xfrm>
          <a:prstGeom prst="rect">
            <a:avLst/>
          </a:prstGeom>
          <a:noFill/>
          <a:extLst>
            <a:ext uri="{909E8E84-426E-40DD-AFC4-6F175D3DCCD1}">
              <a14:hiddenFill xmlns:a14="http://schemas.microsoft.com/office/drawing/2010/main">
                <a:solidFill>
                  <a:srgbClr val="FFFFFF"/>
                </a:solidFill>
              </a14:hiddenFill>
            </a:ext>
          </a:extLst>
        </p:spPr>
      </p:pic>
      <p:pic>
        <p:nvPicPr>
          <p:cNvPr id="26628" name="Picture 4" descr="Paslaugų kelio ženklai - KET Bilietai Testa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87631" y="1268970"/>
            <a:ext cx="1664987" cy="1664987"/>
          </a:xfrm>
          <a:prstGeom prst="rect">
            <a:avLst/>
          </a:prstGeom>
          <a:noFill/>
          <a:extLst>
            <a:ext uri="{909E8E84-426E-40DD-AFC4-6F175D3DCCD1}">
              <a14:hiddenFill xmlns:a14="http://schemas.microsoft.com/office/drawing/2010/main">
                <a:solidFill>
                  <a:srgbClr val="FFFFFF"/>
                </a:solidFill>
              </a14:hiddenFill>
            </a:ext>
          </a:extLst>
        </p:spPr>
      </p:pic>
      <p:pic>
        <p:nvPicPr>
          <p:cNvPr id="26630" name="Picture 6" descr="Paslaugų kelio ženklai - KET Bilietai Testai"/>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65444" y="1415984"/>
            <a:ext cx="1123525" cy="1123525"/>
          </a:xfrm>
          <a:prstGeom prst="rect">
            <a:avLst/>
          </a:prstGeom>
          <a:noFill/>
          <a:extLst>
            <a:ext uri="{909E8E84-426E-40DD-AFC4-6F175D3DCCD1}">
              <a14:hiddenFill xmlns:a14="http://schemas.microsoft.com/office/drawing/2010/main">
                <a:solidFill>
                  <a:srgbClr val="FFFFFF"/>
                </a:solidFill>
              </a14:hiddenFill>
            </a:ext>
          </a:extLst>
        </p:spPr>
      </p:pic>
      <p:pic>
        <p:nvPicPr>
          <p:cNvPr id="26632" name="Picture 8" descr="Anykšta - Užsidarė kavinė &quot;Laumės juosta&quo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10815" y="3968763"/>
            <a:ext cx="1632036" cy="1632036"/>
          </a:xfrm>
          <a:prstGeom prst="rect">
            <a:avLst/>
          </a:prstGeom>
          <a:noFill/>
          <a:extLst>
            <a:ext uri="{909E8E84-426E-40DD-AFC4-6F175D3DCCD1}">
              <a14:hiddenFill xmlns:a14="http://schemas.microsoft.com/office/drawing/2010/main">
                <a:solidFill>
                  <a:srgbClr val="FFFFFF"/>
                </a:solidFill>
              </a14:hiddenFill>
            </a:ext>
          </a:extLst>
        </p:spPr>
      </p:pic>
      <p:pic>
        <p:nvPicPr>
          <p:cNvPr id="26634" name="Picture 10" descr="Paslaugų kelio ženklai - KET Bilietai Testai"/>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05173" y="3968763"/>
            <a:ext cx="1432810" cy="1432810"/>
          </a:xfrm>
          <a:prstGeom prst="rect">
            <a:avLst/>
          </a:prstGeom>
          <a:noFill/>
          <a:extLst>
            <a:ext uri="{909E8E84-426E-40DD-AFC4-6F175D3DCCD1}">
              <a14:hiddenFill xmlns:a14="http://schemas.microsoft.com/office/drawing/2010/main">
                <a:solidFill>
                  <a:srgbClr val="FFFFFF"/>
                </a:solidFill>
              </a14:hiddenFill>
            </a:ext>
          </a:extLst>
        </p:spPr>
      </p:pic>
      <p:pic>
        <p:nvPicPr>
          <p:cNvPr id="26636" name="Picture 12" descr="Paslaugų kelio ženklai - Kelių eismo taisyklės (KET) | Automokyklos.l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06818" y="1415984"/>
            <a:ext cx="1070151" cy="1612361"/>
          </a:xfrm>
          <a:prstGeom prst="rect">
            <a:avLst/>
          </a:prstGeom>
          <a:noFill/>
          <a:extLst>
            <a:ext uri="{909E8E84-426E-40DD-AFC4-6F175D3DCCD1}">
              <a14:hiddenFill xmlns:a14="http://schemas.microsoft.com/office/drawing/2010/main">
                <a:solidFill>
                  <a:srgbClr val="FFFFFF"/>
                </a:solidFill>
              </a14:hiddenFill>
            </a:ext>
          </a:extLst>
        </p:spPr>
      </p:pic>
      <p:pic>
        <p:nvPicPr>
          <p:cNvPr id="26638" name="Picture 14" descr="KET – kelių eismo taisyklės | Autoplius.lt"/>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055892" y="4184706"/>
            <a:ext cx="800100" cy="1200150"/>
          </a:xfrm>
          <a:prstGeom prst="rect">
            <a:avLst/>
          </a:prstGeom>
          <a:noFill/>
          <a:extLst>
            <a:ext uri="{909E8E84-426E-40DD-AFC4-6F175D3DCCD1}">
              <a14:hiddenFill xmlns:a14="http://schemas.microsoft.com/office/drawing/2010/main">
                <a:solidFill>
                  <a:srgbClr val="FFFFFF"/>
                </a:solidFill>
              </a14:hiddenFill>
            </a:ext>
          </a:extLst>
        </p:spPr>
      </p:pic>
      <p:sp>
        <p:nvSpPr>
          <p:cNvPr id="2" name="Paaiškinimas su rodykle į apačią 1"/>
          <p:cNvSpPr/>
          <p:nvPr/>
        </p:nvSpPr>
        <p:spPr>
          <a:xfrm>
            <a:off x="3979864" y="342560"/>
            <a:ext cx="1680519" cy="832022"/>
          </a:xfrm>
          <a:prstGeom prst="downArrowCallou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lt-LT" dirty="0" smtClean="0">
                <a:solidFill>
                  <a:schemeClr val="tx1"/>
                </a:solidFill>
                <a:latin typeface="Comic Sans MS" panose="030F0702030302020204" pitchFamily="66" charset="0"/>
              </a:rPr>
              <a:t>LIGONINĖ</a:t>
            </a:r>
            <a:endParaRPr lang="lt-LT" dirty="0">
              <a:solidFill>
                <a:schemeClr val="tx1"/>
              </a:solidFill>
              <a:latin typeface="Comic Sans MS" panose="030F0702030302020204" pitchFamily="66" charset="0"/>
            </a:endParaRPr>
          </a:p>
        </p:txBody>
      </p:sp>
      <p:sp>
        <p:nvSpPr>
          <p:cNvPr id="13" name="Paaiškinimas su rodykle į apačią 12"/>
          <p:cNvSpPr/>
          <p:nvPr/>
        </p:nvSpPr>
        <p:spPr>
          <a:xfrm>
            <a:off x="5886948" y="414752"/>
            <a:ext cx="1680519" cy="832022"/>
          </a:xfrm>
          <a:prstGeom prst="downArrowCallou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lt-LT" dirty="0" smtClean="0">
                <a:solidFill>
                  <a:schemeClr val="tx1"/>
                </a:solidFill>
                <a:latin typeface="Comic Sans MS" panose="030F0702030302020204" pitchFamily="66" charset="0"/>
              </a:rPr>
              <a:t>MEDICINOS PAGALBA</a:t>
            </a:r>
            <a:endParaRPr lang="lt-LT" dirty="0">
              <a:solidFill>
                <a:schemeClr val="tx1"/>
              </a:solidFill>
              <a:latin typeface="Comic Sans MS" panose="030F0702030302020204" pitchFamily="66" charset="0"/>
            </a:endParaRPr>
          </a:p>
        </p:txBody>
      </p:sp>
      <p:sp>
        <p:nvSpPr>
          <p:cNvPr id="14" name="Paaiškinimas su rodykle į apačią 13"/>
          <p:cNvSpPr/>
          <p:nvPr/>
        </p:nvSpPr>
        <p:spPr>
          <a:xfrm>
            <a:off x="7801796" y="494387"/>
            <a:ext cx="1680519" cy="832022"/>
          </a:xfrm>
          <a:prstGeom prst="downArrowCallou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lt-LT" dirty="0" smtClean="0">
                <a:solidFill>
                  <a:schemeClr val="tx1"/>
                </a:solidFill>
                <a:latin typeface="Comic Sans MS" panose="030F0702030302020204" pitchFamily="66" charset="0"/>
              </a:rPr>
              <a:t>POLICIJA</a:t>
            </a:r>
            <a:endParaRPr lang="lt-LT" dirty="0">
              <a:solidFill>
                <a:schemeClr val="tx1"/>
              </a:solidFill>
              <a:latin typeface="Comic Sans MS" panose="030F0702030302020204" pitchFamily="66" charset="0"/>
            </a:endParaRPr>
          </a:p>
        </p:txBody>
      </p:sp>
      <p:sp>
        <p:nvSpPr>
          <p:cNvPr id="15" name="Paaiškinimas su rodykle į apačią 14"/>
          <p:cNvSpPr/>
          <p:nvPr/>
        </p:nvSpPr>
        <p:spPr>
          <a:xfrm>
            <a:off x="5310815" y="3059382"/>
            <a:ext cx="1680519" cy="832022"/>
          </a:xfrm>
          <a:prstGeom prst="downArrowCallou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lt-LT" dirty="0" smtClean="0">
                <a:solidFill>
                  <a:schemeClr val="tx1"/>
                </a:solidFill>
                <a:latin typeface="Comic Sans MS" panose="030F0702030302020204" pitchFamily="66" charset="0"/>
              </a:rPr>
              <a:t>VALGYKLA</a:t>
            </a:r>
            <a:endParaRPr lang="lt-LT" dirty="0">
              <a:solidFill>
                <a:schemeClr val="tx1"/>
              </a:solidFill>
              <a:latin typeface="Comic Sans MS" panose="030F0702030302020204" pitchFamily="66" charset="0"/>
            </a:endParaRPr>
          </a:p>
        </p:txBody>
      </p:sp>
      <p:sp>
        <p:nvSpPr>
          <p:cNvPr id="16" name="Paaiškinimas su rodykle į apačią 15"/>
          <p:cNvSpPr/>
          <p:nvPr/>
        </p:nvSpPr>
        <p:spPr>
          <a:xfrm>
            <a:off x="7615683" y="3136741"/>
            <a:ext cx="1680519" cy="832022"/>
          </a:xfrm>
          <a:prstGeom prst="downArrowCallou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lt-LT" dirty="0" smtClean="0">
                <a:solidFill>
                  <a:schemeClr val="tx1"/>
                </a:solidFill>
                <a:latin typeface="Comic Sans MS" panose="030F0702030302020204" pitchFamily="66" charset="0"/>
              </a:rPr>
              <a:t>TUALETAS</a:t>
            </a:r>
            <a:endParaRPr lang="lt-LT" dirty="0">
              <a:solidFill>
                <a:schemeClr val="tx1"/>
              </a:solidFill>
              <a:latin typeface="Comic Sans MS" panose="030F0702030302020204" pitchFamily="66" charset="0"/>
            </a:endParaRPr>
          </a:p>
        </p:txBody>
      </p:sp>
      <p:sp>
        <p:nvSpPr>
          <p:cNvPr id="17" name="Paaiškinimas su rodykle į apačią 16"/>
          <p:cNvSpPr/>
          <p:nvPr/>
        </p:nvSpPr>
        <p:spPr>
          <a:xfrm>
            <a:off x="3032836" y="3050734"/>
            <a:ext cx="1680519" cy="832022"/>
          </a:xfrm>
          <a:prstGeom prst="downArrowCallou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lt-LT" dirty="0" smtClean="0">
                <a:solidFill>
                  <a:schemeClr val="tx1"/>
                </a:solidFill>
                <a:latin typeface="Comic Sans MS" panose="030F0702030302020204" pitchFamily="66" charset="0"/>
              </a:rPr>
              <a:t>TELEFONAS</a:t>
            </a:r>
            <a:endParaRPr lang="lt-LT"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3701854171"/>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Cute police dog cartoon thumb up Royalty Free Vector Image"/>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3602" r="12800" b="7662"/>
          <a:stretch/>
        </p:blipFill>
        <p:spPr bwMode="auto">
          <a:xfrm flipH="1">
            <a:off x="3685728" y="1845475"/>
            <a:ext cx="1684568" cy="3072714"/>
          </a:xfrm>
          <a:prstGeom prst="rect">
            <a:avLst/>
          </a:prstGeom>
          <a:noFill/>
          <a:extLst>
            <a:ext uri="{909E8E84-426E-40DD-AFC4-6F175D3DCCD1}">
              <a14:hiddenFill xmlns:a14="http://schemas.microsoft.com/office/drawing/2010/main">
                <a:solidFill>
                  <a:srgbClr val="FFFFFF"/>
                </a:solidFill>
              </a14:hiddenFill>
            </a:ext>
          </a:extLst>
        </p:spPr>
      </p:pic>
      <p:pic>
        <p:nvPicPr>
          <p:cNvPr id="27654" name="Picture 6" descr="LIETUVOS RESPUBLIKOS VYRIAUSYB - PDF Nemokamas atsisiuntima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59866" y="231120"/>
            <a:ext cx="1509457" cy="1483433"/>
          </a:xfrm>
          <a:prstGeom prst="rect">
            <a:avLst/>
          </a:prstGeom>
          <a:noFill/>
          <a:extLst>
            <a:ext uri="{909E8E84-426E-40DD-AFC4-6F175D3DCCD1}">
              <a14:hiddenFill xmlns:a14="http://schemas.microsoft.com/office/drawing/2010/main">
                <a:solidFill>
                  <a:srgbClr val="FFFFFF"/>
                </a:solidFill>
              </a14:hiddenFill>
            </a:ext>
          </a:extLst>
        </p:spPr>
      </p:pic>
      <p:sp>
        <p:nvSpPr>
          <p:cNvPr id="6" name="Paaiškinimas su kairiąja rodykle 5"/>
          <p:cNvSpPr/>
          <p:nvPr/>
        </p:nvSpPr>
        <p:spPr>
          <a:xfrm rot="19733491" flipH="1">
            <a:off x="345989" y="1201334"/>
            <a:ext cx="3377043" cy="1026439"/>
          </a:xfrm>
          <a:prstGeom prst="leftArrowCallout">
            <a:avLst>
              <a:gd name="adj1" fmla="val 66733"/>
              <a:gd name="adj2" fmla="val 49077"/>
              <a:gd name="adj3" fmla="val 47472"/>
              <a:gd name="adj4" fmla="val 6497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lt-LT" sz="2000" dirty="0" smtClean="0">
                <a:solidFill>
                  <a:schemeClr val="tx1"/>
                </a:solidFill>
                <a:latin typeface="Comic Sans MS" panose="030F0702030302020204" pitchFamily="66" charset="0"/>
              </a:rPr>
              <a:t>PĖSČIŲJŲ EISMAS </a:t>
            </a:r>
          </a:p>
          <a:p>
            <a:pPr algn="ctr"/>
            <a:r>
              <a:rPr lang="lt-LT" sz="2000" dirty="0" smtClean="0">
                <a:solidFill>
                  <a:schemeClr val="tx1"/>
                </a:solidFill>
                <a:latin typeface="Comic Sans MS" panose="030F0702030302020204" pitchFamily="66" charset="0"/>
              </a:rPr>
              <a:t>DRAUDŽIAMAS</a:t>
            </a:r>
            <a:endParaRPr lang="lt-LT" sz="2000" dirty="0">
              <a:solidFill>
                <a:schemeClr val="tx1"/>
              </a:solidFill>
              <a:latin typeface="Comic Sans MS" panose="030F0702030302020204" pitchFamily="66" charset="0"/>
            </a:endParaRPr>
          </a:p>
        </p:txBody>
      </p:sp>
      <p:pic>
        <p:nvPicPr>
          <p:cNvPr id="27656" name="Picture 8" descr="Untitl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05443" y="5080840"/>
            <a:ext cx="1563880" cy="1599103"/>
          </a:xfrm>
          <a:prstGeom prst="rect">
            <a:avLst/>
          </a:prstGeom>
          <a:noFill/>
          <a:extLst>
            <a:ext uri="{909E8E84-426E-40DD-AFC4-6F175D3DCCD1}">
              <a14:hiddenFill xmlns:a14="http://schemas.microsoft.com/office/drawing/2010/main">
                <a:solidFill>
                  <a:srgbClr val="FFFFFF"/>
                </a:solidFill>
              </a14:hiddenFill>
            </a:ext>
          </a:extLst>
        </p:spPr>
      </p:pic>
      <p:sp>
        <p:nvSpPr>
          <p:cNvPr id="8" name="Paaiškinimas su kairiąja rodykle 7"/>
          <p:cNvSpPr/>
          <p:nvPr/>
        </p:nvSpPr>
        <p:spPr>
          <a:xfrm rot="1779249" flipH="1">
            <a:off x="313217" y="3972720"/>
            <a:ext cx="3377043" cy="1026439"/>
          </a:xfrm>
          <a:prstGeom prst="leftArrowCallout">
            <a:avLst>
              <a:gd name="adj1" fmla="val 66733"/>
              <a:gd name="adj2" fmla="val 49077"/>
              <a:gd name="adj3" fmla="val 47472"/>
              <a:gd name="adj4" fmla="val 6497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lt-LT" sz="2000" dirty="0" smtClean="0">
                <a:solidFill>
                  <a:schemeClr val="tx1"/>
                </a:solidFill>
                <a:latin typeface="Comic Sans MS" panose="030F0702030302020204" pitchFamily="66" charset="0"/>
              </a:rPr>
              <a:t>DVIRAČIŲ</a:t>
            </a:r>
          </a:p>
          <a:p>
            <a:pPr algn="ctr"/>
            <a:r>
              <a:rPr lang="lt-LT" sz="2000" dirty="0" smtClean="0">
                <a:solidFill>
                  <a:schemeClr val="tx1"/>
                </a:solidFill>
                <a:latin typeface="Comic Sans MS" panose="030F0702030302020204" pitchFamily="66" charset="0"/>
              </a:rPr>
              <a:t>EISMAS </a:t>
            </a:r>
          </a:p>
          <a:p>
            <a:pPr algn="ctr"/>
            <a:r>
              <a:rPr lang="lt-LT" sz="2000" dirty="0" smtClean="0">
                <a:solidFill>
                  <a:schemeClr val="tx1"/>
                </a:solidFill>
                <a:latin typeface="Comic Sans MS" panose="030F0702030302020204" pitchFamily="66" charset="0"/>
              </a:rPr>
              <a:t>DRAUDŽIAMAS</a:t>
            </a:r>
            <a:endParaRPr lang="lt-LT" sz="2000" dirty="0">
              <a:solidFill>
                <a:schemeClr val="tx1"/>
              </a:solidFill>
              <a:latin typeface="Comic Sans MS" panose="030F0702030302020204" pitchFamily="66" charset="0"/>
            </a:endParaRPr>
          </a:p>
        </p:txBody>
      </p:sp>
      <p:sp>
        <p:nvSpPr>
          <p:cNvPr id="9" name="Debesėlio formos paaiškinimas 8"/>
          <p:cNvSpPr/>
          <p:nvPr/>
        </p:nvSpPr>
        <p:spPr>
          <a:xfrm>
            <a:off x="5355325" y="339446"/>
            <a:ext cx="4447702" cy="2524262"/>
          </a:xfrm>
          <a:prstGeom prst="cloudCallout">
            <a:avLst>
              <a:gd name="adj1" fmla="val -53708"/>
              <a:gd name="adj2" fmla="val 5113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dirty="0" smtClean="0">
                <a:solidFill>
                  <a:schemeClr val="tx1"/>
                </a:solidFill>
                <a:latin typeface="Comic Sans MS" panose="030F0702030302020204" pitchFamily="66" charset="0"/>
              </a:rPr>
              <a:t>AR PAŽĮSTI </a:t>
            </a:r>
            <a:r>
              <a:rPr lang="lt-LT" sz="2000" u="sng" dirty="0" smtClean="0">
                <a:solidFill>
                  <a:srgbClr val="FF0000"/>
                </a:solidFill>
                <a:latin typeface="Comic Sans MS" panose="030F0702030302020204" pitchFamily="66" charset="0"/>
              </a:rPr>
              <a:t>DRAUDŽIAMUOSIUS </a:t>
            </a:r>
            <a:r>
              <a:rPr lang="lt-LT" dirty="0" smtClean="0">
                <a:solidFill>
                  <a:schemeClr val="tx1"/>
                </a:solidFill>
                <a:latin typeface="Comic Sans MS" panose="030F0702030302020204" pitchFamily="66" charset="0"/>
              </a:rPr>
              <a:t>KELIO ŽENKLUS? PAŽYMĖK, KOKIUS JAU ŽINAI.</a:t>
            </a:r>
            <a:endParaRPr lang="lt-LT"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1367805574"/>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ešinioji rodyklė su įkirpimu 5"/>
          <p:cNvSpPr/>
          <p:nvPr/>
        </p:nvSpPr>
        <p:spPr>
          <a:xfrm>
            <a:off x="4437222" y="576648"/>
            <a:ext cx="2900449" cy="1408671"/>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3" name="Debesėlio formos paaiškinimas 2"/>
          <p:cNvSpPr/>
          <p:nvPr/>
        </p:nvSpPr>
        <p:spPr>
          <a:xfrm>
            <a:off x="116060" y="126651"/>
            <a:ext cx="3854578" cy="2524262"/>
          </a:xfrm>
          <a:prstGeom prst="cloudCallout">
            <a:avLst>
              <a:gd name="adj1" fmla="val 3153"/>
              <a:gd name="adj2" fmla="val 6419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dirty="0">
              <a:latin typeface="Comic Sans MS" panose="030F0702030302020204" pitchFamily="66" charset="0"/>
            </a:endParaRPr>
          </a:p>
        </p:txBody>
      </p:sp>
      <p:sp>
        <p:nvSpPr>
          <p:cNvPr id="2" name="Stačiakampis 1"/>
          <p:cNvSpPr/>
          <p:nvPr/>
        </p:nvSpPr>
        <p:spPr>
          <a:xfrm>
            <a:off x="667265" y="650118"/>
            <a:ext cx="3303373" cy="1477328"/>
          </a:xfrm>
          <a:prstGeom prst="rect">
            <a:avLst/>
          </a:prstGeom>
        </p:spPr>
        <p:txBody>
          <a:bodyPr wrap="square">
            <a:spAutoFit/>
          </a:bodyPr>
          <a:lstStyle/>
          <a:p>
            <a:pPr algn="ctr"/>
            <a:r>
              <a:rPr lang="lt-LT" dirty="0" smtClean="0">
                <a:latin typeface="Comic Sans MS" panose="030F0702030302020204" pitchFamily="66" charset="0"/>
              </a:rPr>
              <a:t>TAM, KAD GALĖTUME KELIAUTI TOLIAU, PR</a:t>
            </a:r>
            <a:r>
              <a:rPr lang="en-US" dirty="0" smtClean="0">
                <a:latin typeface="Comic Sans MS" panose="030F0702030302020204" pitchFamily="66" charset="0"/>
              </a:rPr>
              <a:t>A</a:t>
            </a:r>
            <a:r>
              <a:rPr lang="lt-LT" dirty="0" smtClean="0">
                <a:latin typeface="Comic Sans MS" panose="030F0702030302020204" pitchFamily="66" charset="0"/>
              </a:rPr>
              <a:t>ŠAU TINKAMAI NUSPALVINTI KELIO ŽENKLUS.</a:t>
            </a:r>
            <a:endParaRPr lang="lt-LT" dirty="0">
              <a:latin typeface="Comic Sans MS" panose="030F0702030302020204" pitchFamily="66" charset="0"/>
            </a:endParaRPr>
          </a:p>
        </p:txBody>
      </p:sp>
      <p:sp>
        <p:nvSpPr>
          <p:cNvPr id="4" name="Stačiakampis 3"/>
          <p:cNvSpPr/>
          <p:nvPr/>
        </p:nvSpPr>
        <p:spPr>
          <a:xfrm>
            <a:off x="4732272" y="911652"/>
            <a:ext cx="2479589" cy="738664"/>
          </a:xfrm>
          <a:prstGeom prst="rect">
            <a:avLst/>
          </a:prstGeom>
        </p:spPr>
        <p:txBody>
          <a:bodyPr wrap="square">
            <a:spAutoFit/>
          </a:bodyPr>
          <a:lstStyle/>
          <a:p>
            <a:r>
              <a:rPr lang="lt-LT" sz="1400" dirty="0" smtClean="0">
                <a:latin typeface="Comic Sans MS" panose="030F0702030302020204" pitchFamily="66" charset="0"/>
              </a:rPr>
              <a:t>Pakviečiau pagalbininkus pieštukus. Pasirink tinkamas spalvas!</a:t>
            </a:r>
            <a:endParaRPr lang="lt-LT" sz="1400" dirty="0">
              <a:latin typeface="Comic Sans MS" panose="030F0702030302020204" pitchFamily="66" charset="0"/>
            </a:endParaRPr>
          </a:p>
        </p:txBody>
      </p:sp>
      <p:pic>
        <p:nvPicPr>
          <p:cNvPr id="7" name="Picture 2" descr="Cute police dog cartoon thumb up Royalty Free Vector Image"/>
          <p:cNvPicPr>
            <a:picLocks noChangeAspect="1" noChangeArrowheads="1"/>
          </p:cNvPicPr>
          <p:nvPr/>
        </p:nvPicPr>
        <p:blipFill rotWithShape="1">
          <a:blip r:embed="rId2">
            <a:extLst>
              <a:ext uri="{28A0092B-C50C-407E-A947-70E740481C1C}">
                <a14:useLocalDpi xmlns:a14="http://schemas.microsoft.com/office/drawing/2010/main" val="0"/>
              </a:ext>
            </a:extLst>
          </a:blip>
          <a:srcRect l="13602" t="-835" r="12800" b="7662"/>
          <a:stretch/>
        </p:blipFill>
        <p:spPr bwMode="auto">
          <a:xfrm>
            <a:off x="462049" y="3036815"/>
            <a:ext cx="2224991" cy="3427645"/>
          </a:xfrm>
          <a:prstGeom prst="rect">
            <a:avLst/>
          </a:prstGeom>
          <a:noFill/>
          <a:extLst>
            <a:ext uri="{909E8E84-426E-40DD-AFC4-6F175D3DCCD1}">
              <a14:hiddenFill xmlns:a14="http://schemas.microsoft.com/office/drawing/2010/main">
                <a:solidFill>
                  <a:srgbClr val="FFFFFF"/>
                </a:solidFill>
              </a14:hiddenFill>
            </a:ext>
          </a:extLst>
        </p:spPr>
      </p:pic>
      <p:pic>
        <p:nvPicPr>
          <p:cNvPr id="28676" name="Picture 4" descr="Colored Pencils Colour Pencil Clip Art - Clip Art Librar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90435" y="443084"/>
            <a:ext cx="1628092" cy="154223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0" descr="Geriausios užduotys vaikams internete – vienoje vietoje | La Familia"/>
          <p:cNvPicPr>
            <a:picLocks noChangeAspect="1" noChangeArrowheads="1"/>
          </p:cNvPicPr>
          <p:nvPr/>
        </p:nvPicPr>
        <p:blipFill rotWithShape="1">
          <a:blip r:embed="rId4">
            <a:extLst>
              <a:ext uri="{28A0092B-C50C-407E-A947-70E740481C1C}">
                <a14:useLocalDpi xmlns:a14="http://schemas.microsoft.com/office/drawing/2010/main" val="0"/>
              </a:ext>
            </a:extLst>
          </a:blip>
          <a:srcRect l="5844" t="42480" r="68099" b="18415"/>
          <a:stretch/>
        </p:blipFill>
        <p:spPr bwMode="auto">
          <a:xfrm>
            <a:off x="3133250" y="2320323"/>
            <a:ext cx="1897404" cy="281697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Geriausios užduotys vaikams internete – vienoje vietoje | La Familia"/>
          <p:cNvPicPr>
            <a:picLocks noChangeAspect="1" noChangeArrowheads="1"/>
          </p:cNvPicPr>
          <p:nvPr/>
        </p:nvPicPr>
        <p:blipFill rotWithShape="1">
          <a:blip r:embed="rId4">
            <a:extLst>
              <a:ext uri="{28A0092B-C50C-407E-A947-70E740481C1C}">
                <a14:useLocalDpi xmlns:a14="http://schemas.microsoft.com/office/drawing/2010/main" val="0"/>
              </a:ext>
            </a:extLst>
          </a:blip>
          <a:srcRect l="34230" t="65653" r="39084" b="7733"/>
          <a:stretch/>
        </p:blipFill>
        <p:spPr bwMode="auto">
          <a:xfrm>
            <a:off x="6833371" y="2127446"/>
            <a:ext cx="2428946" cy="239634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0" descr="Geriausios užduotys vaikams internete – vienoje vietoje | La Familia"/>
          <p:cNvPicPr>
            <a:picLocks noChangeAspect="1" noChangeArrowheads="1"/>
          </p:cNvPicPr>
          <p:nvPr/>
        </p:nvPicPr>
        <p:blipFill rotWithShape="1">
          <a:blip r:embed="rId4">
            <a:extLst>
              <a:ext uri="{28A0092B-C50C-407E-A947-70E740481C1C}">
                <a14:useLocalDpi xmlns:a14="http://schemas.microsoft.com/office/drawing/2010/main" val="0"/>
              </a:ext>
            </a:extLst>
          </a:blip>
          <a:srcRect l="63244" t="58411" r="9174" b="15518"/>
          <a:stretch/>
        </p:blipFill>
        <p:spPr bwMode="auto">
          <a:xfrm>
            <a:off x="5035157" y="4379292"/>
            <a:ext cx="2337827" cy="21860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175362"/>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ebesėlio formos paaiškinimas 9"/>
          <p:cNvSpPr/>
          <p:nvPr/>
        </p:nvSpPr>
        <p:spPr>
          <a:xfrm>
            <a:off x="-7963" y="130033"/>
            <a:ext cx="4423444" cy="3217911"/>
          </a:xfrm>
          <a:prstGeom prst="cloudCallout">
            <a:avLst>
              <a:gd name="adj1" fmla="val -5881"/>
              <a:gd name="adj2" fmla="val 8452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dirty="0">
              <a:latin typeface="Comic Sans MS" panose="030F0702030302020204" pitchFamily="66" charset="0"/>
            </a:endParaRPr>
          </a:p>
        </p:txBody>
      </p:sp>
      <p:sp>
        <p:nvSpPr>
          <p:cNvPr id="9" name="Stačiakampis 8"/>
          <p:cNvSpPr/>
          <p:nvPr/>
        </p:nvSpPr>
        <p:spPr>
          <a:xfrm>
            <a:off x="593125" y="810049"/>
            <a:ext cx="3165144" cy="2031325"/>
          </a:xfrm>
          <a:prstGeom prst="rect">
            <a:avLst/>
          </a:prstGeom>
        </p:spPr>
        <p:txBody>
          <a:bodyPr wrap="square">
            <a:spAutoFit/>
          </a:bodyPr>
          <a:lstStyle/>
          <a:p>
            <a:pPr algn="ctr"/>
            <a:r>
              <a:rPr lang="lt-LT" dirty="0" smtClean="0">
                <a:latin typeface="Comic Sans MS" panose="030F0702030302020204" pitchFamily="66" charset="0"/>
              </a:rPr>
              <a:t>KELIO ŽENKLUS PAŽĮSTI. O AR SKIRI DEŠINĘ PUSĘ NUO KAIRĖS? JUK EIDAMAS PER PĖSČIŲJŲ PERĖJĄ TURI DAIRYTIS. ČIA TAU JAU NEPADĖSIU. </a:t>
            </a:r>
            <a:endParaRPr lang="lt-LT" dirty="0">
              <a:latin typeface="Comic Sans MS" panose="030F0702030302020204" pitchFamily="66" charset="0"/>
            </a:endParaRPr>
          </a:p>
        </p:txBody>
      </p:sp>
      <p:pic>
        <p:nvPicPr>
          <p:cNvPr id="17" name="Picture 8" descr="UŽDUOTĖLĖ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76863" y="2687285"/>
            <a:ext cx="4299823" cy="2924513"/>
          </a:xfrm>
          <a:prstGeom prst="rect">
            <a:avLst/>
          </a:prstGeom>
          <a:noFill/>
          <a:extLst>
            <a:ext uri="{909E8E84-426E-40DD-AFC4-6F175D3DCCD1}">
              <a14:hiddenFill xmlns:a14="http://schemas.microsoft.com/office/drawing/2010/main">
                <a:solidFill>
                  <a:srgbClr val="FFFFFF"/>
                </a:solidFill>
              </a14:hiddenFill>
            </a:ext>
          </a:extLst>
        </p:spPr>
      </p:pic>
      <p:sp>
        <p:nvSpPr>
          <p:cNvPr id="18" name="Struktūrinė schema: procesas 17"/>
          <p:cNvSpPr/>
          <p:nvPr/>
        </p:nvSpPr>
        <p:spPr>
          <a:xfrm>
            <a:off x="4234992" y="3739289"/>
            <a:ext cx="151001" cy="910206"/>
          </a:xfrm>
          <a:prstGeom prst="flowChartProcess">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pic>
        <p:nvPicPr>
          <p:cNvPr id="29698" name="Picture 2" descr="Nurodomieji kelio ženklai - KET Bilietai Testai"/>
          <p:cNvPicPr>
            <a:picLocks noChangeAspect="1" noChangeArrowheads="1"/>
          </p:cNvPicPr>
          <p:nvPr/>
        </p:nvPicPr>
        <p:blipFill rotWithShape="1">
          <a:blip r:embed="rId3">
            <a:extLst>
              <a:ext uri="{28A0092B-C50C-407E-A947-70E740481C1C}">
                <a14:useLocalDpi xmlns:a14="http://schemas.microsoft.com/office/drawing/2010/main" val="0"/>
              </a:ext>
            </a:extLst>
          </a:blip>
          <a:srcRect l="20391" t="18349" r="17665" b="19999"/>
          <a:stretch/>
        </p:blipFill>
        <p:spPr bwMode="auto">
          <a:xfrm>
            <a:off x="3839059" y="2687285"/>
            <a:ext cx="1057014" cy="1052004"/>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Cute police dog cartoon thumb up Royalty Free Vector Image"/>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3602" t="-835" r="12800" b="7662"/>
          <a:stretch/>
        </p:blipFill>
        <p:spPr bwMode="auto">
          <a:xfrm>
            <a:off x="436930" y="4032096"/>
            <a:ext cx="1240868" cy="2172632"/>
          </a:xfrm>
          <a:prstGeom prst="rect">
            <a:avLst/>
          </a:prstGeom>
          <a:noFill/>
          <a:extLst>
            <a:ext uri="{909E8E84-426E-40DD-AFC4-6F175D3DCCD1}">
              <a14:hiddenFill xmlns:a14="http://schemas.microsoft.com/office/drawing/2010/main">
                <a:solidFill>
                  <a:srgbClr val="FFFFFF"/>
                </a:solidFill>
              </a14:hiddenFill>
            </a:ext>
          </a:extLst>
        </p:spPr>
      </p:pic>
      <p:sp>
        <p:nvSpPr>
          <p:cNvPr id="31" name="Rodyklė kairėn 30"/>
          <p:cNvSpPr/>
          <p:nvPr/>
        </p:nvSpPr>
        <p:spPr>
          <a:xfrm>
            <a:off x="4705770" y="1490341"/>
            <a:ext cx="1695030" cy="670740"/>
          </a:xfrm>
          <a:prstGeom prst="lef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lt-LT" sz="1600" b="1" dirty="0" smtClean="0">
                <a:solidFill>
                  <a:schemeClr val="tx1"/>
                </a:solidFill>
                <a:latin typeface="Comic Sans MS" panose="030F0702030302020204" pitchFamily="66" charset="0"/>
              </a:rPr>
              <a:t>Į KAIRĘ</a:t>
            </a:r>
            <a:endParaRPr lang="lt-LT" sz="1600" b="1" dirty="0">
              <a:solidFill>
                <a:schemeClr val="tx1"/>
              </a:solidFill>
              <a:latin typeface="Comic Sans MS" panose="030F0702030302020204" pitchFamily="66" charset="0"/>
            </a:endParaRPr>
          </a:p>
        </p:txBody>
      </p:sp>
      <p:sp>
        <p:nvSpPr>
          <p:cNvPr id="32" name="Rodyklė kairėn 31"/>
          <p:cNvSpPr/>
          <p:nvPr/>
        </p:nvSpPr>
        <p:spPr>
          <a:xfrm flipH="1">
            <a:off x="7376983" y="1490341"/>
            <a:ext cx="1734065" cy="670740"/>
          </a:xfrm>
          <a:prstGeom prst="lef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lt-LT" sz="1600" b="1" dirty="0" smtClean="0">
                <a:solidFill>
                  <a:schemeClr val="tx1"/>
                </a:solidFill>
                <a:latin typeface="Comic Sans MS" panose="030F0702030302020204" pitchFamily="66" charset="0"/>
              </a:rPr>
              <a:t>Į DEŠINĘ</a:t>
            </a:r>
            <a:endParaRPr lang="lt-LT" sz="1600" b="1"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3326705208"/>
      </p:ext>
    </p:extLst>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Briaunota">
  <a:themeElements>
    <a:clrScheme name="Briauno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Briaunota">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riauno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591</TotalTime>
  <Words>1236</Words>
  <Application>Microsoft Office PowerPoint</Application>
  <PresentationFormat>Pasirinktinai</PresentationFormat>
  <Paragraphs>168</Paragraphs>
  <Slides>28</Slides>
  <Notes>0</Notes>
  <HiddenSlides>0</HiddenSlides>
  <MMClips>0</MMClips>
  <ScaleCrop>false</ScaleCrop>
  <HeadingPairs>
    <vt:vector size="4" baseType="variant">
      <vt:variant>
        <vt:lpstr>Tema</vt:lpstr>
      </vt:variant>
      <vt:variant>
        <vt:i4>1</vt:i4>
      </vt:variant>
      <vt:variant>
        <vt:lpstr>Skaidrių pavadinimai</vt:lpstr>
      </vt:variant>
      <vt:variant>
        <vt:i4>28</vt:i4>
      </vt:variant>
    </vt:vector>
  </HeadingPairs>
  <TitlesOfParts>
    <vt:vector size="29" baseType="lpstr">
      <vt:lpstr>Briaunota</vt:lpstr>
      <vt:lpstr>AŠ SAUGUS, KAI ŽINAU...</vt:lpstr>
      <vt:lpstr>PowerPoint pristatymas</vt:lpstr>
      <vt:lpstr>PowerPoint pristatymas</vt:lpstr>
      <vt:lpstr>PowerPoint pristatymas</vt:lpstr>
      <vt:lpstr>PowerPoint pristatymas</vt:lpstr>
      <vt:lpstr>PowerPoint pristatymas</vt:lpstr>
      <vt:lpstr>PowerPoint pristatymas</vt:lpstr>
      <vt:lpstr>PowerPoint pristatymas</vt:lpstr>
      <vt:lpstr>PowerPoint pristatymas</vt:lpstr>
      <vt:lpstr>PowerPoint pristatymas</vt:lpstr>
      <vt:lpstr>PowerPoint pristatymas</vt:lpstr>
      <vt:lpstr>PowerPoint pristatymas</vt:lpstr>
      <vt:lpstr>PowerPoint pristatymas</vt:lpstr>
      <vt:lpstr>PowerPoint pristatymas</vt:lpstr>
      <vt:lpstr>PowerPoint pristatymas</vt:lpstr>
      <vt:lpstr>PowerPoint pristatymas</vt:lpstr>
      <vt:lpstr>PowerPoint pristatymas</vt:lpstr>
      <vt:lpstr>PowerPoint pristatymas</vt:lpstr>
      <vt:lpstr>PowerPoint pristatymas</vt:lpstr>
      <vt:lpstr>PowerPoint pristatymas</vt:lpstr>
      <vt:lpstr>PowerPoint pristatymas</vt:lpstr>
      <vt:lpstr>PowerPoint pristatymas</vt:lpstr>
      <vt:lpstr>PowerPoint pristatymas</vt:lpstr>
      <vt:lpstr>PowerPoint pristatymas</vt:lpstr>
      <vt:lpstr>PowerPoint pristatymas</vt:lpstr>
      <vt:lpstr>PowerPoint pristatymas</vt:lpstr>
      <vt:lpstr>PowerPoint pristatymas</vt:lpstr>
      <vt:lpstr>DIPLOMAS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pateiktis</dc:title>
  <dc:creator>Windows User</dc:creator>
  <cp:lastModifiedBy>Naudotojas</cp:lastModifiedBy>
  <cp:revision>54</cp:revision>
  <dcterms:created xsi:type="dcterms:W3CDTF">2020-05-10T12:58:00Z</dcterms:created>
  <dcterms:modified xsi:type="dcterms:W3CDTF">2020-05-11T12:22:24Z</dcterms:modified>
</cp:coreProperties>
</file>