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0" r:id="rId4"/>
    <p:sldId id="267" r:id="rId5"/>
    <p:sldId id="269" r:id="rId6"/>
    <p:sldId id="264" r:id="rId7"/>
    <p:sldId id="265" r:id="rId8"/>
    <p:sldId id="270" r:id="rId9"/>
    <p:sldId id="273" r:id="rId10"/>
    <p:sldId id="274" r:id="rId11"/>
    <p:sldId id="261" r:id="rId12"/>
    <p:sldId id="262" r:id="rId13"/>
    <p:sldId id="275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-48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2D2DFBCE-6126-4AF3-AAD1-565FDD8B16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Antrinis pavadinimas 2">
            <a:extLst>
              <a:ext uri="{FF2B5EF4-FFF2-40B4-BE49-F238E27FC236}">
                <a16:creationId xmlns="" xmlns:a16="http://schemas.microsoft.com/office/drawing/2014/main" id="{B1BABEB9-F4AC-4858-9671-14046FDCDB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="" xmlns:a16="http://schemas.microsoft.com/office/drawing/2014/main" id="{B473995E-2EAD-409F-BA97-599530740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812D7-69ED-43D0-8FB6-6D83FFA97E2C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="" xmlns:a16="http://schemas.microsoft.com/office/drawing/2014/main" id="{57CC99A3-731E-4030-B79C-4E45FDA21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="" xmlns:a16="http://schemas.microsoft.com/office/drawing/2014/main" id="{9407E77D-5960-44FD-A27B-09D1D5288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B46A-50D0-453F-ACE8-F999186A5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55082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8133D9D8-4F14-4513-8882-4DEC48AC9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="" xmlns:a16="http://schemas.microsoft.com/office/drawing/2014/main" id="{090CE6AE-BD0C-41A0-B98C-3BFAAC93CE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="" xmlns:a16="http://schemas.microsoft.com/office/drawing/2014/main" id="{8B6B3F99-3210-4CEC-8B41-ECAD0FE0A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812D7-69ED-43D0-8FB6-6D83FFA97E2C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="" xmlns:a16="http://schemas.microsoft.com/office/drawing/2014/main" id="{D84496F3-7327-45A7-A7DA-EA0FD7FFD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="" xmlns:a16="http://schemas.microsoft.com/office/drawing/2014/main" id="{2F17DCAD-7B78-48FB-9FE7-F6C82368C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B46A-50D0-453F-ACE8-F999186A5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5174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="" xmlns:a16="http://schemas.microsoft.com/office/drawing/2014/main" id="{6D02F3D3-9C7A-4D7E-8CB3-6A8E99DCF2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="" xmlns:a16="http://schemas.microsoft.com/office/drawing/2014/main" id="{61CEB018-EEE5-4AA0-AC33-F31B2C04DD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="" xmlns:a16="http://schemas.microsoft.com/office/drawing/2014/main" id="{A37D3ABE-4125-4CD7-900A-251BED7ED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812D7-69ED-43D0-8FB6-6D83FFA97E2C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="" xmlns:a16="http://schemas.microsoft.com/office/drawing/2014/main" id="{8D51A1D4-D535-4AF0-AB05-303E29DE3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="" xmlns:a16="http://schemas.microsoft.com/office/drawing/2014/main" id="{E5B6BC61-2A6B-43B3-B9D1-1BCADF5E5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B46A-50D0-453F-ACE8-F999186A5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766779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F12E03C4-25DD-42FF-8435-6636E0001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="" xmlns:a16="http://schemas.microsoft.com/office/drawing/2014/main" id="{B582CE8D-1025-4AE9-BC57-2A19575FF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="" xmlns:a16="http://schemas.microsoft.com/office/drawing/2014/main" id="{D655B152-8F5D-4056-9EA9-2BBA8DC0A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812D7-69ED-43D0-8FB6-6D83FFA97E2C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="" xmlns:a16="http://schemas.microsoft.com/office/drawing/2014/main" id="{5DE7921B-8E46-40DE-9150-8717F63E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="" xmlns:a16="http://schemas.microsoft.com/office/drawing/2014/main" id="{CF04F0B1-E7A9-4F36-B996-8D367E808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B46A-50D0-453F-ACE8-F999186A5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94458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CCA6AEEC-9EF7-46E5-A72A-4B4279BD8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="" xmlns:a16="http://schemas.microsoft.com/office/drawing/2014/main" id="{4FB2D986-5F0C-4ACC-B983-EBD7ACA9C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="" xmlns:a16="http://schemas.microsoft.com/office/drawing/2014/main" id="{63855149-C161-4FFC-97F3-2C3670C01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812D7-69ED-43D0-8FB6-6D83FFA97E2C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="" xmlns:a16="http://schemas.microsoft.com/office/drawing/2014/main" id="{5249807A-66FC-4EA7-BE12-BCFDB53F4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="" xmlns:a16="http://schemas.microsoft.com/office/drawing/2014/main" id="{E1844410-F231-43E0-969A-D73FB994B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B46A-50D0-453F-ACE8-F999186A5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05448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4A180454-2B8E-4C26-948E-3E600738C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="" xmlns:a16="http://schemas.microsoft.com/office/drawing/2014/main" id="{049A5347-857E-406F-8A09-FB456B271F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="" xmlns:a16="http://schemas.microsoft.com/office/drawing/2014/main" id="{6461B37C-532B-44F8-856B-8DC3EF55AC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="" xmlns:a16="http://schemas.microsoft.com/office/drawing/2014/main" id="{24D5656D-45F3-40FB-8745-0BB887352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812D7-69ED-43D0-8FB6-6D83FFA97E2C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="" xmlns:a16="http://schemas.microsoft.com/office/drawing/2014/main" id="{A5F7C4E8-F17C-4114-83A4-E8FB6BE5B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="" xmlns:a16="http://schemas.microsoft.com/office/drawing/2014/main" id="{BA3691A4-1BBC-4856-92CA-8C2824753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B46A-50D0-453F-ACE8-F999186A5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28607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280F1DCE-56A0-44BF-BBBC-08E9320AD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="" xmlns:a16="http://schemas.microsoft.com/office/drawing/2014/main" id="{61FDA8F0-931C-4CD3-8DC9-679277DB9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="" xmlns:a16="http://schemas.microsoft.com/office/drawing/2014/main" id="{F2FF0C29-0833-4902-B4A5-77C82BBEEC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="" xmlns:a16="http://schemas.microsoft.com/office/drawing/2014/main" id="{5C7EB610-F434-4ACC-AF8C-320AA4408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="" xmlns:a16="http://schemas.microsoft.com/office/drawing/2014/main" id="{21CE4EAB-74B0-426E-A7AA-2A6F0FDFF3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7" name="Datos vietos rezervavimo ženklas 6">
            <a:extLst>
              <a:ext uri="{FF2B5EF4-FFF2-40B4-BE49-F238E27FC236}">
                <a16:creationId xmlns="" xmlns:a16="http://schemas.microsoft.com/office/drawing/2014/main" id="{855FB5B0-8FB4-4D57-B243-C0714AA09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812D7-69ED-43D0-8FB6-6D83FFA97E2C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8" name="Poraštės vietos rezervavimo ženklas 7">
            <a:extLst>
              <a:ext uri="{FF2B5EF4-FFF2-40B4-BE49-F238E27FC236}">
                <a16:creationId xmlns="" xmlns:a16="http://schemas.microsoft.com/office/drawing/2014/main" id="{95DFD5DE-0D60-427C-B35A-AEA7F789F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kaidrės numerio vietos rezervavimo ženklas 8">
            <a:extLst>
              <a:ext uri="{FF2B5EF4-FFF2-40B4-BE49-F238E27FC236}">
                <a16:creationId xmlns="" xmlns:a16="http://schemas.microsoft.com/office/drawing/2014/main" id="{33F10212-8CF5-4B09-AA5C-886270E51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B46A-50D0-453F-ACE8-F999186A5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6811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5D9AAFEE-F71B-41E7-86BC-2A891B2D2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="" xmlns:a16="http://schemas.microsoft.com/office/drawing/2014/main" id="{8CD15188-3127-4FDD-89B5-1C1F678EC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812D7-69ED-43D0-8FB6-6D83FFA97E2C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="" xmlns:a16="http://schemas.microsoft.com/office/drawing/2014/main" id="{E3F5B13E-A655-4A62-8312-A25561714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="" xmlns:a16="http://schemas.microsoft.com/office/drawing/2014/main" id="{220C9E3E-5891-4D32-AFDE-4968717E8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B46A-50D0-453F-ACE8-F999186A5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85668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>
            <a:extLst>
              <a:ext uri="{FF2B5EF4-FFF2-40B4-BE49-F238E27FC236}">
                <a16:creationId xmlns="" xmlns:a16="http://schemas.microsoft.com/office/drawing/2014/main" id="{0531529D-0BC8-4D6A-8A5E-27704215E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812D7-69ED-43D0-8FB6-6D83FFA97E2C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3" name="Poraštės vietos rezervavimo ženklas 2">
            <a:extLst>
              <a:ext uri="{FF2B5EF4-FFF2-40B4-BE49-F238E27FC236}">
                <a16:creationId xmlns="" xmlns:a16="http://schemas.microsoft.com/office/drawing/2014/main" id="{DF8644FF-2D6E-43A5-A9BE-7B8B17710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="" xmlns:a16="http://schemas.microsoft.com/office/drawing/2014/main" id="{E993D0EE-294E-4F9F-B13F-CDF786908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B46A-50D0-453F-ACE8-F999186A5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49212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1BE9FF05-075C-4307-AA9C-3B826439E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="" xmlns:a16="http://schemas.microsoft.com/office/drawing/2014/main" id="{B11F7D50-F025-48D9-8AD2-7D544E35F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="" xmlns:a16="http://schemas.microsoft.com/office/drawing/2014/main" id="{984699A8-59D2-432D-B369-81DC36F4D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="" xmlns:a16="http://schemas.microsoft.com/office/drawing/2014/main" id="{E0127831-D7B5-4050-831B-DC22ACE56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812D7-69ED-43D0-8FB6-6D83FFA97E2C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="" xmlns:a16="http://schemas.microsoft.com/office/drawing/2014/main" id="{07D4AFA6-B5E6-4FFC-995B-785F316E0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="" xmlns:a16="http://schemas.microsoft.com/office/drawing/2014/main" id="{5F624874-8664-4F03-908C-D74478F08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B46A-50D0-453F-ACE8-F999186A5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46463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DCF24E47-53EA-4BCF-98EE-F550AD886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="" xmlns:a16="http://schemas.microsoft.com/office/drawing/2014/main" id="{653C12FF-D630-493D-B00B-C4E6AC8E56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="" xmlns:a16="http://schemas.microsoft.com/office/drawing/2014/main" id="{5A3FD710-A887-4F4F-8525-3C47361643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Redaguokite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="" xmlns:a16="http://schemas.microsoft.com/office/drawing/2014/main" id="{366763C2-E6AC-4FFE-B725-AAE9AAE63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812D7-69ED-43D0-8FB6-6D83FFA97E2C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="" xmlns:a16="http://schemas.microsoft.com/office/drawing/2014/main" id="{2B034C7E-E868-45E5-A163-E75D7019C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="" xmlns:a16="http://schemas.microsoft.com/office/drawing/2014/main" id="{A531D6E7-5920-4518-AAE1-AD5B46BE9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AB46A-50D0-453F-ACE8-F999186A5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1043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>
            <a:extLst>
              <a:ext uri="{FF2B5EF4-FFF2-40B4-BE49-F238E27FC236}">
                <a16:creationId xmlns="" xmlns:a16="http://schemas.microsoft.com/office/drawing/2014/main" id="{47B039D1-D99F-47CC-A0C5-A095BBAE8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="" xmlns:a16="http://schemas.microsoft.com/office/drawing/2014/main" id="{1CF3E843-68B6-4792-958A-EDBC8A444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Redaguokite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/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="" xmlns:a16="http://schemas.microsoft.com/office/drawing/2014/main" id="{6C747F3C-E690-4745-8EF8-F885B20E4B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812D7-69ED-43D0-8FB6-6D83FFA97E2C}" type="datetimeFigureOut">
              <a:rPr lang="en-US" smtClean="0"/>
              <a:t>4/17/2020</a:t>
            </a:fld>
            <a:endParaRPr lang="en-US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="" xmlns:a16="http://schemas.microsoft.com/office/drawing/2014/main" id="{C71BA4A4-2DF6-406D-A622-7C98315E4D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="" xmlns:a16="http://schemas.microsoft.com/office/drawing/2014/main" id="{9CB4DB4F-C32E-4D7C-90B7-966B081B0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AB46A-50D0-453F-ACE8-F999186A53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96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microsoft.com/office/2007/relationships/hdphoto" Target="../media/hdphoto1.wdp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35.pn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3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7.png"/><Relationship Id="rId7" Type="http://schemas.openxmlformats.org/officeDocument/2006/relationships/image" Target="../media/image6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3">
            <a:extLst>
              <a:ext uri="{FF2B5EF4-FFF2-40B4-BE49-F238E27FC236}">
                <a16:creationId xmlns="" xmlns:a16="http://schemas.microsoft.com/office/drawing/2014/main" id="{C230565F-91DD-4D28-91C0-824F46FC6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1" cy="6858001"/>
          </a:xfrm>
          <a:prstGeom prst="rect">
            <a:avLst/>
          </a:prstGeom>
        </p:spPr>
      </p:pic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DA0F021F-B682-46AF-BC26-858FCA752C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6169"/>
            <a:ext cx="12192001" cy="888176"/>
          </a:xfrm>
        </p:spPr>
        <p:txBody>
          <a:bodyPr>
            <a:normAutofit/>
          </a:bodyPr>
          <a:lstStyle/>
          <a:p>
            <a:pPr algn="l"/>
            <a:r>
              <a:rPr lang="lt-LT" sz="4900" b="1" dirty="0" smtClean="0">
                <a:latin typeface="Comic Sans MS" panose="030F0702030302020204" pitchFamily="66" charset="0"/>
              </a:rPr>
              <a:t>VANDENS TRANSPORTO PRIEMONĖS</a:t>
            </a:r>
            <a:endParaRPr lang="en-US" sz="4900" b="1" dirty="0">
              <a:latin typeface="Comic Sans MS" panose="030F0702030302020204" pitchFamily="66" charset="0"/>
            </a:endParaRPr>
          </a:p>
        </p:txBody>
      </p:sp>
      <p:sp>
        <p:nvSpPr>
          <p:cNvPr id="3" name="Antrinis pavadinimas 2">
            <a:extLst>
              <a:ext uri="{FF2B5EF4-FFF2-40B4-BE49-F238E27FC236}">
                <a16:creationId xmlns="" xmlns:a16="http://schemas.microsoft.com/office/drawing/2014/main" id="{D484C6F2-6A03-405A-9F69-DE665EC29B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5583" y="5314122"/>
            <a:ext cx="6506817" cy="1311964"/>
          </a:xfrm>
        </p:spPr>
        <p:txBody>
          <a:bodyPr>
            <a:normAutofit fontScale="92500"/>
          </a:bodyPr>
          <a:lstStyle/>
          <a:p>
            <a:r>
              <a:rPr lang="lt-LT" b="1" dirty="0">
                <a:latin typeface="Comic Sans MS" panose="030F0702030302020204" pitchFamily="66" charset="0"/>
              </a:rPr>
              <a:t>KAUNO LOPŠELIS- DARŽELIS „LIEPAITĖ“</a:t>
            </a:r>
          </a:p>
          <a:p>
            <a:r>
              <a:rPr lang="lt-LT" b="1" dirty="0">
                <a:latin typeface="Comic Sans MS" panose="030F0702030302020204" pitchFamily="66" charset="0"/>
              </a:rPr>
              <a:t>Parengė: Rasa </a:t>
            </a:r>
            <a:r>
              <a:rPr lang="lt-LT" b="1" dirty="0" err="1">
                <a:latin typeface="Comic Sans MS" panose="030F0702030302020204" pitchFamily="66" charset="0"/>
              </a:rPr>
              <a:t>Barvainienė</a:t>
            </a:r>
            <a:endParaRPr lang="lt-LT" b="1" dirty="0">
              <a:latin typeface="Comic Sans MS" panose="030F0702030302020204" pitchFamily="66" charset="0"/>
            </a:endParaRPr>
          </a:p>
          <a:p>
            <a:r>
              <a:rPr lang="lt-LT" b="1" dirty="0">
                <a:latin typeface="Comic Sans MS" panose="030F0702030302020204" pitchFamily="66" charset="0"/>
              </a:rPr>
              <a:t>Aistė </a:t>
            </a:r>
            <a:r>
              <a:rPr lang="lt-LT" b="1" smtClean="0">
                <a:latin typeface="Comic Sans MS" panose="030F0702030302020204" pitchFamily="66" charset="0"/>
              </a:rPr>
              <a:t>Guobė</a:t>
            </a:r>
            <a:endParaRPr lang="en-US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43508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="" xmlns:a16="http://schemas.microsoft.com/office/drawing/2014/main" id="{59B21CD3-EBFF-4941-8915-49E3E3D16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984" y="284358"/>
            <a:ext cx="6444031" cy="749873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="" xmlns:a16="http://schemas.microsoft.com/office/drawing/2014/main" id="{ACB49140-7EB0-4082-81C4-E5CE820C143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9FE"/>
              </a:clrFrom>
              <a:clrTo>
                <a:srgbClr val="FEF9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0663" y="3521765"/>
            <a:ext cx="1481456" cy="3133616"/>
          </a:xfrm>
          <a:prstGeom prst="rect">
            <a:avLst/>
          </a:prstGeom>
          <a:noFill/>
        </p:spPr>
      </p:pic>
      <p:sp>
        <p:nvSpPr>
          <p:cNvPr id="5" name="Minčių burbulas: debesėlis 4">
            <a:extLst>
              <a:ext uri="{FF2B5EF4-FFF2-40B4-BE49-F238E27FC236}">
                <a16:creationId xmlns="" xmlns:a16="http://schemas.microsoft.com/office/drawing/2014/main" id="{A1FDE525-0251-4AD2-A379-ABA99D2DE85E}"/>
              </a:ext>
            </a:extLst>
          </p:cNvPr>
          <p:cNvSpPr/>
          <p:nvPr/>
        </p:nvSpPr>
        <p:spPr>
          <a:xfrm>
            <a:off x="344557" y="848139"/>
            <a:ext cx="4399721" cy="3133616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lt-LT" altLang="lt-LT" dirty="0">
                <a:solidFill>
                  <a:srgbClr val="002060"/>
                </a:solidFill>
                <a:latin typeface="Comic Sans MS" panose="030F0702030302020204" pitchFamily="66" charset="0"/>
              </a:rPr>
              <a:t>PAKLUSNUS, NESIOŽIUOJA</a:t>
            </a:r>
            <a:br>
              <a:rPr lang="lt-LT" altLang="lt-LT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lt-LT" altLang="lt-LT" dirty="0">
                <a:solidFill>
                  <a:srgbClr val="002060"/>
                </a:solidFill>
                <a:latin typeface="Comic Sans MS" panose="030F0702030302020204" pitchFamily="66" charset="0"/>
              </a:rPr>
              <a:t>IR APLINK RATU VAŽIUOJA.</a:t>
            </a:r>
            <a:br>
              <a:rPr lang="lt-LT" altLang="lt-LT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lt-LT" altLang="lt-LT" dirty="0">
                <a:solidFill>
                  <a:srgbClr val="002060"/>
                </a:solidFill>
                <a:latin typeface="Comic Sans MS" panose="030F0702030302020204" pitchFamily="66" charset="0"/>
              </a:rPr>
              <a:t>PRIRIŠTAS JISAI UŽ ŪSŲ,</a:t>
            </a:r>
            <a:br>
              <a:rPr lang="lt-LT" altLang="lt-LT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lt-LT" altLang="lt-LT" dirty="0">
                <a:solidFill>
                  <a:srgbClr val="002060"/>
                </a:solidFill>
                <a:latin typeface="Comic Sans MS" panose="030F0702030302020204" pitchFamily="66" charset="0"/>
              </a:rPr>
              <a:t>NEIŠTRŪKS IŠ MIESTO MŪSŲ! </a:t>
            </a:r>
            <a:r>
              <a:rPr lang="lt-LT" altLang="lt-LT" dirty="0">
                <a:solidFill>
                  <a:srgbClr val="FF0000"/>
                </a:solidFill>
                <a:latin typeface="Comic Sans MS" panose="030F0702030302020204" pitchFamily="66" charset="0"/>
              </a:rPr>
              <a:t>KAS?</a:t>
            </a:r>
            <a:endParaRPr lang="lt-LT" dirty="0">
              <a:solidFill>
                <a:srgbClr val="FF0000"/>
              </a:solidFill>
            </a:endParaRPr>
          </a:p>
        </p:txBody>
      </p:sp>
      <p:pic>
        <p:nvPicPr>
          <p:cNvPr id="7" name="Paveikslėlis 6">
            <a:extLst>
              <a:ext uri="{FF2B5EF4-FFF2-40B4-BE49-F238E27FC236}">
                <a16:creationId xmlns="" xmlns:a16="http://schemas.microsoft.com/office/drawing/2014/main" id="{941F5DB4-5F08-4FA7-8139-4F633B9F72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3216" y="4042793"/>
            <a:ext cx="3231160" cy="2206943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="" xmlns:a16="http://schemas.microsoft.com/office/drawing/2014/main" id="{868C76B6-D29B-4F1C-8A1E-3A26293D7A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1174" y="4732490"/>
            <a:ext cx="2402032" cy="1841152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="" xmlns:a16="http://schemas.microsoft.com/office/drawing/2014/main" id="{4FA9188A-E7C5-49F9-AFF3-979296DFA1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18628" y="1521000"/>
            <a:ext cx="2227722" cy="1908000"/>
          </a:xfrm>
          <a:prstGeom prst="rect">
            <a:avLst/>
          </a:prstGeom>
        </p:spPr>
      </p:pic>
      <p:pic>
        <p:nvPicPr>
          <p:cNvPr id="10" name="Paveikslėlis 9">
            <a:extLst>
              <a:ext uri="{FF2B5EF4-FFF2-40B4-BE49-F238E27FC236}">
                <a16:creationId xmlns="" xmlns:a16="http://schemas.microsoft.com/office/drawing/2014/main" id="{3939A089-BD5C-48E1-A025-ADE6D4F76C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8069" y="1403327"/>
            <a:ext cx="2017951" cy="1798476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="" xmlns:a16="http://schemas.microsoft.com/office/drawing/2014/main" id="{6E3AAA3E-40E1-4797-B15F-20A1303062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34530" y="4471293"/>
            <a:ext cx="2670279" cy="173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659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kalioji slinktis 2">
            <a:extLst>
              <a:ext uri="{FF2B5EF4-FFF2-40B4-BE49-F238E27FC236}">
                <a16:creationId xmlns="" xmlns:a16="http://schemas.microsoft.com/office/drawing/2014/main" id="{BF949AE2-0006-4928-BDD5-AE41F99D0467}"/>
              </a:ext>
            </a:extLst>
          </p:cNvPr>
          <p:cNvSpPr/>
          <p:nvPr/>
        </p:nvSpPr>
        <p:spPr>
          <a:xfrm>
            <a:off x="5718175" y="1666875"/>
            <a:ext cx="5295900" cy="4475163"/>
          </a:xfrm>
          <a:prstGeom prst="verticalScrol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lt-LT" dirty="0">
                <a:solidFill>
                  <a:srgbClr val="002060"/>
                </a:solidFill>
                <a:latin typeface="Comic Sans MS" panose="030F0702030302020204" pitchFamily="66" charset="0"/>
              </a:rPr>
              <a:t>	</a:t>
            </a:r>
            <a:r>
              <a:rPr lang="lt-LT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TROLEIBUSAS YRA TRANSPORTO PRIEMONĖ, NIEKUO NESISKIRIANTI NUO ĮPRASTO AUTOBUSO, TAČIAU TURINTI ELEKTRINĮ VARIKLĮ, KURIS MAITINAMAS LAIDAIS, NUTIESIAMAIS VIRŠ GATVIŲ, KURIOMIS TURI VAŽIUOTI.</a:t>
            </a:r>
          </a:p>
        </p:txBody>
      </p:sp>
      <p:sp>
        <p:nvSpPr>
          <p:cNvPr id="10242" name="Pavadinimas 1">
            <a:extLst>
              <a:ext uri="{FF2B5EF4-FFF2-40B4-BE49-F238E27FC236}">
                <a16:creationId xmlns="" xmlns:a16="http://schemas.microsoft.com/office/drawing/2014/main" id="{33DCCC2C-DC7A-40B8-968E-6E1B7A02460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5288" y="213727"/>
            <a:ext cx="10020300" cy="598487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lt-LT" altLang="lt-LT" sz="4000" dirty="0">
                <a:latin typeface="Comic Sans MS" panose="030F0702030302020204" pitchFamily="66" charset="0"/>
              </a:rPr>
              <a:t>TEISNGAS ATSAKYMAS YRA </a:t>
            </a:r>
          </a:p>
        </p:txBody>
      </p:sp>
      <p:sp>
        <p:nvSpPr>
          <p:cNvPr id="5" name="Stačiakampis 4">
            <a:extLst>
              <a:ext uri="{FF2B5EF4-FFF2-40B4-BE49-F238E27FC236}">
                <a16:creationId xmlns="" xmlns:a16="http://schemas.microsoft.com/office/drawing/2014/main" id="{05B6EC07-4D2B-4EC9-BBDC-E096D522E1B3}"/>
              </a:ext>
            </a:extLst>
          </p:cNvPr>
          <p:cNvSpPr/>
          <p:nvPr/>
        </p:nvSpPr>
        <p:spPr>
          <a:xfrm>
            <a:off x="4089400" y="1666875"/>
            <a:ext cx="5846763" cy="12922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lt-LT" sz="4800" b="1" dirty="0">
                <a:solidFill>
                  <a:srgbClr val="800080"/>
                </a:solidFill>
                <a:latin typeface="Comic Sans MS" panose="030F0702030302020204" pitchFamily="66" charset="0"/>
                <a:ea typeface="+mj-ea"/>
                <a:cs typeface="+mj-cs"/>
              </a:rPr>
              <a:t>  </a:t>
            </a:r>
            <a:endParaRPr lang="lt-LT" sz="800" dirty="0">
              <a:latin typeface="Comic Sans MS" panose="030F0702030302020204" pitchFamily="66" charset="0"/>
            </a:endParaRP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lt-LT" sz="2000" dirty="0">
                <a:latin typeface="Comic Sans MS" panose="030F0702030302020204" pitchFamily="66" charset="0"/>
              </a:rPr>
              <a:t>	</a:t>
            </a:r>
            <a:endParaRPr lang="lt-LT" sz="2400" dirty="0">
              <a:latin typeface="Comic Sans MS" panose="030F0702030302020204" pitchFamily="66" charset="0"/>
            </a:endParaRPr>
          </a:p>
        </p:txBody>
      </p:sp>
      <p:pic>
        <p:nvPicPr>
          <p:cNvPr id="6" name="Picture 6" descr="Раскраска Троллейбус">
            <a:extLst>
              <a:ext uri="{FF2B5EF4-FFF2-40B4-BE49-F238E27FC236}">
                <a16:creationId xmlns="" xmlns:a16="http://schemas.microsoft.com/office/drawing/2014/main" id="{6A2BCAE1-7D47-4A5C-A4CD-C16A12BB9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390775"/>
            <a:ext cx="4189412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Thumbs up emoticon stock vector. Illustration of face - 73992493">
            <a:extLst>
              <a:ext uri="{FF2B5EF4-FFF2-40B4-BE49-F238E27FC236}">
                <a16:creationId xmlns="" xmlns:a16="http://schemas.microsoft.com/office/drawing/2014/main" id="{BB3586A0-644B-4F5D-88D2-29C7C466A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163" y="242888"/>
            <a:ext cx="161607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aaiškinimas su rodykle į viršų 3">
            <a:extLst>
              <a:ext uri="{FF2B5EF4-FFF2-40B4-BE49-F238E27FC236}">
                <a16:creationId xmlns="" xmlns:a16="http://schemas.microsoft.com/office/drawing/2014/main" id="{2209325D-F406-4DF0-9AB0-D8D59F01CC15}"/>
              </a:ext>
            </a:extLst>
          </p:cNvPr>
          <p:cNvSpPr/>
          <p:nvPr/>
        </p:nvSpPr>
        <p:spPr>
          <a:xfrm>
            <a:off x="598488" y="5443538"/>
            <a:ext cx="2582862" cy="1174750"/>
          </a:xfrm>
          <a:prstGeom prst="upArrowCallou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>
              <a:defRPr/>
            </a:pPr>
            <a:r>
              <a:rPr lang="lt-LT" b="1" dirty="0"/>
              <a:t>KOKIA RAIDE PRASIDEDA ŠIS ŽODIS?</a:t>
            </a:r>
          </a:p>
        </p:txBody>
      </p:sp>
      <p:sp>
        <p:nvSpPr>
          <p:cNvPr id="10" name="Pavadinimas 1">
            <a:extLst>
              <a:ext uri="{FF2B5EF4-FFF2-40B4-BE49-F238E27FC236}">
                <a16:creationId xmlns="" xmlns:a16="http://schemas.microsoft.com/office/drawing/2014/main" id="{A6D2151E-804F-4C6D-88E5-6C2DD7B794B4}"/>
              </a:ext>
            </a:extLst>
          </p:cNvPr>
          <p:cNvSpPr txBox="1">
            <a:spLocks/>
          </p:cNvSpPr>
          <p:nvPr/>
        </p:nvSpPr>
        <p:spPr>
          <a:xfrm>
            <a:off x="411163" y="1344613"/>
            <a:ext cx="4411662" cy="644525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lt-LT" altLang="lt-LT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r>
              <a:rPr lang="lt-LT" altLang="lt-LT" sz="4000" dirty="0">
                <a:latin typeface="Comic Sans MS" panose="030F0702030302020204" pitchFamily="66" charset="0"/>
              </a:rPr>
              <a:t>RO-LEI-BU-SAS</a:t>
            </a:r>
          </a:p>
        </p:txBody>
      </p:sp>
      <p:cxnSp>
        <p:nvCxnSpPr>
          <p:cNvPr id="8" name="Tiesioji rodyklės jungtis 7">
            <a:extLst>
              <a:ext uri="{FF2B5EF4-FFF2-40B4-BE49-F238E27FC236}">
                <a16:creationId xmlns="" xmlns:a16="http://schemas.microsoft.com/office/drawing/2014/main" id="{817DD2E5-08C6-45FB-B67A-1BAD68782870}"/>
              </a:ext>
            </a:extLst>
          </p:cNvPr>
          <p:cNvCxnSpPr/>
          <p:nvPr/>
        </p:nvCxnSpPr>
        <p:spPr>
          <a:xfrm flipH="1">
            <a:off x="4912518" y="795545"/>
            <a:ext cx="2355850" cy="8048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Tiesioji rodyklės jungtis 11">
            <a:extLst>
              <a:ext uri="{FF2B5EF4-FFF2-40B4-BE49-F238E27FC236}">
                <a16:creationId xmlns="" xmlns:a16="http://schemas.microsoft.com/office/drawing/2014/main" id="{27D2BC38-33C4-4180-B98F-B3AB48A41565}"/>
              </a:ext>
            </a:extLst>
          </p:cNvPr>
          <p:cNvCxnSpPr/>
          <p:nvPr/>
        </p:nvCxnSpPr>
        <p:spPr>
          <a:xfrm>
            <a:off x="4464844" y="2072170"/>
            <a:ext cx="1611313" cy="11493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aveikslėlis 2">
            <a:extLst>
              <a:ext uri="{FF2B5EF4-FFF2-40B4-BE49-F238E27FC236}">
                <a16:creationId xmlns="" xmlns:a16="http://schemas.microsoft.com/office/drawing/2014/main" id="{30E22589-447F-4390-AF72-CDA8D7114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326" y="4772439"/>
            <a:ext cx="2284412" cy="175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ebesėlio formos paaiškinimas 1">
            <a:extLst>
              <a:ext uri="{FF2B5EF4-FFF2-40B4-BE49-F238E27FC236}">
                <a16:creationId xmlns="" xmlns:a16="http://schemas.microsoft.com/office/drawing/2014/main" id="{6F3FE73B-8F65-4C99-BE9B-1851E64CCD7F}"/>
              </a:ext>
            </a:extLst>
          </p:cNvPr>
          <p:cNvSpPr/>
          <p:nvPr/>
        </p:nvSpPr>
        <p:spPr>
          <a:xfrm>
            <a:off x="1587845" y="908843"/>
            <a:ext cx="4508155" cy="3292096"/>
          </a:xfrm>
          <a:prstGeom prst="cloudCallout">
            <a:avLst>
              <a:gd name="adj1" fmla="val -56204"/>
              <a:gd name="adj2" fmla="val 78832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lt-LT" altLang="lt-LT" dirty="0">
                <a:solidFill>
                  <a:srgbClr val="002060"/>
                </a:solidFill>
                <a:latin typeface="Comic Sans MS" panose="030F0702030302020204" pitchFamily="66" charset="0"/>
              </a:rPr>
              <a:t>DU RIESTI RAGAI - JO VAIRAS.</a:t>
            </a:r>
            <a:br>
              <a:rPr lang="lt-LT" altLang="lt-LT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lt-LT" altLang="lt-LT" dirty="0">
                <a:solidFill>
                  <a:srgbClr val="002060"/>
                </a:solidFill>
                <a:latin typeface="Comic Sans MS" panose="030F0702030302020204" pitchFamily="66" charset="0"/>
              </a:rPr>
              <a:t>NE OŽYS JIS! IR NE ŽVAIRAS!</a:t>
            </a:r>
            <a:br>
              <a:rPr lang="lt-LT" altLang="lt-LT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lt-LT" altLang="lt-LT" dirty="0">
                <a:solidFill>
                  <a:srgbClr val="002060"/>
                </a:solidFill>
                <a:latin typeface="Comic Sans MS" panose="030F0702030302020204" pitchFamily="66" charset="0"/>
              </a:rPr>
              <a:t>SAUGŲ ŠALMĄ UŽSIDĖJĘS,</a:t>
            </a:r>
            <a:br>
              <a:rPr lang="lt-LT" altLang="lt-LT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lt-LT" altLang="lt-LT" dirty="0">
                <a:solidFill>
                  <a:srgbClr val="002060"/>
                </a:solidFill>
                <a:latin typeface="Comic Sans MS" panose="030F0702030302020204" pitchFamily="66" charset="0"/>
              </a:rPr>
              <a:t>SKRISK SU JUO KAIP LAISVAS VĖJAS! </a:t>
            </a:r>
            <a:r>
              <a:rPr lang="lt-LT" altLang="lt-LT" dirty="0">
                <a:solidFill>
                  <a:srgbClr val="FF0000"/>
                </a:solidFill>
                <a:latin typeface="Comic Sans MS" panose="030F0702030302020204" pitchFamily="66" charset="0"/>
              </a:rPr>
              <a:t>KAS?</a:t>
            </a:r>
            <a:endParaRPr lang="lt-LT" dirty="0">
              <a:solidFill>
                <a:srgbClr val="FF0000"/>
              </a:solidFill>
            </a:endParaRPr>
          </a:p>
        </p:txBody>
      </p:sp>
      <p:pic>
        <p:nvPicPr>
          <p:cNvPr id="11" name="Turinio vietos rezervavimo ženklas 11" descr="Of cartoon bus Royalty Free Vector Image - VectorStock">
            <a:extLst>
              <a:ext uri="{FF2B5EF4-FFF2-40B4-BE49-F238E27FC236}">
                <a16:creationId xmlns="" xmlns:a16="http://schemas.microsoft.com/office/drawing/2014/main" id="{6CF7D051-5552-4A5D-ACE3-B8CC48ED8A0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2827" r="1950" b="25497"/>
          <a:stretch>
            <a:fillRect/>
          </a:stretch>
        </p:blipFill>
        <p:spPr bwMode="auto">
          <a:xfrm>
            <a:off x="2442368" y="4377944"/>
            <a:ext cx="3125788" cy="199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Boats and Ships Clipart - ferry-boat-clipart-934 - Classroom Clipart">
            <a:extLst>
              <a:ext uri="{FF2B5EF4-FFF2-40B4-BE49-F238E27FC236}">
                <a16:creationId xmlns="" xmlns:a16="http://schemas.microsoft.com/office/drawing/2014/main" id="{05BB47AB-00F4-4888-8664-EA38630D0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970" b="13342"/>
          <a:stretch>
            <a:fillRect/>
          </a:stretch>
        </p:blipFill>
        <p:spPr bwMode="auto">
          <a:xfrm>
            <a:off x="5904051" y="2554891"/>
            <a:ext cx="3470275" cy="23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Turinio vietos rezervavimo ženklas 4">
            <a:extLst>
              <a:ext uri="{FF2B5EF4-FFF2-40B4-BE49-F238E27FC236}">
                <a16:creationId xmlns="" xmlns:a16="http://schemas.microsoft.com/office/drawing/2014/main" id="{4A522F8D-0D28-4E6F-B9E7-0CA5440692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3797300"/>
            <a:ext cx="1041400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Pavadinimas 1">
            <a:extLst>
              <a:ext uri="{FF2B5EF4-FFF2-40B4-BE49-F238E27FC236}">
                <a16:creationId xmlns="" xmlns:a16="http://schemas.microsoft.com/office/drawing/2014/main" id="{B24B7AAF-C231-4ACB-A571-6B537EA1B191}"/>
              </a:ext>
            </a:extLst>
          </p:cNvPr>
          <p:cNvSpPr txBox="1">
            <a:spLocks/>
          </p:cNvSpPr>
          <p:nvPr/>
        </p:nvSpPr>
        <p:spPr bwMode="auto">
          <a:xfrm>
            <a:off x="363538" y="274638"/>
            <a:ext cx="9694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lt-LT" altLang="lt-LT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TEISINGĄ ATSAKYMĄ APIBRAUK.</a:t>
            </a:r>
          </a:p>
        </p:txBody>
      </p:sp>
      <p:pic>
        <p:nvPicPr>
          <p:cNvPr id="3" name="Paveikslėlis 2">
            <a:extLst>
              <a:ext uri="{FF2B5EF4-FFF2-40B4-BE49-F238E27FC236}">
                <a16:creationId xmlns="" xmlns:a16="http://schemas.microsoft.com/office/drawing/2014/main" id="{AB4F7791-3474-4B7A-AC08-BBB94EF1DA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4326" y="908843"/>
            <a:ext cx="1322947" cy="179847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Pavadinimas 1">
            <a:extLst>
              <a:ext uri="{FF2B5EF4-FFF2-40B4-BE49-F238E27FC236}">
                <a16:creationId xmlns="" xmlns:a16="http://schemas.microsoft.com/office/drawing/2014/main" id="{3C5B8098-B52E-48E5-A9F4-F1B63BA2C39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1963" y="312738"/>
            <a:ext cx="9334500" cy="8588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t-LT" altLang="lt-LT" sz="4000" dirty="0">
                <a:latin typeface="Comic Sans MS" panose="030F0702030302020204" pitchFamily="66" charset="0"/>
              </a:rPr>
              <a:t/>
            </a:r>
            <a:br>
              <a:rPr lang="lt-LT" altLang="lt-LT" sz="4000" dirty="0">
                <a:latin typeface="Comic Sans MS" panose="030F0702030302020204" pitchFamily="66" charset="0"/>
              </a:rPr>
            </a:br>
            <a:r>
              <a:rPr lang="lt-LT" altLang="lt-LT" sz="4000" dirty="0">
                <a:latin typeface="Comic Sans MS" panose="030F0702030302020204" pitchFamily="66" charset="0"/>
              </a:rPr>
              <a:t>TEISINGAI ATSAKYMAS YRA</a:t>
            </a:r>
            <a:br>
              <a:rPr lang="lt-LT" altLang="lt-LT" sz="4000" dirty="0">
                <a:latin typeface="Comic Sans MS" panose="030F0702030302020204" pitchFamily="66" charset="0"/>
              </a:rPr>
            </a:br>
            <a:endParaRPr lang="lt-LT" altLang="lt-LT" sz="4000" dirty="0">
              <a:latin typeface="Comic Sans MS" panose="030F0702030302020204" pitchFamily="66" charset="0"/>
            </a:endParaRPr>
          </a:p>
        </p:txBody>
      </p:sp>
      <p:pic>
        <p:nvPicPr>
          <p:cNvPr id="7171" name="Turinio vietos rezervavimo ženklas 3">
            <a:extLst>
              <a:ext uri="{FF2B5EF4-FFF2-40B4-BE49-F238E27FC236}">
                <a16:creationId xmlns="" xmlns:a16="http://schemas.microsoft.com/office/drawing/2014/main" id="{BA98B762-D6F9-499F-99C1-D445C67A2B4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9800" y="2779713"/>
            <a:ext cx="2979738" cy="2286000"/>
          </a:xfrm>
        </p:spPr>
      </p:pic>
      <p:sp>
        <p:nvSpPr>
          <p:cNvPr id="2" name="Vertikalioji slinktis 1">
            <a:extLst>
              <a:ext uri="{FF2B5EF4-FFF2-40B4-BE49-F238E27FC236}">
                <a16:creationId xmlns="" xmlns:a16="http://schemas.microsoft.com/office/drawing/2014/main" id="{0689B809-D03B-40A1-A738-27BF9CE7ECA7}"/>
              </a:ext>
            </a:extLst>
          </p:cNvPr>
          <p:cNvSpPr/>
          <p:nvPr/>
        </p:nvSpPr>
        <p:spPr>
          <a:xfrm>
            <a:off x="6235700" y="1816100"/>
            <a:ext cx="4257675" cy="4219575"/>
          </a:xfrm>
          <a:prstGeom prst="verticalScrol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lt-LT" altLang="lt-LT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lt-LT" altLang="lt-LT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MOTOCIKLAS YRA DVIRATĖ                  MOTORINĖ  TRANSPORTO PRIEMONĖ, KURIA GALI VAŽIUOTI NUO </a:t>
            </a:r>
            <a:r>
              <a:rPr lang="en-US" altLang="lt-LT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1-2 ASMEN</a:t>
            </a:r>
            <a:r>
              <a:rPr lang="lt-LT" altLang="lt-LT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Ų. </a:t>
            </a:r>
            <a:endParaRPr lang="lt-LT" sz="2400" dirty="0"/>
          </a:p>
        </p:txBody>
      </p:sp>
      <p:pic>
        <p:nvPicPr>
          <p:cNvPr id="7173" name="Picture 6" descr="Thumbs up emoticon stock vector. Illustration of face - 73992493">
            <a:extLst>
              <a:ext uri="{FF2B5EF4-FFF2-40B4-BE49-F238E27FC236}">
                <a16:creationId xmlns="" xmlns:a16="http://schemas.microsoft.com/office/drawing/2014/main" id="{E99FFE5A-5D39-4794-94FE-938A7EEB8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588" y="581025"/>
            <a:ext cx="161607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avadinimas 1">
            <a:extLst>
              <a:ext uri="{FF2B5EF4-FFF2-40B4-BE49-F238E27FC236}">
                <a16:creationId xmlns="" xmlns:a16="http://schemas.microsoft.com/office/drawing/2014/main" id="{A5543DE0-8F13-470E-AADA-BABD59BCFAE4}"/>
              </a:ext>
            </a:extLst>
          </p:cNvPr>
          <p:cNvSpPr txBox="1">
            <a:spLocks/>
          </p:cNvSpPr>
          <p:nvPr/>
        </p:nvSpPr>
        <p:spPr>
          <a:xfrm>
            <a:off x="1449388" y="1738313"/>
            <a:ext cx="4410075" cy="644525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lt-LT" altLang="lt-LT" sz="4000" dirty="0">
              <a:latin typeface="Comic Sans MS" panose="030F0702030302020204" pitchFamily="66" charset="0"/>
            </a:endParaRPr>
          </a:p>
        </p:txBody>
      </p:sp>
      <p:sp>
        <p:nvSpPr>
          <p:cNvPr id="7175" name="Stačiakampis 2">
            <a:extLst>
              <a:ext uri="{FF2B5EF4-FFF2-40B4-BE49-F238E27FC236}">
                <a16:creationId xmlns="" xmlns:a16="http://schemas.microsoft.com/office/drawing/2014/main" id="{9720B096-BA05-457C-A88B-BB4B58E98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2063" y="1816100"/>
            <a:ext cx="40847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lt-LT" altLang="lt-LT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M</a:t>
            </a:r>
            <a:r>
              <a:rPr lang="lt-LT" altLang="lt-LT" sz="3600" dirty="0">
                <a:latin typeface="Comic Sans MS" panose="030F0702030302020204" pitchFamily="66" charset="0"/>
              </a:rPr>
              <a:t>O-TO-CIK-LAS</a:t>
            </a:r>
            <a:endParaRPr lang="lt-LT" altLang="en-US" sz="3600" dirty="0"/>
          </a:p>
        </p:txBody>
      </p:sp>
      <p:cxnSp>
        <p:nvCxnSpPr>
          <p:cNvPr id="5" name="Tiesioji rodyklės jungtis 4">
            <a:extLst>
              <a:ext uri="{FF2B5EF4-FFF2-40B4-BE49-F238E27FC236}">
                <a16:creationId xmlns="" xmlns:a16="http://schemas.microsoft.com/office/drawing/2014/main" id="{C9AC82BE-5645-4539-9C9A-75D297422EFB}"/>
              </a:ext>
            </a:extLst>
          </p:cNvPr>
          <p:cNvCxnSpPr/>
          <p:nvPr/>
        </p:nvCxnSpPr>
        <p:spPr>
          <a:xfrm flipH="1">
            <a:off x="5252243" y="1039019"/>
            <a:ext cx="1766887" cy="909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Tiesioji rodyklės jungtis 8">
            <a:extLst>
              <a:ext uri="{FF2B5EF4-FFF2-40B4-BE49-F238E27FC236}">
                <a16:creationId xmlns="" xmlns:a16="http://schemas.microsoft.com/office/drawing/2014/main" id="{C09DAB3E-06AF-429D-BF23-311C3BDEA5B3}"/>
              </a:ext>
            </a:extLst>
          </p:cNvPr>
          <p:cNvCxnSpPr/>
          <p:nvPr/>
        </p:nvCxnSpPr>
        <p:spPr>
          <a:xfrm>
            <a:off x="5144293" y="2579688"/>
            <a:ext cx="1350963" cy="7953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aaiškinimas su rodykle į viršų 12">
            <a:extLst>
              <a:ext uri="{FF2B5EF4-FFF2-40B4-BE49-F238E27FC236}">
                <a16:creationId xmlns="" xmlns:a16="http://schemas.microsoft.com/office/drawing/2014/main" id="{8876BA4A-11B6-42BB-9389-516FBAFE863B}"/>
              </a:ext>
            </a:extLst>
          </p:cNvPr>
          <p:cNvSpPr/>
          <p:nvPr/>
        </p:nvSpPr>
        <p:spPr>
          <a:xfrm>
            <a:off x="1071563" y="5168900"/>
            <a:ext cx="2582862" cy="1176338"/>
          </a:xfrm>
          <a:prstGeom prst="upArrowCallou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anchor="ctr"/>
          <a:lstStyle/>
          <a:p>
            <a:pPr algn="ctr">
              <a:defRPr/>
            </a:pPr>
            <a:r>
              <a:rPr lang="lt-LT" b="1" dirty="0"/>
              <a:t>KOKIA RAIDE PRASIDEDA ŠIS ŽODIS?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ebesėlio formos paaiškinimas 1">
            <a:extLst>
              <a:ext uri="{FF2B5EF4-FFF2-40B4-BE49-F238E27FC236}">
                <a16:creationId xmlns="" xmlns:a16="http://schemas.microsoft.com/office/drawing/2014/main" id="{0DAB8567-663D-4975-B2AE-408EBBBEB336}"/>
              </a:ext>
            </a:extLst>
          </p:cNvPr>
          <p:cNvSpPr/>
          <p:nvPr/>
        </p:nvSpPr>
        <p:spPr>
          <a:xfrm>
            <a:off x="1981958" y="620197"/>
            <a:ext cx="4005542" cy="2980214"/>
          </a:xfrm>
          <a:prstGeom prst="cloudCallout">
            <a:avLst>
              <a:gd name="adj1" fmla="val -56204"/>
              <a:gd name="adj2" fmla="val 78832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lt-LT" altLang="lt-LT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>
              <a:defRPr/>
            </a:pPr>
            <a:endParaRPr lang="lt-LT" altLang="lt-LT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>
              <a:defRPr/>
            </a:pPr>
            <a:r>
              <a:rPr lang="lt-LT" altLang="lt-LT" dirty="0">
                <a:solidFill>
                  <a:srgbClr val="002060"/>
                </a:solidFill>
                <a:latin typeface="Comic Sans MS" panose="030F0702030302020204" pitchFamily="66" charset="0"/>
              </a:rPr>
              <a:t>ŠIRDIS GELEŽINĖ, </a:t>
            </a:r>
            <a:br>
              <a:rPr lang="lt-LT" altLang="lt-LT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lt-LT" altLang="lt-LT" dirty="0">
                <a:solidFill>
                  <a:srgbClr val="002060"/>
                </a:solidFill>
                <a:latin typeface="Comic Sans MS" panose="030F0702030302020204" pitchFamily="66" charset="0"/>
              </a:rPr>
              <a:t>BATAI GUMINIAI, </a:t>
            </a:r>
            <a:br>
              <a:rPr lang="lt-LT" altLang="lt-LT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lt-LT" altLang="lt-LT" dirty="0">
                <a:solidFill>
                  <a:srgbClr val="002060"/>
                </a:solidFill>
                <a:latin typeface="Comic Sans MS" panose="030F0702030302020204" pitchFamily="66" charset="0"/>
              </a:rPr>
              <a:t>AKYS STIKLINĖS, O JĖGOS ARKLINĖS. </a:t>
            </a:r>
            <a:r>
              <a:rPr lang="lt-LT" altLang="lt-LT" dirty="0">
                <a:solidFill>
                  <a:srgbClr val="FF0000"/>
                </a:solidFill>
                <a:latin typeface="Comic Sans MS" panose="030F0702030302020204" pitchFamily="66" charset="0"/>
              </a:rPr>
              <a:t>KAS?</a:t>
            </a:r>
            <a:r>
              <a:rPr lang="lt-LT" altLang="lt-LT" dirty="0">
                <a:solidFill>
                  <a:srgbClr val="002060"/>
                </a:solidFill>
                <a:latin typeface="Comic Sans MS" panose="030F0702030302020204" pitchFamily="66" charset="0"/>
              </a:rPr>
              <a:t/>
            </a:r>
            <a:br>
              <a:rPr lang="lt-LT" altLang="lt-LT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endParaRPr lang="lt-LT" dirty="0">
              <a:solidFill>
                <a:srgbClr val="FF0000"/>
              </a:solidFill>
            </a:endParaRPr>
          </a:p>
        </p:txBody>
      </p:sp>
      <p:pic>
        <p:nvPicPr>
          <p:cNvPr id="7" name="Picture 4" descr="Airplane cartoon character Sticker • Pixers® • We live to change">
            <a:extLst>
              <a:ext uri="{FF2B5EF4-FFF2-40B4-BE49-F238E27FC236}">
                <a16:creationId xmlns="" xmlns:a16="http://schemas.microsoft.com/office/drawing/2014/main" id="{7F4CB7C7-A674-40AB-BE87-0A141C6C1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" b="11111"/>
          <a:stretch>
            <a:fillRect/>
          </a:stretch>
        </p:blipFill>
        <p:spPr bwMode="auto">
          <a:xfrm rot="853640">
            <a:off x="8567086" y="375681"/>
            <a:ext cx="3335337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" descr="How to Draw Lighting McQueen, Cartoon Characters | Lightning ...">
            <a:extLst>
              <a:ext uri="{FF2B5EF4-FFF2-40B4-BE49-F238E27FC236}">
                <a16:creationId xmlns="" xmlns:a16="http://schemas.microsoft.com/office/drawing/2014/main" id="{6E7B2D24-47BF-4166-9F3D-146ECE10B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" r="2" b="10091"/>
          <a:stretch>
            <a:fillRect/>
          </a:stretch>
        </p:blipFill>
        <p:spPr bwMode="auto">
          <a:xfrm>
            <a:off x="8140919" y="2670066"/>
            <a:ext cx="267970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aveikslėlis 8">
            <a:extLst>
              <a:ext uri="{FF2B5EF4-FFF2-40B4-BE49-F238E27FC236}">
                <a16:creationId xmlns="" xmlns:a16="http://schemas.microsoft.com/office/drawing/2014/main" id="{B300D08C-4A4C-4921-BB28-BECFEEF9F58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64" y="3965988"/>
            <a:ext cx="1174810" cy="24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Pavadinimas 1">
            <a:extLst>
              <a:ext uri="{FF2B5EF4-FFF2-40B4-BE49-F238E27FC236}">
                <a16:creationId xmlns="" xmlns:a16="http://schemas.microsoft.com/office/drawing/2014/main" id="{90389779-FD54-48B0-96D9-971D5D945578}"/>
              </a:ext>
            </a:extLst>
          </p:cNvPr>
          <p:cNvSpPr txBox="1">
            <a:spLocks/>
          </p:cNvSpPr>
          <p:nvPr/>
        </p:nvSpPr>
        <p:spPr bwMode="auto">
          <a:xfrm>
            <a:off x="363538" y="274638"/>
            <a:ext cx="9694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lt-LT" altLang="lt-LT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TEISINGĄ ATSAKYMĄ APIBRAUK.</a:t>
            </a:r>
          </a:p>
        </p:txBody>
      </p:sp>
      <p:pic>
        <p:nvPicPr>
          <p:cNvPr id="3" name="Paveikslėlis 2">
            <a:extLst>
              <a:ext uri="{FF2B5EF4-FFF2-40B4-BE49-F238E27FC236}">
                <a16:creationId xmlns="" xmlns:a16="http://schemas.microsoft.com/office/drawing/2014/main" id="{0E8B966C-50D2-41B8-A893-8D891978EC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812"/>
          <a:stretch/>
        </p:blipFill>
        <p:spPr>
          <a:xfrm>
            <a:off x="6088978" y="1445988"/>
            <a:ext cx="1771751" cy="2520000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="" xmlns:a16="http://schemas.microsoft.com/office/drawing/2014/main" id="{B846074E-55B4-4AF3-873F-3BAB0197BE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812"/>
          <a:stretch/>
        </p:blipFill>
        <p:spPr>
          <a:xfrm>
            <a:off x="9785569" y="4545495"/>
            <a:ext cx="1840285" cy="1800000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="" xmlns:a16="http://schemas.microsoft.com/office/drawing/2014/main" id="{015976F2-0F32-4DF3-B86A-3D0894C4CFB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8247" y="4289988"/>
            <a:ext cx="6912000" cy="2160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Pavadinimas 1">
            <a:extLst>
              <a:ext uri="{FF2B5EF4-FFF2-40B4-BE49-F238E27FC236}">
                <a16:creationId xmlns="" xmlns:a16="http://schemas.microsoft.com/office/drawing/2014/main" id="{8758E656-D0C1-4867-AC5E-076231245EB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4313" y="52388"/>
            <a:ext cx="9796462" cy="8540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t-LT" altLang="lt-LT" sz="4000" dirty="0">
                <a:latin typeface="Comic Sans MS" panose="030F0702030302020204" pitchFamily="66" charset="0"/>
              </a:rPr>
              <a:t/>
            </a:r>
            <a:br>
              <a:rPr lang="lt-LT" altLang="lt-LT" sz="4000" dirty="0">
                <a:latin typeface="Comic Sans MS" panose="030F0702030302020204" pitchFamily="66" charset="0"/>
              </a:rPr>
            </a:br>
            <a:r>
              <a:rPr lang="lt-LT" altLang="lt-LT" sz="4000" dirty="0">
                <a:latin typeface="Comic Sans MS" panose="030F0702030302020204" pitchFamily="66" charset="0"/>
              </a:rPr>
              <a:t>TEISINGAI ATSAKYMAS YRA</a:t>
            </a:r>
            <a:br>
              <a:rPr lang="lt-LT" altLang="lt-LT" sz="4000" dirty="0">
                <a:latin typeface="Comic Sans MS" panose="030F0702030302020204" pitchFamily="66" charset="0"/>
              </a:rPr>
            </a:br>
            <a:endParaRPr lang="lt-LT" altLang="lt-LT" sz="4000" dirty="0">
              <a:latin typeface="Comic Sans MS" panose="030F0702030302020204" pitchFamily="66" charset="0"/>
            </a:endParaRPr>
          </a:p>
        </p:txBody>
      </p:sp>
      <p:sp>
        <p:nvSpPr>
          <p:cNvPr id="2" name="Vertikalioji slinktis 1">
            <a:extLst>
              <a:ext uri="{FF2B5EF4-FFF2-40B4-BE49-F238E27FC236}">
                <a16:creationId xmlns="" xmlns:a16="http://schemas.microsoft.com/office/drawing/2014/main" id="{4764726B-CD89-4938-866E-42B43D095DEA}"/>
              </a:ext>
            </a:extLst>
          </p:cNvPr>
          <p:cNvSpPr/>
          <p:nvPr/>
        </p:nvSpPr>
        <p:spPr>
          <a:xfrm>
            <a:off x="6046788" y="2216150"/>
            <a:ext cx="5715000" cy="3335338"/>
          </a:xfrm>
          <a:prstGeom prst="verticalScrol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lt-LT" altLang="lt-LT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endParaRPr lang="lt-LT" sz="3200" dirty="0"/>
          </a:p>
        </p:txBody>
      </p:sp>
      <p:pic>
        <p:nvPicPr>
          <p:cNvPr id="9220" name="Picture 6" descr="Thumbs up emoticon stock vector. Illustration of face - 73992493">
            <a:extLst>
              <a:ext uri="{FF2B5EF4-FFF2-40B4-BE49-F238E27FC236}">
                <a16:creationId xmlns="" xmlns:a16="http://schemas.microsoft.com/office/drawing/2014/main" id="{743555DD-9B28-41A1-85C8-6B9A06D0E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688" y="323850"/>
            <a:ext cx="161607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avadinimas 1">
            <a:extLst>
              <a:ext uri="{FF2B5EF4-FFF2-40B4-BE49-F238E27FC236}">
                <a16:creationId xmlns="" xmlns:a16="http://schemas.microsoft.com/office/drawing/2014/main" id="{9849256F-BC52-4BF5-AA15-8B108A9EC82F}"/>
              </a:ext>
            </a:extLst>
          </p:cNvPr>
          <p:cNvSpPr txBox="1">
            <a:spLocks/>
          </p:cNvSpPr>
          <p:nvPr/>
        </p:nvSpPr>
        <p:spPr>
          <a:xfrm>
            <a:off x="1449388" y="1738313"/>
            <a:ext cx="4410075" cy="644525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lt-LT" altLang="lt-LT" sz="4000" dirty="0">
              <a:latin typeface="Comic Sans MS" panose="030F0702030302020204" pitchFamily="66" charset="0"/>
            </a:endParaRPr>
          </a:p>
        </p:txBody>
      </p:sp>
      <p:sp>
        <p:nvSpPr>
          <p:cNvPr id="9222" name="Stačiakampis 2">
            <a:extLst>
              <a:ext uri="{FF2B5EF4-FFF2-40B4-BE49-F238E27FC236}">
                <a16:creationId xmlns="" xmlns:a16="http://schemas.microsoft.com/office/drawing/2014/main" id="{DC954E28-7717-4604-9B5B-ED81D0CE6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2063" y="1816100"/>
            <a:ext cx="44608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r>
              <a:rPr lang="lt-LT" alt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lt-LT" altLang="en-US" sz="3600" dirty="0">
                <a:latin typeface="Comic Sans MS" panose="030F0702030302020204" pitchFamily="66" charset="0"/>
              </a:rPr>
              <a:t>U-TO-MO-BI-LIS</a:t>
            </a:r>
          </a:p>
        </p:txBody>
      </p:sp>
      <p:cxnSp>
        <p:nvCxnSpPr>
          <p:cNvPr id="5" name="Tiesioji rodyklės jungtis 4">
            <a:extLst>
              <a:ext uri="{FF2B5EF4-FFF2-40B4-BE49-F238E27FC236}">
                <a16:creationId xmlns="" xmlns:a16="http://schemas.microsoft.com/office/drawing/2014/main" id="{0B09CCF4-2880-4D12-A505-48C8C710CF41}"/>
              </a:ext>
            </a:extLst>
          </p:cNvPr>
          <p:cNvCxnSpPr/>
          <p:nvPr/>
        </p:nvCxnSpPr>
        <p:spPr>
          <a:xfrm flipH="1">
            <a:off x="5303838" y="906463"/>
            <a:ext cx="1766887" cy="909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Tiesioji rodyklės jungtis 8">
            <a:extLst>
              <a:ext uri="{FF2B5EF4-FFF2-40B4-BE49-F238E27FC236}">
                <a16:creationId xmlns="" xmlns:a16="http://schemas.microsoft.com/office/drawing/2014/main" id="{666E9F35-15A7-4464-BF5C-7DEAE48E7D61}"/>
              </a:ext>
            </a:extLst>
          </p:cNvPr>
          <p:cNvCxnSpPr/>
          <p:nvPr/>
        </p:nvCxnSpPr>
        <p:spPr>
          <a:xfrm>
            <a:off x="5003800" y="2466181"/>
            <a:ext cx="1350963" cy="7953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aaiškinimas su rodykle į viršų 12">
            <a:extLst>
              <a:ext uri="{FF2B5EF4-FFF2-40B4-BE49-F238E27FC236}">
                <a16:creationId xmlns="" xmlns:a16="http://schemas.microsoft.com/office/drawing/2014/main" id="{7F5CB26C-D961-4F47-83FF-79C77CEF17DD}"/>
              </a:ext>
            </a:extLst>
          </p:cNvPr>
          <p:cNvSpPr/>
          <p:nvPr/>
        </p:nvSpPr>
        <p:spPr>
          <a:xfrm>
            <a:off x="722313" y="5059363"/>
            <a:ext cx="2582862" cy="1174750"/>
          </a:xfrm>
          <a:prstGeom prst="upArrow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lt-LT" b="1" dirty="0">
                <a:solidFill>
                  <a:srgbClr val="0070C0"/>
                </a:solidFill>
              </a:rPr>
              <a:t>KOKIA RAIDE PRASIDEDA ŠIS ŽODIS?</a:t>
            </a:r>
          </a:p>
        </p:txBody>
      </p:sp>
      <p:sp>
        <p:nvSpPr>
          <p:cNvPr id="9226" name="TextBox 3">
            <a:extLst>
              <a:ext uri="{FF2B5EF4-FFF2-40B4-BE49-F238E27FC236}">
                <a16:creationId xmlns="" xmlns:a16="http://schemas.microsoft.com/office/drawing/2014/main" id="{A7C99E60-8AB8-49CF-93FB-47E78D62ED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9750" y="2819400"/>
            <a:ext cx="4030663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lt-LT" alt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NEBĖGINĖ MAŠINA, TURINTI 4 AR DAUGIAU RATŲ, VAROMA VIDAUS DEGIMO AR ELEKTROS VARIKLIO, NAUDOJAMA KROVINIAMS BEI KELEIVIAMS VEŽTI.</a:t>
            </a:r>
          </a:p>
        </p:txBody>
      </p:sp>
      <p:pic>
        <p:nvPicPr>
          <p:cNvPr id="9227" name="Picture 2" descr="How to Draw Lighting McQueen, Cartoon Characters | Lightning ...">
            <a:extLst>
              <a:ext uri="{FF2B5EF4-FFF2-40B4-BE49-F238E27FC236}">
                <a16:creationId xmlns="" xmlns:a16="http://schemas.microsoft.com/office/drawing/2014/main" id="{4E388BAB-2DF1-49AD-B4E2-29477AADA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" r="2" b="10091"/>
          <a:stretch>
            <a:fillRect/>
          </a:stretch>
        </p:blipFill>
        <p:spPr bwMode="auto">
          <a:xfrm>
            <a:off x="1160463" y="2654300"/>
            <a:ext cx="3519487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ebesėlio formos paaiškinimas 1">
            <a:extLst>
              <a:ext uri="{FF2B5EF4-FFF2-40B4-BE49-F238E27FC236}">
                <a16:creationId xmlns="" xmlns:a16="http://schemas.microsoft.com/office/drawing/2014/main" id="{8910A408-AE1B-431A-866D-F05D58B78445}"/>
              </a:ext>
            </a:extLst>
          </p:cNvPr>
          <p:cNvSpPr/>
          <p:nvPr/>
        </p:nvSpPr>
        <p:spPr>
          <a:xfrm>
            <a:off x="1311551" y="1057346"/>
            <a:ext cx="3852966" cy="2247900"/>
          </a:xfrm>
          <a:prstGeom prst="cloudCallout">
            <a:avLst>
              <a:gd name="adj1" fmla="val -56204"/>
              <a:gd name="adj2" fmla="val 78832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lt-LT" altLang="en-US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TOLSTA, TOLSTA ATSIGRĘŽIA, O KELIO NEBĖRA. </a:t>
            </a:r>
            <a:r>
              <a:rPr lang="lt-LT" alt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KAS?</a:t>
            </a:r>
          </a:p>
        </p:txBody>
      </p:sp>
      <p:pic>
        <p:nvPicPr>
          <p:cNvPr id="10243" name="Turinio vietos rezervavimo ženklas 4">
            <a:extLst>
              <a:ext uri="{FF2B5EF4-FFF2-40B4-BE49-F238E27FC236}">
                <a16:creationId xmlns="" xmlns:a16="http://schemas.microsoft.com/office/drawing/2014/main" id="{6DF088A3-8EFF-4FA0-9F46-D720DE8E452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" y="4155108"/>
            <a:ext cx="110429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Boats and Ships Clipart - ferry-boat-clipart-934 - Classroom Clipart">
            <a:extLst>
              <a:ext uri="{FF2B5EF4-FFF2-40B4-BE49-F238E27FC236}">
                <a16:creationId xmlns="" xmlns:a16="http://schemas.microsoft.com/office/drawing/2014/main" id="{D8AA4AA3-904F-4404-9903-6CF4DCE9D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970" b="13342"/>
          <a:stretch>
            <a:fillRect/>
          </a:stretch>
        </p:blipFill>
        <p:spPr bwMode="auto">
          <a:xfrm>
            <a:off x="1870075" y="3526619"/>
            <a:ext cx="4225925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Metro clipart 5 » Clipart Station">
            <a:extLst>
              <a:ext uri="{FF2B5EF4-FFF2-40B4-BE49-F238E27FC236}">
                <a16:creationId xmlns="" xmlns:a16="http://schemas.microsoft.com/office/drawing/2014/main" id="{761D9D94-0DD8-41B4-8146-1AA8D4413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0" y="4690876"/>
            <a:ext cx="3602038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aveikslėlis 2">
            <a:extLst>
              <a:ext uri="{FF2B5EF4-FFF2-40B4-BE49-F238E27FC236}">
                <a16:creationId xmlns="" xmlns:a16="http://schemas.microsoft.com/office/drawing/2014/main" id="{96D0E121-5E27-4C95-833D-486D0734C7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6461" y="295462"/>
            <a:ext cx="6444031" cy="749873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="" xmlns:a16="http://schemas.microsoft.com/office/drawing/2014/main" id="{51B4A550-609A-4DE8-B1F9-86D45F09E1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3452"/>
          <a:stretch/>
        </p:blipFill>
        <p:spPr>
          <a:xfrm>
            <a:off x="8162015" y="693658"/>
            <a:ext cx="2878667" cy="2247899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="" xmlns:a16="http://schemas.microsoft.com/office/drawing/2014/main" id="{A4ECF6D5-6130-43A5-B3B7-0DA4B34DFC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3683" y="2912268"/>
            <a:ext cx="3238500" cy="14097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Pavadinimas 1">
            <a:extLst>
              <a:ext uri="{FF2B5EF4-FFF2-40B4-BE49-F238E27FC236}">
                <a16:creationId xmlns="" xmlns:a16="http://schemas.microsoft.com/office/drawing/2014/main" id="{DA518E73-B911-4553-A432-AEAAECD30B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4313" y="52388"/>
            <a:ext cx="9796462" cy="8540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t-LT" altLang="lt-LT" sz="4000" dirty="0">
                <a:latin typeface="Comic Sans MS" panose="030F0702030302020204" pitchFamily="66" charset="0"/>
              </a:rPr>
              <a:t/>
            </a:r>
            <a:br>
              <a:rPr lang="lt-LT" altLang="lt-LT" sz="4000" dirty="0">
                <a:latin typeface="Comic Sans MS" panose="030F0702030302020204" pitchFamily="66" charset="0"/>
              </a:rPr>
            </a:br>
            <a:r>
              <a:rPr lang="lt-LT" altLang="lt-LT" sz="4000" dirty="0">
                <a:latin typeface="Comic Sans MS" panose="030F0702030302020204" pitchFamily="66" charset="0"/>
              </a:rPr>
              <a:t>TEISINGAI ATSAKYMAS YRA</a:t>
            </a:r>
            <a:br>
              <a:rPr lang="lt-LT" altLang="lt-LT" sz="4000" dirty="0">
                <a:latin typeface="Comic Sans MS" panose="030F0702030302020204" pitchFamily="66" charset="0"/>
              </a:rPr>
            </a:br>
            <a:endParaRPr lang="lt-LT" altLang="lt-LT" sz="4000" dirty="0">
              <a:latin typeface="Comic Sans MS" panose="030F0702030302020204" pitchFamily="66" charset="0"/>
            </a:endParaRPr>
          </a:p>
        </p:txBody>
      </p:sp>
      <p:sp>
        <p:nvSpPr>
          <p:cNvPr id="2" name="Vertikalioji slinktis 1">
            <a:extLst>
              <a:ext uri="{FF2B5EF4-FFF2-40B4-BE49-F238E27FC236}">
                <a16:creationId xmlns="" xmlns:a16="http://schemas.microsoft.com/office/drawing/2014/main" id="{12187CB0-1EEA-41DC-9503-53E6140DDF6B}"/>
              </a:ext>
            </a:extLst>
          </p:cNvPr>
          <p:cNvSpPr/>
          <p:nvPr/>
        </p:nvSpPr>
        <p:spPr>
          <a:xfrm>
            <a:off x="6764338" y="1900170"/>
            <a:ext cx="4924079" cy="4038600"/>
          </a:xfrm>
          <a:prstGeom prst="verticalScrol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lt-LT" dirty="0">
                <a:latin typeface="Comic Sans MS" panose="030F0702030302020204" pitchFamily="66" charset="0"/>
              </a:rPr>
              <a:t> SAVAEIGĖ ARBA NESAVAEIGĖ PRIEMONĖ, SKIRTA JUDĖTI VANDENIU IR PO JUO. LAIVAS JUDA VAROMAS SRAIGTO, IRKLŲ </a:t>
            </a:r>
          </a:p>
          <a:p>
            <a:pPr algn="ctr">
              <a:defRPr/>
            </a:pPr>
            <a:r>
              <a:rPr lang="lt-LT" dirty="0">
                <a:latin typeface="Comic Sans MS" panose="030F0702030302020204" pitchFamily="66" charset="0"/>
              </a:rPr>
              <a:t>(SENIEJI IRKLINIAI LAIVAI), RATŲ (SENIEJI RATINIAI GARLAIVIAI) ARBA BURIŲ.</a:t>
            </a:r>
            <a:endParaRPr lang="lt-LT" sz="3200" dirty="0">
              <a:latin typeface="Comic Sans MS" panose="030F0702030302020204" pitchFamily="66" charset="0"/>
            </a:endParaRPr>
          </a:p>
        </p:txBody>
      </p:sp>
      <p:pic>
        <p:nvPicPr>
          <p:cNvPr id="11268" name="Picture 6" descr="Thumbs up emoticon stock vector. Illustration of face - 73992493">
            <a:extLst>
              <a:ext uri="{FF2B5EF4-FFF2-40B4-BE49-F238E27FC236}">
                <a16:creationId xmlns="" xmlns:a16="http://schemas.microsoft.com/office/drawing/2014/main" id="{51EBE596-CB9C-49BC-BC16-931D54D4D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688" y="323850"/>
            <a:ext cx="161607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avadinimas 1">
            <a:extLst>
              <a:ext uri="{FF2B5EF4-FFF2-40B4-BE49-F238E27FC236}">
                <a16:creationId xmlns="" xmlns:a16="http://schemas.microsoft.com/office/drawing/2014/main" id="{A350A6BA-0184-4E40-A85A-344336D8C841}"/>
              </a:ext>
            </a:extLst>
          </p:cNvPr>
          <p:cNvSpPr txBox="1">
            <a:spLocks/>
          </p:cNvSpPr>
          <p:nvPr/>
        </p:nvSpPr>
        <p:spPr>
          <a:xfrm>
            <a:off x="1449388" y="1738313"/>
            <a:ext cx="4410075" cy="644525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lt-LT" altLang="lt-LT" sz="4000" dirty="0">
              <a:latin typeface="Comic Sans MS" panose="030F0702030302020204" pitchFamily="66" charset="0"/>
            </a:endParaRPr>
          </a:p>
        </p:txBody>
      </p:sp>
      <p:sp>
        <p:nvSpPr>
          <p:cNvPr id="11270" name="Stačiakampis 2">
            <a:extLst>
              <a:ext uri="{FF2B5EF4-FFF2-40B4-BE49-F238E27FC236}">
                <a16:creationId xmlns="" xmlns:a16="http://schemas.microsoft.com/office/drawing/2014/main" id="{0B943FB5-3951-4D95-A175-AE7A6D238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6738" y="1816100"/>
            <a:ext cx="24479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lt-LT" altLang="en-US" sz="3600">
                <a:solidFill>
                  <a:srgbClr val="FF0000"/>
                </a:solidFill>
                <a:latin typeface="Comic Sans MS" panose="030F0702030302020204" pitchFamily="66" charset="0"/>
              </a:rPr>
              <a:t>L</a:t>
            </a:r>
            <a:r>
              <a:rPr lang="lt-LT" altLang="en-US" sz="3600">
                <a:latin typeface="Comic Sans MS" panose="030F0702030302020204" pitchFamily="66" charset="0"/>
              </a:rPr>
              <a:t>AI-VAS</a:t>
            </a:r>
          </a:p>
        </p:txBody>
      </p:sp>
      <p:cxnSp>
        <p:nvCxnSpPr>
          <p:cNvPr id="5" name="Tiesioji rodyklės jungtis 4">
            <a:extLst>
              <a:ext uri="{FF2B5EF4-FFF2-40B4-BE49-F238E27FC236}">
                <a16:creationId xmlns="" xmlns:a16="http://schemas.microsoft.com/office/drawing/2014/main" id="{48FC7B9B-5D7B-4E2A-9B97-3F854276CAB4}"/>
              </a:ext>
            </a:extLst>
          </p:cNvPr>
          <p:cNvCxnSpPr/>
          <p:nvPr/>
        </p:nvCxnSpPr>
        <p:spPr>
          <a:xfrm flipH="1">
            <a:off x="5212556" y="948498"/>
            <a:ext cx="1766887" cy="909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Tiesioji rodyklės jungtis 8">
            <a:extLst>
              <a:ext uri="{FF2B5EF4-FFF2-40B4-BE49-F238E27FC236}">
                <a16:creationId xmlns="" xmlns:a16="http://schemas.microsoft.com/office/drawing/2014/main" id="{8167E2A3-B1E6-4D72-96AF-D9C97A5A928A}"/>
              </a:ext>
            </a:extLst>
          </p:cNvPr>
          <p:cNvCxnSpPr/>
          <p:nvPr/>
        </p:nvCxnSpPr>
        <p:spPr>
          <a:xfrm>
            <a:off x="5040312" y="2140710"/>
            <a:ext cx="1987550" cy="1098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aaiškinimas su rodykle į viršų 12">
            <a:extLst>
              <a:ext uri="{FF2B5EF4-FFF2-40B4-BE49-F238E27FC236}">
                <a16:creationId xmlns="" xmlns:a16="http://schemas.microsoft.com/office/drawing/2014/main" id="{6D10F873-8C91-40C7-85D9-9FA539EB18ED}"/>
              </a:ext>
            </a:extLst>
          </p:cNvPr>
          <p:cNvSpPr/>
          <p:nvPr/>
        </p:nvSpPr>
        <p:spPr>
          <a:xfrm>
            <a:off x="1262063" y="5456238"/>
            <a:ext cx="2582862" cy="1174750"/>
          </a:xfrm>
          <a:prstGeom prst="upArrow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lt-LT" b="1" dirty="0">
                <a:solidFill>
                  <a:srgbClr val="0070C0"/>
                </a:solidFill>
              </a:rPr>
              <a:t>KOKIA RAIDE PRASIDEDA ŠIS ŽODIS?</a:t>
            </a:r>
          </a:p>
        </p:txBody>
      </p:sp>
      <p:pic>
        <p:nvPicPr>
          <p:cNvPr id="14" name="Picture 6" descr="Boats and Ships Clipart - ferry-boat-clipart-934 - Classroom Clipart">
            <a:extLst>
              <a:ext uri="{FF2B5EF4-FFF2-40B4-BE49-F238E27FC236}">
                <a16:creationId xmlns="" xmlns:a16="http://schemas.microsoft.com/office/drawing/2014/main" id="{7E2EA24F-5717-4B29-AD85-B7DB67E29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970" b="13342"/>
          <a:stretch>
            <a:fillRect/>
          </a:stretch>
        </p:blipFill>
        <p:spPr bwMode="auto">
          <a:xfrm>
            <a:off x="879475" y="2679700"/>
            <a:ext cx="3914775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ebesėlio formos paaiškinimas 1">
            <a:extLst>
              <a:ext uri="{FF2B5EF4-FFF2-40B4-BE49-F238E27FC236}">
                <a16:creationId xmlns="" xmlns:a16="http://schemas.microsoft.com/office/drawing/2014/main" id="{765CB2E1-DC8B-4B47-9C53-6D6A84A68B62}"/>
              </a:ext>
            </a:extLst>
          </p:cNvPr>
          <p:cNvSpPr/>
          <p:nvPr/>
        </p:nvSpPr>
        <p:spPr>
          <a:xfrm>
            <a:off x="1399382" y="1181411"/>
            <a:ext cx="3811587" cy="2533028"/>
          </a:xfrm>
          <a:prstGeom prst="cloudCallout">
            <a:avLst>
              <a:gd name="adj1" fmla="val -56204"/>
              <a:gd name="adj2" fmla="val 78832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lt-LT" altLang="lt-LT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>
              <a:defRPr/>
            </a:pPr>
            <a:endParaRPr lang="lt-LT" altLang="lt-LT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pPr algn="ctr">
              <a:defRPr/>
            </a:pPr>
            <a:r>
              <a:rPr lang="lt-LT" altLang="lt-LT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BALTAS VABALĖLIS DANGŲ RAIŽO. </a:t>
            </a:r>
            <a:r>
              <a:rPr lang="lt-LT" altLang="lt-LT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KAS?</a:t>
            </a:r>
            <a:r>
              <a:rPr lang="lt-LT" altLang="lt-LT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/>
            </a:r>
            <a:br>
              <a:rPr lang="lt-LT" altLang="lt-LT" sz="2400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endParaRPr lang="lt-LT" sz="2400" dirty="0">
              <a:solidFill>
                <a:srgbClr val="FF0000"/>
              </a:solidFill>
            </a:endParaRPr>
          </a:p>
        </p:txBody>
      </p:sp>
      <p:pic>
        <p:nvPicPr>
          <p:cNvPr id="12291" name="Paveikslėlis 8">
            <a:extLst>
              <a:ext uri="{FF2B5EF4-FFF2-40B4-BE49-F238E27FC236}">
                <a16:creationId xmlns="" xmlns:a16="http://schemas.microsoft.com/office/drawing/2014/main" id="{494AFAC2-074A-44E7-BD83-4820A8A3485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62" y="4133775"/>
            <a:ext cx="1157784" cy="24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Pavadinimas 1">
            <a:extLst>
              <a:ext uri="{FF2B5EF4-FFF2-40B4-BE49-F238E27FC236}">
                <a16:creationId xmlns="" xmlns:a16="http://schemas.microsoft.com/office/drawing/2014/main" id="{126851CB-16C1-4EB6-B21C-840567996D12}"/>
              </a:ext>
            </a:extLst>
          </p:cNvPr>
          <p:cNvSpPr txBox="1">
            <a:spLocks/>
          </p:cNvSpPr>
          <p:nvPr/>
        </p:nvSpPr>
        <p:spPr bwMode="auto">
          <a:xfrm>
            <a:off x="363538" y="274638"/>
            <a:ext cx="9694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lt-LT" altLang="lt-LT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TEISINGĄ ATSAKYMĄ APIBRAUK.</a:t>
            </a:r>
          </a:p>
        </p:txBody>
      </p:sp>
      <p:pic>
        <p:nvPicPr>
          <p:cNvPr id="12293" name="Paveikslėlis 7">
            <a:extLst>
              <a:ext uri="{FF2B5EF4-FFF2-40B4-BE49-F238E27FC236}">
                <a16:creationId xmlns="" xmlns:a16="http://schemas.microsoft.com/office/drawing/2014/main" id="{5BE69472-A2E6-4463-ADF0-AAD97DD1E7E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" r="6549" b="12109"/>
          <a:stretch>
            <a:fillRect/>
          </a:stretch>
        </p:blipFill>
        <p:spPr bwMode="auto">
          <a:xfrm>
            <a:off x="5047532" y="2343150"/>
            <a:ext cx="2865437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aveikslėlis 8">
            <a:extLst>
              <a:ext uri="{FF2B5EF4-FFF2-40B4-BE49-F238E27FC236}">
                <a16:creationId xmlns="" xmlns:a16="http://schemas.microsoft.com/office/drawing/2014/main" id="{06B077AD-3810-41FF-B136-C535BEBEF8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856" y="731838"/>
            <a:ext cx="2941638" cy="212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aveikslėlis 2">
            <a:extLst>
              <a:ext uri="{FF2B5EF4-FFF2-40B4-BE49-F238E27FC236}">
                <a16:creationId xmlns="" xmlns:a16="http://schemas.microsoft.com/office/drawing/2014/main" id="{F0D7906F-79CD-4430-9790-1A71B08FDD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528" t="27372" r="7758" b="36202"/>
          <a:stretch/>
        </p:blipFill>
        <p:spPr>
          <a:xfrm>
            <a:off x="5715108" y="4686589"/>
            <a:ext cx="5753395" cy="1980000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="" xmlns:a16="http://schemas.microsoft.com/office/drawing/2014/main" id="{D1B97BD3-4F10-429A-850C-6B554B180B5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69332" y="4133775"/>
            <a:ext cx="2535604" cy="2520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Pavadinimas 1">
            <a:extLst>
              <a:ext uri="{FF2B5EF4-FFF2-40B4-BE49-F238E27FC236}">
                <a16:creationId xmlns="" xmlns:a16="http://schemas.microsoft.com/office/drawing/2014/main" id="{40F69E93-0291-4B61-AA8E-2FD6CA490C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4313" y="52388"/>
            <a:ext cx="9796462" cy="8540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t-LT" altLang="lt-LT" sz="4000" dirty="0">
                <a:latin typeface="Comic Sans MS" panose="030F0702030302020204" pitchFamily="66" charset="0"/>
              </a:rPr>
              <a:t/>
            </a:r>
            <a:br>
              <a:rPr lang="lt-LT" altLang="lt-LT" sz="4000" dirty="0">
                <a:latin typeface="Comic Sans MS" panose="030F0702030302020204" pitchFamily="66" charset="0"/>
              </a:rPr>
            </a:br>
            <a:r>
              <a:rPr lang="lt-LT" altLang="lt-LT" sz="4000" dirty="0">
                <a:latin typeface="Comic Sans MS" panose="030F0702030302020204" pitchFamily="66" charset="0"/>
              </a:rPr>
              <a:t>TEISINGAI ATSAKYMAS YRA</a:t>
            </a:r>
            <a:br>
              <a:rPr lang="lt-LT" altLang="lt-LT" sz="4000" dirty="0">
                <a:latin typeface="Comic Sans MS" panose="030F0702030302020204" pitchFamily="66" charset="0"/>
              </a:rPr>
            </a:br>
            <a:endParaRPr lang="lt-LT" altLang="lt-LT" sz="4000" dirty="0">
              <a:latin typeface="Comic Sans MS" panose="030F0702030302020204" pitchFamily="66" charset="0"/>
            </a:endParaRPr>
          </a:p>
        </p:txBody>
      </p:sp>
      <p:sp>
        <p:nvSpPr>
          <p:cNvPr id="2" name="Vertikalioji slinktis 1">
            <a:extLst>
              <a:ext uri="{FF2B5EF4-FFF2-40B4-BE49-F238E27FC236}">
                <a16:creationId xmlns="" xmlns:a16="http://schemas.microsoft.com/office/drawing/2014/main" id="{5159B05E-1D85-4165-90F2-9F3607868ADA}"/>
              </a:ext>
            </a:extLst>
          </p:cNvPr>
          <p:cNvSpPr/>
          <p:nvPr/>
        </p:nvSpPr>
        <p:spPr>
          <a:xfrm>
            <a:off x="6210300" y="2005013"/>
            <a:ext cx="4797425" cy="4038600"/>
          </a:xfrm>
          <a:prstGeom prst="verticalScrol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lt-LT" dirty="0">
                <a:solidFill>
                  <a:srgbClr val="002060"/>
                </a:solidFill>
                <a:latin typeface="Comic Sans MS" panose="030F0702030302020204" pitchFamily="66" charset="0"/>
              </a:rPr>
              <a:t>SUNKESNIS UŽ ORĄ ORLAIVIS, TURINTIS VARIKLĮ IR KELIAMAS SPARNŲ.LĖKTUVAS, SKIRTAS KELEIVIAMS GABENTI, VADINAMAS ORO LAINERIU ARBA KELEIVINIU LĖKTUVU.</a:t>
            </a:r>
            <a:endParaRPr lang="lt-LT" sz="32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316" name="Picture 6" descr="Thumbs up emoticon stock vector. Illustration of face - 73992493">
            <a:extLst>
              <a:ext uri="{FF2B5EF4-FFF2-40B4-BE49-F238E27FC236}">
                <a16:creationId xmlns="" xmlns:a16="http://schemas.microsoft.com/office/drawing/2014/main" id="{D6CA28EF-7EBF-4F3D-8738-88DED336B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688" y="323850"/>
            <a:ext cx="161607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avadinimas 1">
            <a:extLst>
              <a:ext uri="{FF2B5EF4-FFF2-40B4-BE49-F238E27FC236}">
                <a16:creationId xmlns="" xmlns:a16="http://schemas.microsoft.com/office/drawing/2014/main" id="{24598D6C-B19C-4677-90E5-6BF31D2EF513}"/>
              </a:ext>
            </a:extLst>
          </p:cNvPr>
          <p:cNvSpPr txBox="1">
            <a:spLocks/>
          </p:cNvSpPr>
          <p:nvPr/>
        </p:nvSpPr>
        <p:spPr>
          <a:xfrm>
            <a:off x="1449388" y="1738313"/>
            <a:ext cx="4410075" cy="644525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lt-LT" altLang="lt-LT" sz="4000" dirty="0">
              <a:latin typeface="Comic Sans MS" panose="030F0702030302020204" pitchFamily="66" charset="0"/>
            </a:endParaRPr>
          </a:p>
        </p:txBody>
      </p:sp>
      <p:sp>
        <p:nvSpPr>
          <p:cNvPr id="13318" name="Stačiakampis 2">
            <a:extLst>
              <a:ext uri="{FF2B5EF4-FFF2-40B4-BE49-F238E27FC236}">
                <a16:creationId xmlns="" xmlns:a16="http://schemas.microsoft.com/office/drawing/2014/main" id="{B7BE751F-1A83-4AB1-924F-DD2031BEA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6738" y="1816100"/>
            <a:ext cx="31162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lt-LT" altLang="en-US" sz="3600">
                <a:solidFill>
                  <a:srgbClr val="FF0000"/>
                </a:solidFill>
                <a:latin typeface="Comic Sans MS" panose="030F0702030302020204" pitchFamily="66" charset="0"/>
              </a:rPr>
              <a:t>L</a:t>
            </a:r>
            <a:r>
              <a:rPr lang="lt-LT" altLang="en-US" sz="3600">
                <a:latin typeface="Comic Sans MS" panose="030F0702030302020204" pitchFamily="66" charset="0"/>
              </a:rPr>
              <a:t>ĖK-TU-VAS</a:t>
            </a:r>
          </a:p>
        </p:txBody>
      </p:sp>
      <p:cxnSp>
        <p:nvCxnSpPr>
          <p:cNvPr id="5" name="Tiesioji rodyklės jungtis 4">
            <a:extLst>
              <a:ext uri="{FF2B5EF4-FFF2-40B4-BE49-F238E27FC236}">
                <a16:creationId xmlns="" xmlns:a16="http://schemas.microsoft.com/office/drawing/2014/main" id="{29CFC3BA-A196-4278-9096-7DB41BAB081C}"/>
              </a:ext>
            </a:extLst>
          </p:cNvPr>
          <p:cNvCxnSpPr/>
          <p:nvPr/>
        </p:nvCxnSpPr>
        <p:spPr>
          <a:xfrm flipH="1">
            <a:off x="5303838" y="906463"/>
            <a:ext cx="1766887" cy="909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Tiesioji rodyklės jungtis 8">
            <a:extLst>
              <a:ext uri="{FF2B5EF4-FFF2-40B4-BE49-F238E27FC236}">
                <a16:creationId xmlns="" xmlns:a16="http://schemas.microsoft.com/office/drawing/2014/main" id="{18B101E2-2BE3-4E64-B4F4-445FA4EDE976}"/>
              </a:ext>
            </a:extLst>
          </p:cNvPr>
          <p:cNvCxnSpPr/>
          <p:nvPr/>
        </p:nvCxnSpPr>
        <p:spPr>
          <a:xfrm>
            <a:off x="4621213" y="3249613"/>
            <a:ext cx="1987550" cy="1098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aaiškinimas su rodykle į viršų 12">
            <a:extLst>
              <a:ext uri="{FF2B5EF4-FFF2-40B4-BE49-F238E27FC236}">
                <a16:creationId xmlns="" xmlns:a16="http://schemas.microsoft.com/office/drawing/2014/main" id="{2725FA4E-B726-409B-8CF7-BD5D64EC62B5}"/>
              </a:ext>
            </a:extLst>
          </p:cNvPr>
          <p:cNvSpPr/>
          <p:nvPr/>
        </p:nvSpPr>
        <p:spPr>
          <a:xfrm>
            <a:off x="1262063" y="5456238"/>
            <a:ext cx="2582862" cy="1174750"/>
          </a:xfrm>
          <a:prstGeom prst="upArrow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lt-LT" b="1" dirty="0">
                <a:solidFill>
                  <a:srgbClr val="0070C0"/>
                </a:solidFill>
              </a:rPr>
              <a:t>KOKIA RAIDE PRASIDEDA ŠIS ŽODIS?</a:t>
            </a:r>
          </a:p>
        </p:txBody>
      </p:sp>
      <p:pic>
        <p:nvPicPr>
          <p:cNvPr id="13322" name="Paveikslėlis 8">
            <a:extLst>
              <a:ext uri="{FF2B5EF4-FFF2-40B4-BE49-F238E27FC236}">
                <a16:creationId xmlns="" xmlns:a16="http://schemas.microsoft.com/office/drawing/2014/main" id="{AAAFF128-09CF-475C-A99E-E502A0E7B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3" y="2843213"/>
            <a:ext cx="3359150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="" xmlns:a16="http://schemas.microsoft.com/office/drawing/2014/main" id="{72329C0A-8FE1-44FC-9FA7-90EBF4DD10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096"/>
          <a:stretch/>
        </p:blipFill>
        <p:spPr>
          <a:xfrm>
            <a:off x="0" y="4108173"/>
            <a:ext cx="12192000" cy="2736573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="" xmlns:a16="http://schemas.microsoft.com/office/drawing/2014/main" id="{30B20666-7AD8-4E69-B00D-C69F61C7C5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140"/>
          <a:stretch/>
        </p:blipFill>
        <p:spPr>
          <a:xfrm>
            <a:off x="3023869" y="3439756"/>
            <a:ext cx="3334801" cy="1404000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="" xmlns:a16="http://schemas.microsoft.com/office/drawing/2014/main" id="{9BFBF6A3-EC32-4468-9724-6BC2E8CCD4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4392" y="2374776"/>
            <a:ext cx="1436400" cy="1404000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="" xmlns:a16="http://schemas.microsoft.com/office/drawing/2014/main" id="{1185A533-57C4-4EDE-A85F-A7D5657FC9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630" r="25429"/>
          <a:stretch/>
        </p:blipFill>
        <p:spPr>
          <a:xfrm>
            <a:off x="3852946" y="2686184"/>
            <a:ext cx="967409" cy="1116000"/>
          </a:xfrm>
          <a:prstGeom prst="rect">
            <a:avLst/>
          </a:prstGeom>
        </p:spPr>
      </p:pic>
      <p:sp>
        <p:nvSpPr>
          <p:cNvPr id="6" name="Minčių burbulas: debesėlis 5">
            <a:extLst>
              <a:ext uri="{FF2B5EF4-FFF2-40B4-BE49-F238E27FC236}">
                <a16:creationId xmlns="" xmlns:a16="http://schemas.microsoft.com/office/drawing/2014/main" id="{6101B697-109E-46DD-8D81-D6E51901F69D}"/>
              </a:ext>
            </a:extLst>
          </p:cNvPr>
          <p:cNvSpPr/>
          <p:nvPr/>
        </p:nvSpPr>
        <p:spPr>
          <a:xfrm>
            <a:off x="3764512" y="393404"/>
            <a:ext cx="2663687" cy="1981372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dirty="0">
                <a:latin typeface="Comic Sans MS" panose="030F0702030302020204" pitchFamily="66" charset="0"/>
              </a:rPr>
              <a:t>Sveiki vaikai</a:t>
            </a:r>
            <a:r>
              <a:rPr lang="en-US" dirty="0">
                <a:latin typeface="Comic Sans MS" panose="030F0702030302020204" pitchFamily="66" charset="0"/>
              </a:rPr>
              <a:t>!</a:t>
            </a:r>
          </a:p>
          <a:p>
            <a:pPr algn="ctr"/>
            <a:r>
              <a:rPr lang="lt-LT" dirty="0">
                <a:latin typeface="Comic Sans MS" panose="030F0702030302020204" pitchFamily="66" charset="0"/>
              </a:rPr>
              <a:t>Kviečiame jus kartu nuplaukti į užduočių šalį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7" name="Paveikslėlis 6">
            <a:extLst>
              <a:ext uri="{FF2B5EF4-FFF2-40B4-BE49-F238E27FC236}">
                <a16:creationId xmlns="" xmlns:a16="http://schemas.microsoft.com/office/drawing/2014/main" id="{2F3156B9-825D-4E36-AD6A-A2BF5ABB91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406"/>
          <a:stretch/>
        </p:blipFill>
        <p:spPr>
          <a:xfrm>
            <a:off x="9299325" y="222439"/>
            <a:ext cx="2509257" cy="2520000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="" xmlns:a16="http://schemas.microsoft.com/office/drawing/2014/main" id="{8A93E290-DCC3-4C8B-9D8D-BCFD1B7D29E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2901" y="222439"/>
            <a:ext cx="2670968" cy="1440000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="" xmlns:a16="http://schemas.microsoft.com/office/drawing/2014/main" id="{CCF38DDF-CC3C-4EC9-8D8A-D570237ED3A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4332" y="1352060"/>
            <a:ext cx="2003228" cy="1080000"/>
          </a:xfrm>
          <a:prstGeom prst="rect">
            <a:avLst/>
          </a:prstGeom>
        </p:spPr>
      </p:pic>
      <p:pic>
        <p:nvPicPr>
          <p:cNvPr id="10" name="Paveikslėlis 9">
            <a:extLst>
              <a:ext uri="{FF2B5EF4-FFF2-40B4-BE49-F238E27FC236}">
                <a16:creationId xmlns="" xmlns:a16="http://schemas.microsoft.com/office/drawing/2014/main" id="{6E94A2AF-E7B6-4DDC-8898-D03DB77F89D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8842" y="438439"/>
            <a:ext cx="1936454" cy="1044000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="" xmlns:a16="http://schemas.microsoft.com/office/drawing/2014/main" id="{297E0121-DE07-440E-AD0B-2389D118D46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32290" y="1702992"/>
            <a:ext cx="2670968" cy="1440000"/>
          </a:xfrm>
          <a:prstGeom prst="rect">
            <a:avLst/>
          </a:prstGeom>
        </p:spPr>
      </p:pic>
      <p:pic>
        <p:nvPicPr>
          <p:cNvPr id="2052" name="Picture 4" descr="Fish animated gif 3 » GIF Images Download">
            <a:extLst>
              <a:ext uri="{FF2B5EF4-FFF2-40B4-BE49-F238E27FC236}">
                <a16:creationId xmlns="" xmlns:a16="http://schemas.microsoft.com/office/drawing/2014/main" id="{C93B3E40-F46B-4EA1-9061-4C4A6B63592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95" y="4327929"/>
            <a:ext cx="1817080" cy="26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Fish animated gif 3 » GIF Images Download">
            <a:extLst>
              <a:ext uri="{FF2B5EF4-FFF2-40B4-BE49-F238E27FC236}">
                <a16:creationId xmlns="" xmlns:a16="http://schemas.microsoft.com/office/drawing/2014/main" id="{D5010E43-D4F9-403F-A8AF-8DA0CA361D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67774" y="4529611"/>
            <a:ext cx="1817079" cy="204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ArtStation - Bluefish Animation, Beth R">
            <a:extLst>
              <a:ext uri="{FF2B5EF4-FFF2-40B4-BE49-F238E27FC236}">
                <a16:creationId xmlns="" xmlns:a16="http://schemas.microsoft.com/office/drawing/2014/main" id="{96BD75CE-0376-400D-8A08-4591A5A281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000" y="5000509"/>
            <a:ext cx="1548209" cy="132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ArtStation - Bluefish Animation, Beth R">
            <a:extLst>
              <a:ext uri="{FF2B5EF4-FFF2-40B4-BE49-F238E27FC236}">
                <a16:creationId xmlns="" xmlns:a16="http://schemas.microsoft.com/office/drawing/2014/main" id="{81B3D811-BC3E-45AF-AE48-4F1935F552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869" y="5188173"/>
            <a:ext cx="1097487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459229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ebesėlio formos paaiškinimas 1">
            <a:extLst>
              <a:ext uri="{FF2B5EF4-FFF2-40B4-BE49-F238E27FC236}">
                <a16:creationId xmlns="" xmlns:a16="http://schemas.microsoft.com/office/drawing/2014/main" id="{D83413E4-D752-416E-AA6A-1320A483350A}"/>
              </a:ext>
            </a:extLst>
          </p:cNvPr>
          <p:cNvSpPr/>
          <p:nvPr/>
        </p:nvSpPr>
        <p:spPr>
          <a:xfrm>
            <a:off x="960182" y="897465"/>
            <a:ext cx="3509169" cy="2247900"/>
          </a:xfrm>
          <a:prstGeom prst="cloudCallout">
            <a:avLst>
              <a:gd name="adj1" fmla="val -56204"/>
              <a:gd name="adj2" fmla="val 78832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lt-LT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VIENAS BĖGA, KITAS VEJA. </a:t>
            </a:r>
            <a:r>
              <a:rPr lang="lt-LT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KAS?</a:t>
            </a:r>
          </a:p>
        </p:txBody>
      </p:sp>
      <p:pic>
        <p:nvPicPr>
          <p:cNvPr id="14339" name="Turinio vietos rezervavimo ženklas 4">
            <a:extLst>
              <a:ext uri="{FF2B5EF4-FFF2-40B4-BE49-F238E27FC236}">
                <a16:creationId xmlns="" xmlns:a16="http://schemas.microsoft.com/office/drawing/2014/main" id="{C3E99E97-D05A-424E-8953-411D080C90E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3797300"/>
            <a:ext cx="1088514" cy="24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" descr="How to Draw Lighting McQueen, Cartoon Characters | Lightning ...">
            <a:extLst>
              <a:ext uri="{FF2B5EF4-FFF2-40B4-BE49-F238E27FC236}">
                <a16:creationId xmlns="" xmlns:a16="http://schemas.microsoft.com/office/drawing/2014/main" id="{89A14A1C-FE88-4DDD-81F5-3DB44F25B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" r="2" b="10091"/>
          <a:stretch>
            <a:fillRect/>
          </a:stretch>
        </p:blipFill>
        <p:spPr bwMode="auto">
          <a:xfrm>
            <a:off x="2219394" y="4489092"/>
            <a:ext cx="2681287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aveikslėlis 9">
            <a:extLst>
              <a:ext uri="{FF2B5EF4-FFF2-40B4-BE49-F238E27FC236}">
                <a16:creationId xmlns="" xmlns:a16="http://schemas.microsoft.com/office/drawing/2014/main" id="{A877D408-9B1C-40E3-9E22-6810C684B7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" r="6549" b="12109"/>
          <a:stretch>
            <a:fillRect/>
          </a:stretch>
        </p:blipFill>
        <p:spPr bwMode="auto">
          <a:xfrm>
            <a:off x="4793324" y="2112604"/>
            <a:ext cx="3135313" cy="237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aveikslėlis 2">
            <a:extLst>
              <a:ext uri="{FF2B5EF4-FFF2-40B4-BE49-F238E27FC236}">
                <a16:creationId xmlns="" xmlns:a16="http://schemas.microsoft.com/office/drawing/2014/main" id="{15C4E930-7BF5-4D8F-AF0B-ACB584B181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2610" y="897465"/>
            <a:ext cx="2645893" cy="1798476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="" xmlns:a16="http://schemas.microsoft.com/office/drawing/2014/main" id="{246EE9DA-21AE-43CE-A090-07AD807A04E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610" y="3941300"/>
            <a:ext cx="3618164" cy="2808000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="" xmlns:a16="http://schemas.microsoft.com/office/drawing/2014/main" id="{E84D2283-8EAF-4844-AF58-A923CF4703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5760" y="135267"/>
            <a:ext cx="6444031" cy="74987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Pavadinimas 1">
            <a:extLst>
              <a:ext uri="{FF2B5EF4-FFF2-40B4-BE49-F238E27FC236}">
                <a16:creationId xmlns="" xmlns:a16="http://schemas.microsoft.com/office/drawing/2014/main" id="{D6A994A1-9EF2-4E91-8ECA-9BA1D28257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14313" y="52388"/>
            <a:ext cx="9796462" cy="8540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lt-LT" altLang="lt-LT" sz="4000" dirty="0">
                <a:latin typeface="Comic Sans MS" panose="030F0702030302020204" pitchFamily="66" charset="0"/>
              </a:rPr>
              <a:t/>
            </a:r>
            <a:br>
              <a:rPr lang="lt-LT" altLang="lt-LT" sz="4000" dirty="0">
                <a:latin typeface="Comic Sans MS" panose="030F0702030302020204" pitchFamily="66" charset="0"/>
              </a:rPr>
            </a:br>
            <a:r>
              <a:rPr lang="lt-LT" altLang="lt-LT" sz="4000" dirty="0">
                <a:latin typeface="Comic Sans MS" panose="030F0702030302020204" pitchFamily="66" charset="0"/>
              </a:rPr>
              <a:t>TEISINGAI ATSAKYMAS YRA</a:t>
            </a:r>
            <a:br>
              <a:rPr lang="lt-LT" altLang="lt-LT" sz="4000" dirty="0">
                <a:latin typeface="Comic Sans MS" panose="030F0702030302020204" pitchFamily="66" charset="0"/>
              </a:rPr>
            </a:br>
            <a:endParaRPr lang="lt-LT" altLang="lt-LT" sz="4000" dirty="0">
              <a:latin typeface="Comic Sans MS" panose="030F0702030302020204" pitchFamily="66" charset="0"/>
            </a:endParaRPr>
          </a:p>
        </p:txBody>
      </p:sp>
      <p:sp>
        <p:nvSpPr>
          <p:cNvPr id="2" name="Vertikalioji slinktis 1">
            <a:extLst>
              <a:ext uri="{FF2B5EF4-FFF2-40B4-BE49-F238E27FC236}">
                <a16:creationId xmlns="" xmlns:a16="http://schemas.microsoft.com/office/drawing/2014/main" id="{730BBFA4-D4F0-487C-9D6A-C71774EB97B3}"/>
              </a:ext>
            </a:extLst>
          </p:cNvPr>
          <p:cNvSpPr/>
          <p:nvPr/>
        </p:nvSpPr>
        <p:spPr>
          <a:xfrm>
            <a:off x="6480175" y="1865313"/>
            <a:ext cx="4797425" cy="4411662"/>
          </a:xfrm>
          <a:prstGeom prst="verticalScroll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lt-LT" dirty="0">
              <a:latin typeface="Comic Sans MS" panose="030F0702030302020204" pitchFamily="66" charset="0"/>
            </a:endParaRPr>
          </a:p>
          <a:p>
            <a:pPr algn="ctr">
              <a:defRPr/>
            </a:pPr>
            <a:r>
              <a:rPr lang="lt-LT" dirty="0">
                <a:latin typeface="Comic Sans MS" panose="030F0702030302020204" pitchFamily="66" charset="0"/>
              </a:rPr>
              <a:t>DVIRATĖ TRANSPORTO PRIEMONĖVAROMA RAUMENŲ JĖGA-KOJOMIS MINAMA.</a:t>
            </a:r>
          </a:p>
          <a:p>
            <a:pPr algn="ctr">
              <a:defRPr/>
            </a:pPr>
            <a:r>
              <a:rPr lang="lt-LT" dirty="0">
                <a:latin typeface="Comic Sans MS" panose="030F0702030302020204" pitchFamily="66" charset="0"/>
              </a:rPr>
              <a:t>NAUDOJAMA PRAMOGAI, SUSISIEKIMUI, LAISVALAIKIUI, TURIZMUI, SPORTUI, VARŽYBOMS. KAI KURIOSE ŠALYSE LABAI POPULIARI TRANSPORTO PRIEMONĖ DĖL PRAKTIŠKUMO, PATOGUMO,</a:t>
            </a:r>
            <a:endParaRPr lang="lt-LT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5364" name="Picture 6" descr="Thumbs up emoticon stock vector. Illustration of face - 73992493">
            <a:extLst>
              <a:ext uri="{FF2B5EF4-FFF2-40B4-BE49-F238E27FC236}">
                <a16:creationId xmlns="" xmlns:a16="http://schemas.microsoft.com/office/drawing/2014/main" id="{9369F163-3097-4EF6-B203-55882212E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5688" y="323850"/>
            <a:ext cx="161607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avadinimas 1">
            <a:extLst>
              <a:ext uri="{FF2B5EF4-FFF2-40B4-BE49-F238E27FC236}">
                <a16:creationId xmlns="" xmlns:a16="http://schemas.microsoft.com/office/drawing/2014/main" id="{AA22C3BC-FFE3-4A8D-8C67-26C6761595BB}"/>
              </a:ext>
            </a:extLst>
          </p:cNvPr>
          <p:cNvSpPr txBox="1">
            <a:spLocks/>
          </p:cNvSpPr>
          <p:nvPr/>
        </p:nvSpPr>
        <p:spPr>
          <a:xfrm>
            <a:off x="1449388" y="1738313"/>
            <a:ext cx="4410075" cy="644525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lt-LT" altLang="lt-LT" sz="4000" dirty="0">
              <a:latin typeface="Comic Sans MS" panose="030F0702030302020204" pitchFamily="66" charset="0"/>
            </a:endParaRPr>
          </a:p>
        </p:txBody>
      </p:sp>
      <p:sp>
        <p:nvSpPr>
          <p:cNvPr id="15366" name="Stačiakampis 2">
            <a:extLst>
              <a:ext uri="{FF2B5EF4-FFF2-40B4-BE49-F238E27FC236}">
                <a16:creationId xmlns="" xmlns:a16="http://schemas.microsoft.com/office/drawing/2014/main" id="{BDD65F9C-80D2-44C3-B594-BA97E304DF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6738" y="1816100"/>
            <a:ext cx="31162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lt-LT" altLang="en-US" sz="360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lt-LT" altLang="en-US" sz="3600">
                <a:solidFill>
                  <a:srgbClr val="002060"/>
                </a:solidFill>
                <a:latin typeface="Comic Sans MS" panose="030F0702030302020204" pitchFamily="66" charset="0"/>
              </a:rPr>
              <a:t>VI-RA-TIS</a:t>
            </a:r>
          </a:p>
        </p:txBody>
      </p:sp>
      <p:cxnSp>
        <p:nvCxnSpPr>
          <p:cNvPr id="5" name="Tiesioji rodyklės jungtis 4">
            <a:extLst>
              <a:ext uri="{FF2B5EF4-FFF2-40B4-BE49-F238E27FC236}">
                <a16:creationId xmlns="" xmlns:a16="http://schemas.microsoft.com/office/drawing/2014/main" id="{B1F372DE-0212-4686-836C-A118DD93BF04}"/>
              </a:ext>
            </a:extLst>
          </p:cNvPr>
          <p:cNvCxnSpPr/>
          <p:nvPr/>
        </p:nvCxnSpPr>
        <p:spPr>
          <a:xfrm flipH="1">
            <a:off x="5303838" y="906463"/>
            <a:ext cx="1766887" cy="9096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Tiesioji rodyklės jungtis 8">
            <a:extLst>
              <a:ext uri="{FF2B5EF4-FFF2-40B4-BE49-F238E27FC236}">
                <a16:creationId xmlns="" xmlns:a16="http://schemas.microsoft.com/office/drawing/2014/main" id="{FD34FE01-11E4-43E8-A8A3-C6036FF6FC16}"/>
              </a:ext>
            </a:extLst>
          </p:cNvPr>
          <p:cNvCxnSpPr/>
          <p:nvPr/>
        </p:nvCxnSpPr>
        <p:spPr>
          <a:xfrm>
            <a:off x="4621213" y="3249613"/>
            <a:ext cx="1987550" cy="1098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aaiškinimas su rodykle į viršų 12">
            <a:extLst>
              <a:ext uri="{FF2B5EF4-FFF2-40B4-BE49-F238E27FC236}">
                <a16:creationId xmlns="" xmlns:a16="http://schemas.microsoft.com/office/drawing/2014/main" id="{319F6CC6-1C5D-4124-B610-7276D503BC89}"/>
              </a:ext>
            </a:extLst>
          </p:cNvPr>
          <p:cNvSpPr/>
          <p:nvPr/>
        </p:nvSpPr>
        <p:spPr>
          <a:xfrm>
            <a:off x="1487488" y="5516563"/>
            <a:ext cx="2582862" cy="1176337"/>
          </a:xfrm>
          <a:prstGeom prst="upArrow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lt-LT" b="1" dirty="0">
                <a:solidFill>
                  <a:srgbClr val="0070C0"/>
                </a:solidFill>
              </a:rPr>
              <a:t>KOKIA RAIDE PRASIDEDA ŠIS ŽODIS?</a:t>
            </a:r>
          </a:p>
        </p:txBody>
      </p:sp>
      <p:pic>
        <p:nvPicPr>
          <p:cNvPr id="15370" name="Paveikslėlis 11">
            <a:extLst>
              <a:ext uri="{FF2B5EF4-FFF2-40B4-BE49-F238E27FC236}">
                <a16:creationId xmlns="" xmlns:a16="http://schemas.microsoft.com/office/drawing/2014/main" id="{C6EE3769-B9E3-4545-9CCE-A0B4D3B14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" r="6549" b="12109"/>
          <a:stretch>
            <a:fillRect/>
          </a:stretch>
        </p:blipFill>
        <p:spPr bwMode="auto">
          <a:xfrm>
            <a:off x="992188" y="2532063"/>
            <a:ext cx="3614737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="" xmlns:a16="http://schemas.microsoft.com/office/drawing/2014/main" id="{42590C2A-AF87-403C-B38E-B7AEFD3AD5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881"/>
          <a:stretch/>
        </p:blipFill>
        <p:spPr>
          <a:xfrm>
            <a:off x="0" y="4180467"/>
            <a:ext cx="12192000" cy="2683564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="" xmlns:a16="http://schemas.microsoft.com/office/drawing/2014/main" id="{86DDDACD-CBF1-4080-954E-F15A4AEBD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36" y="3824781"/>
            <a:ext cx="3298222" cy="1408298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="" xmlns:a16="http://schemas.microsoft.com/office/drawing/2014/main" id="{28CAA333-8DDE-46AF-B940-ACB211351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553" y="2766137"/>
            <a:ext cx="1432684" cy="1408298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="" xmlns:a16="http://schemas.microsoft.com/office/drawing/2014/main" id="{30A93750-D098-4FD0-863A-38262425C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458" y="3000509"/>
            <a:ext cx="969348" cy="1115665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="" xmlns:a16="http://schemas.microsoft.com/office/drawing/2014/main" id="{D170A2B6-BEBA-4EAA-841C-2174A7A991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0"/>
            <a:ext cx="12192000" cy="3033219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="" xmlns:a16="http://schemas.microsoft.com/office/drawing/2014/main" id="{2907C8A5-783C-48DB-8913-E19C8C807B7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76907" y="854332"/>
            <a:ext cx="8651355" cy="3774144"/>
          </a:xfrm>
          <a:prstGeom prst="rect">
            <a:avLst/>
          </a:prstGeom>
        </p:spPr>
      </p:pic>
      <p:pic>
        <p:nvPicPr>
          <p:cNvPr id="10" name="Paveikslėlis 9">
            <a:extLst>
              <a:ext uri="{FF2B5EF4-FFF2-40B4-BE49-F238E27FC236}">
                <a16:creationId xmlns="" xmlns:a16="http://schemas.microsoft.com/office/drawing/2014/main" id="{F28240A9-927E-42CF-9727-D3B9F144D0E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2476" y="3244476"/>
            <a:ext cx="2002641" cy="1080000"/>
          </a:xfrm>
          <a:prstGeom prst="rect">
            <a:avLst/>
          </a:prstGeom>
        </p:spPr>
      </p:pic>
      <p:pic>
        <p:nvPicPr>
          <p:cNvPr id="12" name="Paveikslėlis 11">
            <a:extLst>
              <a:ext uri="{FF2B5EF4-FFF2-40B4-BE49-F238E27FC236}">
                <a16:creationId xmlns="" xmlns:a16="http://schemas.microsoft.com/office/drawing/2014/main" id="{FFDFD84F-C424-4214-A9C5-9D38091A2D7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74212" y="3457456"/>
            <a:ext cx="1219634" cy="792000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="" xmlns:a16="http://schemas.microsoft.com/office/drawing/2014/main" id="{64CD78B9-8540-44CD-92A7-EEE3A0989C1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34212" y="84509"/>
            <a:ext cx="5832000" cy="5832000"/>
          </a:xfrm>
          <a:prstGeom prst="rect">
            <a:avLst/>
          </a:prstGeom>
        </p:spPr>
      </p:pic>
      <p:sp>
        <p:nvSpPr>
          <p:cNvPr id="14" name="Minčių burbulas: debesėlis 13">
            <a:extLst>
              <a:ext uri="{FF2B5EF4-FFF2-40B4-BE49-F238E27FC236}">
                <a16:creationId xmlns="" xmlns:a16="http://schemas.microsoft.com/office/drawing/2014/main" id="{F47AFE99-0D02-4F56-B4A6-AE33AC375422}"/>
              </a:ext>
            </a:extLst>
          </p:cNvPr>
          <p:cNvSpPr/>
          <p:nvPr/>
        </p:nvSpPr>
        <p:spPr>
          <a:xfrm>
            <a:off x="2360091" y="1710159"/>
            <a:ext cx="2484962" cy="1824469"/>
          </a:xfrm>
          <a:prstGeom prst="cloud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dirty="0">
                <a:latin typeface="Comic Sans MS" panose="030F0702030302020204" pitchFamily="66" charset="0"/>
              </a:rPr>
              <a:t> Lauksime jūsų darbelių.</a:t>
            </a:r>
            <a:r>
              <a:rPr lang="en-US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5" name="Minčių burbulas: debesėlis 14">
            <a:extLst>
              <a:ext uri="{FF2B5EF4-FFF2-40B4-BE49-F238E27FC236}">
                <a16:creationId xmlns="" xmlns:a16="http://schemas.microsoft.com/office/drawing/2014/main" id="{2717CD9F-49AD-4C80-8374-8ACE63F19860}"/>
              </a:ext>
            </a:extLst>
          </p:cNvPr>
          <p:cNvSpPr/>
          <p:nvPr/>
        </p:nvSpPr>
        <p:spPr>
          <a:xfrm>
            <a:off x="51755" y="1677390"/>
            <a:ext cx="2187334" cy="1590261"/>
          </a:xfrm>
          <a:prstGeom prst="cloud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dirty="0">
                <a:latin typeface="Comic Sans MS" panose="030F0702030302020204" pitchFamily="66" charset="0"/>
              </a:rPr>
              <a:t>Šaunuoliai, puikiai padirbėjot</a:t>
            </a:r>
            <a:r>
              <a:rPr lang="en-US" dirty="0">
                <a:latin typeface="Comic Sans MS" panose="030F0702030302020204" pitchFamily="66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848952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="" xmlns:a16="http://schemas.microsoft.com/office/drawing/2014/main" id="{9B3A3ED6-16D5-4CE0-AE05-EAECB0361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26" name="Picture 2" descr="Fishermen Sticker for iOS &amp; Android | GIPHY">
            <a:extLst>
              <a:ext uri="{FF2B5EF4-FFF2-40B4-BE49-F238E27FC236}">
                <a16:creationId xmlns="" xmlns:a16="http://schemas.microsoft.com/office/drawing/2014/main" id="{6AB00CB0-2F28-4EBF-AF92-6BCA208E4D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359" y="2939921"/>
            <a:ext cx="2730795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ishermen Sticker for iOS &amp; Android | GIPHY">
            <a:extLst>
              <a:ext uri="{FF2B5EF4-FFF2-40B4-BE49-F238E27FC236}">
                <a16:creationId xmlns="" xmlns:a16="http://schemas.microsoft.com/office/drawing/2014/main" id="{9E1469B6-D40E-4C3B-A62D-9C2CEEF546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556" y="3227018"/>
            <a:ext cx="2682886" cy="2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ishermen Sticker for iOS &amp; Android | GIPHY">
            <a:extLst>
              <a:ext uri="{FF2B5EF4-FFF2-40B4-BE49-F238E27FC236}">
                <a16:creationId xmlns="" xmlns:a16="http://schemas.microsoft.com/office/drawing/2014/main" id="{CA22A80B-1135-40B9-930F-C6318DF836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18" y="4192458"/>
            <a:ext cx="3333750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ishermen Sticker for iOS &amp; Android | GIPHY">
            <a:extLst>
              <a:ext uri="{FF2B5EF4-FFF2-40B4-BE49-F238E27FC236}">
                <a16:creationId xmlns="" xmlns:a16="http://schemas.microsoft.com/office/drawing/2014/main" id="{FC8C04AA-9141-4775-A26B-70D1F6719A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219" y="4418996"/>
            <a:ext cx="2730795" cy="20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ishermen Sticker for iOS &amp; Android | GIPHY">
            <a:extLst>
              <a:ext uri="{FF2B5EF4-FFF2-40B4-BE49-F238E27FC236}">
                <a16:creationId xmlns="" xmlns:a16="http://schemas.microsoft.com/office/drawing/2014/main" id="{9188684D-1B71-4799-9D23-CD3A0E8637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30" y="3400458"/>
            <a:ext cx="2107978" cy="15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tačiakampis 7">
            <a:extLst>
              <a:ext uri="{FF2B5EF4-FFF2-40B4-BE49-F238E27FC236}">
                <a16:creationId xmlns="" xmlns:a16="http://schemas.microsoft.com/office/drawing/2014/main" id="{65A92B71-9CCA-4D2D-AC88-85606473DCF0}"/>
              </a:ext>
            </a:extLst>
          </p:cNvPr>
          <p:cNvSpPr/>
          <p:nvPr/>
        </p:nvSpPr>
        <p:spPr>
          <a:xfrm>
            <a:off x="2331308" y="160467"/>
            <a:ext cx="9118570" cy="661168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800" dirty="0">
                <a:latin typeface="Comic Sans MS" panose="030F0702030302020204" pitchFamily="66" charset="0"/>
              </a:rPr>
              <a:t>SUSKAIČIUOK KIEK YRA MOTORINIŲ VALČIŲ.</a:t>
            </a:r>
            <a:endParaRPr lang="en-US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042030"/>
      </p:ext>
    </p:extLst>
  </p:cSld>
  <p:clrMapOvr>
    <a:masterClrMapping/>
  </p:clrMapOvr>
  <p:transition spd="slow" advTm="12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="" xmlns:a16="http://schemas.microsoft.com/office/drawing/2014/main" id="{3E845F52-A728-4145-9310-3E96BF887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076" name="Picture 4" descr="Respect GIF - Find &amp; Share on GIPHY">
            <a:extLst>
              <a:ext uri="{FF2B5EF4-FFF2-40B4-BE49-F238E27FC236}">
                <a16:creationId xmlns="" xmlns:a16="http://schemas.microsoft.com/office/drawing/2014/main" id="{70A63909-E8A1-4A0F-A5FA-E92E18EF46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627" y="3151739"/>
            <a:ext cx="333375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ifs de Canoas en 2020 | Gifs, Emoticonos divertidos, Gif">
            <a:extLst>
              <a:ext uri="{FF2B5EF4-FFF2-40B4-BE49-F238E27FC236}">
                <a16:creationId xmlns="" xmlns:a16="http://schemas.microsoft.com/office/drawing/2014/main" id="{786081BE-1770-4826-9CF7-86175FA723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753" y="4142339"/>
            <a:ext cx="333375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ADVENTURE Animation: rampanthers — LiveJournal">
            <a:extLst>
              <a:ext uri="{FF2B5EF4-FFF2-40B4-BE49-F238E27FC236}">
                <a16:creationId xmlns="" xmlns:a16="http://schemas.microsoft.com/office/drawing/2014/main" id="{749E4529-D602-41CC-B9E0-E3089F1391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506" y="3042409"/>
            <a:ext cx="33337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tačiakampis 2">
            <a:extLst>
              <a:ext uri="{FF2B5EF4-FFF2-40B4-BE49-F238E27FC236}">
                <a16:creationId xmlns="" xmlns:a16="http://schemas.microsoft.com/office/drawing/2014/main" id="{A25B4FDC-57B6-4331-B005-C6A9B5748BFE}"/>
              </a:ext>
            </a:extLst>
          </p:cNvPr>
          <p:cNvSpPr/>
          <p:nvPr/>
        </p:nvSpPr>
        <p:spPr>
          <a:xfrm>
            <a:off x="106016" y="113870"/>
            <a:ext cx="11926957" cy="5754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400" dirty="0">
                <a:latin typeface="Comic Sans MS" panose="030F0702030302020204" pitchFamily="66" charset="0"/>
              </a:rPr>
              <a:t>PAGALVOK IR PASAKYK, KO TRŪKSTA MOTERIAI, KAD JI GALĖTŲ PLAUKTI.</a:t>
            </a:r>
            <a:endParaRPr lang="en-US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565824"/>
      </p:ext>
    </p:extLst>
  </p:cSld>
  <p:clrMapOvr>
    <a:masterClrMapping/>
  </p:clrMapOvr>
  <p:transition spd="slow" advTm="10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="" xmlns:a16="http://schemas.microsoft.com/office/drawing/2014/main" id="{C3A652A7-FD07-4B8C-9C95-A0BBF3A59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Animated pirate ship by Boyko on Dribbble">
            <a:extLst>
              <a:ext uri="{FF2B5EF4-FFF2-40B4-BE49-F238E27FC236}">
                <a16:creationId xmlns="" xmlns:a16="http://schemas.microsoft.com/office/drawing/2014/main" id="{B51186E8-3D91-4451-AA1D-A77084263FFF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tačiakampis 3">
            <a:extLst>
              <a:ext uri="{FF2B5EF4-FFF2-40B4-BE49-F238E27FC236}">
                <a16:creationId xmlns="" xmlns:a16="http://schemas.microsoft.com/office/drawing/2014/main" id="{27173F65-0CE0-474A-93DF-F892C4B116B5}"/>
              </a:ext>
            </a:extLst>
          </p:cNvPr>
          <p:cNvSpPr/>
          <p:nvPr/>
        </p:nvSpPr>
        <p:spPr>
          <a:xfrm>
            <a:off x="2690192" y="73577"/>
            <a:ext cx="7235686" cy="5035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800" dirty="0">
                <a:latin typeface="Comic Sans MS" panose="030F0702030302020204" pitchFamily="66" charset="0"/>
              </a:rPr>
              <a:t>KIENO </a:t>
            </a:r>
            <a:r>
              <a:rPr lang="lt-LT" sz="2800" dirty="0" smtClean="0">
                <a:latin typeface="Comic Sans MS" panose="030F0702030302020204" pitchFamily="66" charset="0"/>
              </a:rPr>
              <a:t>ŠIS </a:t>
            </a:r>
            <a:r>
              <a:rPr lang="lt-LT" sz="2800" dirty="0">
                <a:latin typeface="Comic Sans MS" panose="030F0702030302020204" pitchFamily="66" charset="0"/>
              </a:rPr>
              <a:t>LAIVAS?</a:t>
            </a:r>
            <a:endParaRPr lang="en-US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074119"/>
      </p:ext>
    </p:extLst>
  </p:cSld>
  <p:clrMapOvr>
    <a:masterClrMapping/>
  </p:clrMapOvr>
  <p:transition spd="slow" advTm="9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="" xmlns:a16="http://schemas.microsoft.com/office/drawing/2014/main" id="{3E845F52-A728-4145-9310-3E96BF887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124" name="Picture 4" descr="Pobaby (sweet travel) | Cute gif, Cute stories, Funny gif">
            <a:extLst>
              <a:ext uri="{FF2B5EF4-FFF2-40B4-BE49-F238E27FC236}">
                <a16:creationId xmlns="" xmlns:a16="http://schemas.microsoft.com/office/drawing/2014/main" id="{8B3EE742-F5CD-4ABC-954F-13D40A5CEBE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495" y="2470704"/>
            <a:ext cx="3048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obaby (sweet travel) | Cute gif, Cute stories, Funny gif">
            <a:extLst>
              <a:ext uri="{FF2B5EF4-FFF2-40B4-BE49-F238E27FC236}">
                <a16:creationId xmlns="" xmlns:a16="http://schemas.microsoft.com/office/drawing/2014/main" id="{F3318744-3705-46A3-9A26-FE0846E9B3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730" y="3747051"/>
            <a:ext cx="3048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Pobaby (sweet travel) | Cute gif, Cute stories, Funny gif">
            <a:extLst>
              <a:ext uri="{FF2B5EF4-FFF2-40B4-BE49-F238E27FC236}">
                <a16:creationId xmlns="" xmlns:a16="http://schemas.microsoft.com/office/drawing/2014/main" id="{6735080B-9444-4624-B1DF-332D295024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260" y="3933412"/>
            <a:ext cx="3048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obaby (sweet travel) | Cute gif, Cute stories, Funny gif">
            <a:extLst>
              <a:ext uri="{FF2B5EF4-FFF2-40B4-BE49-F238E27FC236}">
                <a16:creationId xmlns="" xmlns:a16="http://schemas.microsoft.com/office/drawing/2014/main" id="{9D65E1D4-C851-4B38-9C04-5B5A8DEC0B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870" y="2978425"/>
            <a:ext cx="3048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Pobaby (sweet travel) | Cute gif, Cute stories, Funny gif">
            <a:extLst>
              <a:ext uri="{FF2B5EF4-FFF2-40B4-BE49-F238E27FC236}">
                <a16:creationId xmlns="" xmlns:a16="http://schemas.microsoft.com/office/drawing/2014/main" id="{6C01F14C-8A0E-4C84-8D2F-E626B2C7E5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39" y="3794261"/>
            <a:ext cx="3048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tačiakampis 2">
            <a:extLst>
              <a:ext uri="{FF2B5EF4-FFF2-40B4-BE49-F238E27FC236}">
                <a16:creationId xmlns="" xmlns:a16="http://schemas.microsoft.com/office/drawing/2014/main" id="{079B16F3-3D1F-4809-A53E-F96D263D73BB}"/>
              </a:ext>
            </a:extLst>
          </p:cNvPr>
          <p:cNvSpPr/>
          <p:nvPr/>
        </p:nvSpPr>
        <p:spPr>
          <a:xfrm>
            <a:off x="1152939" y="206239"/>
            <a:ext cx="10137913" cy="6153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KURI VALTIS ATPLAUKS PIRMA? PASAKYK VALTIES NUMERĮ.</a:t>
            </a:r>
            <a:endParaRPr lang="en-US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truktūrinė schema: jungtis 3">
            <a:extLst>
              <a:ext uri="{FF2B5EF4-FFF2-40B4-BE49-F238E27FC236}">
                <a16:creationId xmlns="" xmlns:a16="http://schemas.microsoft.com/office/drawing/2014/main" id="{4E8918DC-7B8C-41EF-80F5-08ADE304F445}"/>
              </a:ext>
            </a:extLst>
          </p:cNvPr>
          <p:cNvSpPr/>
          <p:nvPr/>
        </p:nvSpPr>
        <p:spPr>
          <a:xfrm>
            <a:off x="2822713" y="5481844"/>
            <a:ext cx="457200" cy="457200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000" dirty="0">
                <a:latin typeface="Comic Sans MS" panose="030F0702030302020204" pitchFamily="66" charset="0"/>
              </a:rPr>
              <a:t>1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11" name="Struktūrinė schema: jungtis 10">
            <a:extLst>
              <a:ext uri="{FF2B5EF4-FFF2-40B4-BE49-F238E27FC236}">
                <a16:creationId xmlns="" xmlns:a16="http://schemas.microsoft.com/office/drawing/2014/main" id="{3722DAB8-F3A9-4BE4-8CC1-4B54789DA80B}"/>
              </a:ext>
            </a:extLst>
          </p:cNvPr>
          <p:cNvSpPr/>
          <p:nvPr/>
        </p:nvSpPr>
        <p:spPr>
          <a:xfrm>
            <a:off x="4189343" y="4604300"/>
            <a:ext cx="457200" cy="457200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000" dirty="0">
                <a:latin typeface="Comic Sans MS" panose="030F0702030302020204" pitchFamily="66" charset="0"/>
              </a:rPr>
              <a:t>4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12" name="Struktūrinė schema: jungtis 11">
            <a:extLst>
              <a:ext uri="{FF2B5EF4-FFF2-40B4-BE49-F238E27FC236}">
                <a16:creationId xmlns="" xmlns:a16="http://schemas.microsoft.com/office/drawing/2014/main" id="{A70B0028-506A-4A89-A737-70EB55728A56}"/>
              </a:ext>
            </a:extLst>
          </p:cNvPr>
          <p:cNvSpPr/>
          <p:nvPr/>
        </p:nvSpPr>
        <p:spPr>
          <a:xfrm>
            <a:off x="6742044" y="5362162"/>
            <a:ext cx="457200" cy="457200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000" dirty="0">
                <a:latin typeface="Comic Sans MS" panose="030F0702030302020204" pitchFamily="66" charset="0"/>
              </a:rPr>
              <a:t>2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13" name="Struktūrinė schema: jungtis 12">
            <a:extLst>
              <a:ext uri="{FF2B5EF4-FFF2-40B4-BE49-F238E27FC236}">
                <a16:creationId xmlns="" xmlns:a16="http://schemas.microsoft.com/office/drawing/2014/main" id="{55EBCA3E-F00D-4B26-BE63-0C748DE86C49}"/>
              </a:ext>
            </a:extLst>
          </p:cNvPr>
          <p:cNvSpPr/>
          <p:nvPr/>
        </p:nvSpPr>
        <p:spPr>
          <a:xfrm>
            <a:off x="8802755" y="4147100"/>
            <a:ext cx="457200" cy="457200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000" dirty="0">
                <a:latin typeface="Comic Sans MS" panose="030F0702030302020204" pitchFamily="66" charset="0"/>
              </a:rPr>
              <a:t>5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15" name="Struktūrinė schema: jungtis 14">
            <a:extLst>
              <a:ext uri="{FF2B5EF4-FFF2-40B4-BE49-F238E27FC236}">
                <a16:creationId xmlns="" xmlns:a16="http://schemas.microsoft.com/office/drawing/2014/main" id="{DFA6DD7B-A1BA-47F4-9DBF-DD81818D9FA4}"/>
              </a:ext>
            </a:extLst>
          </p:cNvPr>
          <p:cNvSpPr/>
          <p:nvPr/>
        </p:nvSpPr>
        <p:spPr>
          <a:xfrm>
            <a:off x="10833652" y="5569226"/>
            <a:ext cx="457200" cy="457200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000" dirty="0">
                <a:latin typeface="Comic Sans MS" panose="030F0702030302020204" pitchFamily="66" charset="0"/>
              </a:rPr>
              <a:t>3</a:t>
            </a:r>
            <a:endParaRPr lang="en-US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453157"/>
      </p:ext>
    </p:extLst>
  </p:cSld>
  <p:clrMapOvr>
    <a:masterClrMapping/>
  </p:clrMapOvr>
  <p:transition spd="slow" advTm="10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="" xmlns:a16="http://schemas.microsoft.com/office/drawing/2014/main" id="{3E845F52-A728-4145-9310-3E96BF887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148" name="Picture 4" descr="Boat Sticker for iOS &amp; Android | GIPHY">
            <a:extLst>
              <a:ext uri="{FF2B5EF4-FFF2-40B4-BE49-F238E27FC236}">
                <a16:creationId xmlns="" xmlns:a16="http://schemas.microsoft.com/office/drawing/2014/main" id="{87D673C9-3936-496F-9D35-AC3007272F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65" y="3618465"/>
            <a:ext cx="3333750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ish animated gif 8 » GIF Images Download">
            <a:extLst>
              <a:ext uri="{FF2B5EF4-FFF2-40B4-BE49-F238E27FC236}">
                <a16:creationId xmlns="" xmlns:a16="http://schemas.microsoft.com/office/drawing/2014/main" id="{1B931B47-C550-4B0C-9D8C-D3CB2A6201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8030" y="4661452"/>
            <a:ext cx="1638399" cy="15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Photo: animated-fish-gif-4 | Tropical fish album | Jossie | Fotki ...">
            <a:extLst>
              <a:ext uri="{FF2B5EF4-FFF2-40B4-BE49-F238E27FC236}">
                <a16:creationId xmlns="" xmlns:a16="http://schemas.microsoft.com/office/drawing/2014/main" id="{8568E56C-9FEC-4D5C-A293-97B2ECDBA8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06" y="5020440"/>
            <a:ext cx="74176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Photo: animated-fish-gif-4 | Tropical fish album | Jossie | Fotki ...">
            <a:extLst>
              <a:ext uri="{FF2B5EF4-FFF2-40B4-BE49-F238E27FC236}">
                <a16:creationId xmlns="" xmlns:a16="http://schemas.microsoft.com/office/drawing/2014/main" id="{D2EA4607-FC2D-4C5C-851F-8C3C10B5E0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091" y="5704440"/>
            <a:ext cx="74176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ArtStation - Bluefish Animation, Beth R">
            <a:extLst>
              <a:ext uri="{FF2B5EF4-FFF2-40B4-BE49-F238E27FC236}">
                <a16:creationId xmlns="" xmlns:a16="http://schemas.microsoft.com/office/drawing/2014/main" id="{3A18655E-782C-42C1-8451-EDC4DC0588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418" y="4661452"/>
            <a:ext cx="966596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ArtStation - Bluefish Animation, Beth R">
            <a:extLst>
              <a:ext uri="{FF2B5EF4-FFF2-40B4-BE49-F238E27FC236}">
                <a16:creationId xmlns="" xmlns:a16="http://schemas.microsoft.com/office/drawing/2014/main" id="{2D7407AB-8CC4-4A3B-AE9B-8F18BB2CBF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147" y="5648515"/>
            <a:ext cx="966596" cy="8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ArtStation - Bluefish Animation, Beth R">
            <a:extLst>
              <a:ext uri="{FF2B5EF4-FFF2-40B4-BE49-F238E27FC236}">
                <a16:creationId xmlns="" xmlns:a16="http://schemas.microsoft.com/office/drawing/2014/main" id="{4CED3161-F699-47E4-A751-2582118CA7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28" y="5777466"/>
            <a:ext cx="966596" cy="68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tačiakampis 2">
            <a:extLst>
              <a:ext uri="{FF2B5EF4-FFF2-40B4-BE49-F238E27FC236}">
                <a16:creationId xmlns="" xmlns:a16="http://schemas.microsoft.com/office/drawing/2014/main" id="{974783CD-9EAD-4611-9B75-3AD7B14BED99}"/>
              </a:ext>
            </a:extLst>
          </p:cNvPr>
          <p:cNvSpPr/>
          <p:nvPr/>
        </p:nvSpPr>
        <p:spPr>
          <a:xfrm>
            <a:off x="2213114" y="251791"/>
            <a:ext cx="7288696" cy="42407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KIEK ŽUVŲ PAGAUS ŽVEJYS?</a:t>
            </a:r>
            <a:endParaRPr lang="en-US" sz="2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362016"/>
      </p:ext>
    </p:extLst>
  </p:cSld>
  <p:clrMapOvr>
    <a:masterClrMapping/>
  </p:clrMapOvr>
  <p:transition spd="slow" advTm="12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="" xmlns:a16="http://schemas.microsoft.com/office/drawing/2014/main" id="{3E845F52-A728-4145-9310-3E96BF887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06" y="1"/>
            <a:ext cx="12210505" cy="6857999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="" xmlns:a16="http://schemas.microsoft.com/office/drawing/2014/main" id="{3BD7FEF0-065E-4E03-B418-1A1339F9DA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394"/>
          <a:stretch/>
        </p:blipFill>
        <p:spPr>
          <a:xfrm>
            <a:off x="8364748" y="4539079"/>
            <a:ext cx="2017161" cy="1728000"/>
          </a:xfrm>
          <a:prstGeom prst="rect">
            <a:avLst/>
          </a:prstGeom>
        </p:spPr>
      </p:pic>
      <p:pic>
        <p:nvPicPr>
          <p:cNvPr id="6" name="Paveikslėlis 5">
            <a:extLst>
              <a:ext uri="{FF2B5EF4-FFF2-40B4-BE49-F238E27FC236}">
                <a16:creationId xmlns="" xmlns:a16="http://schemas.microsoft.com/office/drawing/2014/main" id="{17ED8F32-40C4-4890-8558-F624A24831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394"/>
          <a:stretch/>
        </p:blipFill>
        <p:spPr>
          <a:xfrm>
            <a:off x="261692" y="3146919"/>
            <a:ext cx="2633700" cy="2256160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="" xmlns:a16="http://schemas.microsoft.com/office/drawing/2014/main" id="{00DA6037-7839-4E24-9812-422198057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4448" y="3428999"/>
            <a:ext cx="1696433" cy="1692000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="" xmlns:a16="http://schemas.microsoft.com/office/drawing/2014/main" id="{9161261C-67CC-4AD5-9982-C4F840810D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7006" b="25328"/>
          <a:stretch/>
        </p:blipFill>
        <p:spPr>
          <a:xfrm>
            <a:off x="2738946" y="5284985"/>
            <a:ext cx="2561120" cy="1152000"/>
          </a:xfrm>
          <a:prstGeom prst="rect">
            <a:avLst/>
          </a:prstGeom>
        </p:spPr>
      </p:pic>
      <p:pic>
        <p:nvPicPr>
          <p:cNvPr id="9" name="Paveikslėlis 8">
            <a:extLst>
              <a:ext uri="{FF2B5EF4-FFF2-40B4-BE49-F238E27FC236}">
                <a16:creationId xmlns="" xmlns:a16="http://schemas.microsoft.com/office/drawing/2014/main" id="{6CEE3823-D3B8-47AA-BDE0-109F745AE9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5349" y="1705993"/>
            <a:ext cx="1322947" cy="1798476"/>
          </a:xfrm>
          <a:prstGeom prst="rect">
            <a:avLst/>
          </a:prstGeom>
        </p:spPr>
      </p:pic>
      <p:pic>
        <p:nvPicPr>
          <p:cNvPr id="10" name="Paveikslėlis 9">
            <a:extLst>
              <a:ext uri="{FF2B5EF4-FFF2-40B4-BE49-F238E27FC236}">
                <a16:creationId xmlns="" xmlns:a16="http://schemas.microsoft.com/office/drawing/2014/main" id="{0705F892-466E-43C5-B6B9-005F711C62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6066" y="638132"/>
            <a:ext cx="2017951" cy="1798476"/>
          </a:xfrm>
          <a:prstGeom prst="rect">
            <a:avLst/>
          </a:prstGeom>
        </p:spPr>
      </p:pic>
      <p:pic>
        <p:nvPicPr>
          <p:cNvPr id="11" name="Paveikslėlis 10">
            <a:extLst>
              <a:ext uri="{FF2B5EF4-FFF2-40B4-BE49-F238E27FC236}">
                <a16:creationId xmlns="" xmlns:a16="http://schemas.microsoft.com/office/drawing/2014/main" id="{86005F5B-ACD1-41DB-ACBF-0DA70611CF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0240" y="3595021"/>
            <a:ext cx="2145978" cy="1798476"/>
          </a:xfrm>
          <a:prstGeom prst="rect">
            <a:avLst/>
          </a:prstGeom>
        </p:spPr>
      </p:pic>
      <p:sp>
        <p:nvSpPr>
          <p:cNvPr id="12" name="Stačiakampis 11">
            <a:extLst>
              <a:ext uri="{FF2B5EF4-FFF2-40B4-BE49-F238E27FC236}">
                <a16:creationId xmlns="" xmlns:a16="http://schemas.microsoft.com/office/drawing/2014/main" id="{0EE81330-AAEE-4B53-9C75-0596F0FB2E64}"/>
              </a:ext>
            </a:extLst>
          </p:cNvPr>
          <p:cNvSpPr/>
          <p:nvPr/>
        </p:nvSpPr>
        <p:spPr>
          <a:xfrm>
            <a:off x="2438401" y="279410"/>
            <a:ext cx="9568070" cy="7410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sz="2000" dirty="0">
                <a:latin typeface="Comic Sans MS" panose="030F0702030302020204" pitchFamily="66" charset="0"/>
              </a:rPr>
              <a:t>KURIŲ TRANSPORTO PRIEMONIŲ YRA DAUGIAU? VANDENS AR ORO?</a:t>
            </a:r>
            <a:endParaRPr lang="en-US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9101"/>
      </p:ext>
    </p:extLst>
  </p:cSld>
  <p:clrMapOvr>
    <a:masterClrMapping/>
  </p:clrMapOvr>
  <p:transition spd="slow" advTm="15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1">
            <a:extLst>
              <a:ext uri="{FF2B5EF4-FFF2-40B4-BE49-F238E27FC236}">
                <a16:creationId xmlns="" xmlns:a16="http://schemas.microsoft.com/office/drawing/2014/main" id="{42590C2A-AF87-403C-B38E-B7AEFD3AD5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881"/>
          <a:stretch/>
        </p:blipFill>
        <p:spPr>
          <a:xfrm>
            <a:off x="0" y="4174435"/>
            <a:ext cx="12192000" cy="2683564"/>
          </a:xfrm>
          <a:prstGeom prst="rect">
            <a:avLst/>
          </a:prstGeom>
        </p:spPr>
      </p:pic>
      <p:pic>
        <p:nvPicPr>
          <p:cNvPr id="3" name="Paveikslėlis 2">
            <a:extLst>
              <a:ext uri="{FF2B5EF4-FFF2-40B4-BE49-F238E27FC236}">
                <a16:creationId xmlns="" xmlns:a16="http://schemas.microsoft.com/office/drawing/2014/main" id="{86DDDACD-CBF1-4080-954E-F15A4AEBD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36" y="3824781"/>
            <a:ext cx="3298222" cy="1408298"/>
          </a:xfrm>
          <a:prstGeom prst="rect">
            <a:avLst/>
          </a:prstGeom>
        </p:spPr>
      </p:pic>
      <p:pic>
        <p:nvPicPr>
          <p:cNvPr id="4" name="Paveikslėlis 3">
            <a:extLst>
              <a:ext uri="{FF2B5EF4-FFF2-40B4-BE49-F238E27FC236}">
                <a16:creationId xmlns="" xmlns:a16="http://schemas.microsoft.com/office/drawing/2014/main" id="{28CAA333-8DDE-46AF-B940-ACB211351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553" y="2766137"/>
            <a:ext cx="1432684" cy="1408298"/>
          </a:xfrm>
          <a:prstGeom prst="rect">
            <a:avLst/>
          </a:prstGeom>
        </p:spPr>
      </p:pic>
      <p:pic>
        <p:nvPicPr>
          <p:cNvPr id="5" name="Paveikslėlis 4">
            <a:extLst>
              <a:ext uri="{FF2B5EF4-FFF2-40B4-BE49-F238E27FC236}">
                <a16:creationId xmlns="" xmlns:a16="http://schemas.microsoft.com/office/drawing/2014/main" id="{30A93750-D098-4FD0-863A-38262425CE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458" y="3000509"/>
            <a:ext cx="969348" cy="1115665"/>
          </a:xfrm>
          <a:prstGeom prst="rect">
            <a:avLst/>
          </a:prstGeom>
        </p:spPr>
      </p:pic>
      <p:sp>
        <p:nvSpPr>
          <p:cNvPr id="6" name="Minčių burbulas: debesėlis 5">
            <a:extLst>
              <a:ext uri="{FF2B5EF4-FFF2-40B4-BE49-F238E27FC236}">
                <a16:creationId xmlns="" xmlns:a16="http://schemas.microsoft.com/office/drawing/2014/main" id="{0FA42B4B-DB95-45A4-8FEA-C1FA5320B387}"/>
              </a:ext>
            </a:extLst>
          </p:cNvPr>
          <p:cNvSpPr/>
          <p:nvPr/>
        </p:nvSpPr>
        <p:spPr>
          <a:xfrm>
            <a:off x="107366" y="1109247"/>
            <a:ext cx="2187334" cy="1590261"/>
          </a:xfrm>
          <a:prstGeom prst="cloudCallout">
            <a:avLst>
              <a:gd name="adj1" fmla="val -16690"/>
              <a:gd name="adj2" fmla="val 113265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lt-LT" dirty="0">
                <a:latin typeface="Comic Sans MS" panose="030F0702030302020204" pitchFamily="66" charset="0"/>
              </a:rPr>
              <a:t>Šaunuoliai, puikiai padirbėjot</a:t>
            </a:r>
            <a:r>
              <a:rPr lang="en-US" dirty="0">
                <a:latin typeface="Comic Sans MS" panose="030F0702030302020204" pitchFamily="66" charset="0"/>
              </a:rPr>
              <a:t>!</a:t>
            </a:r>
          </a:p>
        </p:txBody>
      </p:sp>
      <p:sp>
        <p:nvSpPr>
          <p:cNvPr id="8" name="Minčių burbulas: debesėlis 7">
            <a:extLst>
              <a:ext uri="{FF2B5EF4-FFF2-40B4-BE49-F238E27FC236}">
                <a16:creationId xmlns="" xmlns:a16="http://schemas.microsoft.com/office/drawing/2014/main" id="{450D9D2F-C8C7-414F-A782-E7CE95EB5A1E}"/>
              </a:ext>
            </a:extLst>
          </p:cNvPr>
          <p:cNvSpPr/>
          <p:nvPr/>
        </p:nvSpPr>
        <p:spPr>
          <a:xfrm>
            <a:off x="2633717" y="1217991"/>
            <a:ext cx="2826199" cy="2077469"/>
          </a:xfrm>
          <a:prstGeom prst="cloudCallout">
            <a:avLst>
              <a:gd name="adj1" fmla="val -43925"/>
              <a:gd name="adj2" fmla="val 67584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O </a:t>
            </a:r>
            <a:r>
              <a:rPr lang="lt-LT" dirty="0" smtClean="0">
                <a:latin typeface="Comic Sans MS" panose="030F0702030302020204" pitchFamily="66" charset="0"/>
              </a:rPr>
              <a:t>dabar įtvirtinsime visos savaitės žinias, įmindami mįsles.</a:t>
            </a:r>
            <a:r>
              <a:rPr lang="en-US" dirty="0" smtClean="0">
                <a:latin typeface="Comic Sans MS" panose="030F0702030302020204" pitchFamily="66" charset="0"/>
              </a:rPr>
              <a:t> </a:t>
            </a: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1030" name="Picture 6" descr="Grow yourself everyday - A F.E.A.S.T for all...">
            <a:extLst>
              <a:ext uri="{FF2B5EF4-FFF2-40B4-BE49-F238E27FC236}">
                <a16:creationId xmlns="" xmlns:a16="http://schemas.microsoft.com/office/drawing/2014/main" id="{FF5F1DE1-C700-4E14-B67C-06915440E2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564" y="1542860"/>
            <a:ext cx="45720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lying Red Bird GIF by PlayKids - Find &amp; Share on GIPHY">
            <a:extLst>
              <a:ext uri="{FF2B5EF4-FFF2-40B4-BE49-F238E27FC236}">
                <a16:creationId xmlns="" xmlns:a16="http://schemas.microsoft.com/office/drawing/2014/main" id="{58859B3E-EA25-4BA8-942F-C9A441980F9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977" y="340989"/>
            <a:ext cx="1747570" cy="15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Flying Red Bird GIF by PlayKids - Find &amp; Share on GIPHY">
            <a:extLst>
              <a:ext uri="{FF2B5EF4-FFF2-40B4-BE49-F238E27FC236}">
                <a16:creationId xmlns="" xmlns:a16="http://schemas.microsoft.com/office/drawing/2014/main" id="{4B53A2AF-04F1-4303-8D1C-18220ABB69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5384" y="1823504"/>
            <a:ext cx="1072373" cy="9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aveikslėlis 8">
            <a:extLst>
              <a:ext uri="{FF2B5EF4-FFF2-40B4-BE49-F238E27FC236}">
                <a16:creationId xmlns="" xmlns:a16="http://schemas.microsoft.com/office/drawing/2014/main" id="{53FA7E17-65A3-4EA9-ABB0-3257E1EF21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8798" y="174374"/>
            <a:ext cx="1938959" cy="1080000"/>
          </a:xfrm>
          <a:prstGeom prst="rect">
            <a:avLst/>
          </a:prstGeom>
        </p:spPr>
      </p:pic>
      <p:pic>
        <p:nvPicPr>
          <p:cNvPr id="15" name="Paveikslėlis 14">
            <a:extLst>
              <a:ext uri="{FF2B5EF4-FFF2-40B4-BE49-F238E27FC236}">
                <a16:creationId xmlns="" xmlns:a16="http://schemas.microsoft.com/office/drawing/2014/main" id="{C48D18D4-99D7-4010-9E21-776327A5A8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90573" y="844989"/>
            <a:ext cx="1680431" cy="936000"/>
          </a:xfrm>
          <a:prstGeom prst="rect">
            <a:avLst/>
          </a:prstGeom>
        </p:spPr>
      </p:pic>
      <p:pic>
        <p:nvPicPr>
          <p:cNvPr id="16" name="Paveikslėlis 15">
            <a:extLst>
              <a:ext uri="{FF2B5EF4-FFF2-40B4-BE49-F238E27FC236}">
                <a16:creationId xmlns="" xmlns:a16="http://schemas.microsoft.com/office/drawing/2014/main" id="{5F87312C-A202-45F3-B581-F6C62862A7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35942" y="2424137"/>
            <a:ext cx="1228007" cy="684000"/>
          </a:xfrm>
          <a:prstGeom prst="rect">
            <a:avLst/>
          </a:prstGeom>
        </p:spPr>
      </p:pic>
      <p:pic>
        <p:nvPicPr>
          <p:cNvPr id="7" name="Paveikslėlis 6">
            <a:extLst>
              <a:ext uri="{FF2B5EF4-FFF2-40B4-BE49-F238E27FC236}">
                <a16:creationId xmlns="" xmlns:a16="http://schemas.microsoft.com/office/drawing/2014/main" id="{6719FCE1-987A-4A32-B995-D918B6E333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9706" y="3537214"/>
            <a:ext cx="2005758" cy="140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aveikslėlis 16">
            <a:extLst>
              <a:ext uri="{FF2B5EF4-FFF2-40B4-BE49-F238E27FC236}">
                <a16:creationId xmlns="" xmlns:a16="http://schemas.microsoft.com/office/drawing/2014/main" id="{6881D818-AC8F-4823-88D4-F0F2ECFD9C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17180" y="3450810"/>
            <a:ext cx="2005758" cy="1436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aveikslėlis 9">
            <a:extLst>
              <a:ext uri="{FF2B5EF4-FFF2-40B4-BE49-F238E27FC236}">
                <a16:creationId xmlns="" xmlns:a16="http://schemas.microsoft.com/office/drawing/2014/main" id="{DACC7ACB-0AB6-4D78-A178-13D1907FC2B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04733" y="4703454"/>
            <a:ext cx="1409258" cy="1836000"/>
          </a:xfrm>
          <a:prstGeom prst="rect">
            <a:avLst/>
          </a:prstGeom>
        </p:spPr>
      </p:pic>
      <p:pic>
        <p:nvPicPr>
          <p:cNvPr id="18" name="Paveikslėlis 17">
            <a:extLst>
              <a:ext uri="{FF2B5EF4-FFF2-40B4-BE49-F238E27FC236}">
                <a16:creationId xmlns="" xmlns:a16="http://schemas.microsoft.com/office/drawing/2014/main" id="{C9BE5A8A-6B8E-46E1-B55A-46B6EDD1EB7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73681" y="5001281"/>
            <a:ext cx="1050035" cy="1368000"/>
          </a:xfrm>
          <a:prstGeom prst="rect">
            <a:avLst/>
          </a:prstGeom>
        </p:spPr>
      </p:pic>
      <p:pic>
        <p:nvPicPr>
          <p:cNvPr id="19" name="Paveikslėlis 18">
            <a:extLst>
              <a:ext uri="{FF2B5EF4-FFF2-40B4-BE49-F238E27FC236}">
                <a16:creationId xmlns="" xmlns:a16="http://schemas.microsoft.com/office/drawing/2014/main" id="{64F13C1B-545D-49D5-ADAE-8DE3879E384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38933" y="4163626"/>
            <a:ext cx="746078" cy="972000"/>
          </a:xfrm>
          <a:prstGeom prst="rect">
            <a:avLst/>
          </a:prstGeom>
        </p:spPr>
      </p:pic>
      <p:pic>
        <p:nvPicPr>
          <p:cNvPr id="20" name="Paveikslėlis 19">
            <a:extLst>
              <a:ext uri="{FF2B5EF4-FFF2-40B4-BE49-F238E27FC236}">
                <a16:creationId xmlns="" xmlns:a16="http://schemas.microsoft.com/office/drawing/2014/main" id="{44F03350-238A-439F-9D17-1BDEB5A541B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50301" y="3623995"/>
            <a:ext cx="635548" cy="828000"/>
          </a:xfrm>
          <a:prstGeom prst="rect">
            <a:avLst/>
          </a:prstGeom>
        </p:spPr>
      </p:pic>
      <p:pic>
        <p:nvPicPr>
          <p:cNvPr id="21" name="Paveikslėlis 20">
            <a:extLst>
              <a:ext uri="{FF2B5EF4-FFF2-40B4-BE49-F238E27FC236}">
                <a16:creationId xmlns="" xmlns:a16="http://schemas.microsoft.com/office/drawing/2014/main" id="{0ABD8D9F-86EB-4251-9D7B-3B351423EFDF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7701" y="4943759"/>
            <a:ext cx="580283" cy="756000"/>
          </a:xfrm>
          <a:prstGeom prst="rect">
            <a:avLst/>
          </a:prstGeom>
        </p:spPr>
      </p:pic>
      <p:pic>
        <p:nvPicPr>
          <p:cNvPr id="22" name="Paveikslėlis 21">
            <a:extLst>
              <a:ext uri="{FF2B5EF4-FFF2-40B4-BE49-F238E27FC236}">
                <a16:creationId xmlns="" xmlns:a16="http://schemas.microsoft.com/office/drawing/2014/main" id="{6881D818-AC8F-4823-88D4-F0F2ECFD9C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46700" y="3798716"/>
            <a:ext cx="2005758" cy="1436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065387"/>
      </p:ext>
    </p:extLst>
  </p:cSld>
  <p:clrMapOvr>
    <a:masterClrMapping/>
  </p:clrMapOvr>
  <p:transition spd="slow" advTm="8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249</Words>
  <Application>Microsoft Office PowerPoint</Application>
  <PresentationFormat>Pasirinktinai</PresentationFormat>
  <Paragraphs>64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22</vt:i4>
      </vt:variant>
    </vt:vector>
  </HeadingPairs>
  <TitlesOfParts>
    <vt:vector size="23" baseType="lpstr">
      <vt:lpstr>„Office“ tema</vt:lpstr>
      <vt:lpstr>VANDENS TRANSPORTO PRIEMONĖS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TEISNGAS ATSAKYMAS YRA </vt:lpstr>
      <vt:lpstr>PowerPoint pristatymas</vt:lpstr>
      <vt:lpstr> TEISINGAI ATSAKYMAS YRA </vt:lpstr>
      <vt:lpstr>PowerPoint pristatymas</vt:lpstr>
      <vt:lpstr> TEISINGAI ATSAKYMAS YRA </vt:lpstr>
      <vt:lpstr>PowerPoint pristatymas</vt:lpstr>
      <vt:lpstr> TEISINGAI ATSAKYMAS YRA </vt:lpstr>
      <vt:lpstr>PowerPoint pristatymas</vt:lpstr>
      <vt:lpstr> TEISINGAI ATSAKYMAS YRA </vt:lpstr>
      <vt:lpstr>PowerPoint pristatymas</vt:lpstr>
      <vt:lpstr> TEISINGAI ATSAKYMAS YRA </vt:lpstr>
      <vt:lpstr>PowerPoint pristatymas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„PowerPoint“ pateiktis</dc:title>
  <dc:creator>20190828s</dc:creator>
  <cp:lastModifiedBy>Naudotojas</cp:lastModifiedBy>
  <cp:revision>49</cp:revision>
  <dcterms:created xsi:type="dcterms:W3CDTF">2020-04-15T18:08:46Z</dcterms:created>
  <dcterms:modified xsi:type="dcterms:W3CDTF">2020-04-17T07:04:37Z</dcterms:modified>
</cp:coreProperties>
</file>