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5" r:id="rId4"/>
    <p:sldId id="263" r:id="rId5"/>
    <p:sldId id="259" r:id="rId6"/>
    <p:sldId id="274" r:id="rId7"/>
    <p:sldId id="277" r:id="rId8"/>
    <p:sldId id="278" r:id="rId9"/>
    <p:sldId id="279" r:id="rId10"/>
    <p:sldId id="280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A276AF3-FB44-49F8-B131-A0A0CCFB6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0D4AB9E-C7FE-4C07-AE5D-962A65E14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5994227-9108-4BCC-859E-5A954C00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D6D5963-7A58-4AE4-8096-36BE521B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68F4E16-D917-4043-A3E8-2CD8C84F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1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30520E9-D9CC-415F-AAD9-5F30E736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ABC2275-3EC3-4B79-A00A-B424FDEF3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B633C63-D230-4BD2-859A-F7CF8E26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8C3B699-A531-4F65-A093-A7314F7D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81A40CD-3C52-42DB-B3EB-F8271EA7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4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0538BF74-92DD-4F22-A54C-ABE522280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F8341CC-2FE7-4DFA-9807-C1FC79866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3226E71-B620-40A5-9BF3-F84C709E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B9711E1-C5CB-41C0-A0F4-B730091D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6DA2996-90F6-48C9-8E8E-40EE4533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1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44FD977-FA6F-4A3F-AADF-A5AA33B3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048C667-E316-4D3E-B2A3-F350DBB34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2F8794C1-855F-4702-A808-D00B9A40C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6B72215-2F87-48E7-947F-FF0B2978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C043955-E807-40BD-AE61-4A269D24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6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CE6A6FD-7134-42E1-9BFA-B5A639B9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FBFD50F-D254-4EAF-A57C-CF36F6B2E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8DF7AFB-0CFE-4276-B404-BEE633C2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9528567-9F70-493A-8844-2E3D99AE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EA3BEBD-62FF-4279-8328-3750B543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7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9F72F5B-BBCE-441B-A9CB-EB168864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619D153-8806-4D83-9FAD-5CC51A85E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4C74E62B-7F9E-4664-A44B-3E763E886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82FA306-7154-4462-8118-1EDCEBEE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E5B2B3F-DD7E-4649-94D4-2781AE37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C39010D-D424-4230-8371-F87834D0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1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B3BB798-CD8F-4F59-B217-70ED3D67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B04E070-FCD3-4C20-969C-AD0D78D90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CB4A4D7-87F9-4C31-A2EF-BD9FBB561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0528E9EC-11A4-4A3B-B4AE-F4EFE5C0B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2E423888-9457-48C9-A766-C33B4CC2E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41807183-4B24-4E93-81B8-1B7DDD069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2872ADA0-4002-491F-BDBF-89C7B5C9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49F35062-FF82-48C4-8579-50382F76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1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319BC73-F52D-4B0B-8FF7-9EA96EC2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8E512802-2774-42AF-B9CB-E181D1D2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1161E0E-91AB-4563-837D-EC2B0FC7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BD3E837-C296-48B0-AF49-1EAE63C6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4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96CA27F9-ACAF-43B0-A5CA-C7EEAAB4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04F0B6F7-EBA6-4C5A-84F9-18B2F8A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4820980-A521-4CEC-9901-9BC3E1AC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18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D411606-D7B6-4695-8906-7F276F61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1B527BE-7396-4727-8FD9-FC276D89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A2D3622-7D34-4B1F-80F4-DB8EC4E91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02A8D7E4-98D4-4348-B4E5-0747F802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64CCCC68-74EE-44CD-A15B-9285D3F5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2B40709-D7F9-4438-8FE6-36D457D7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9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F4CF1BC-78F0-4EDC-9B07-B83DDECC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76C34CB1-0B21-4732-BDE2-D05852A9B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AFB32C6-E895-40B9-844C-B190C824E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1DDE349F-39F5-4274-927B-84AE3E5A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279FFF0C-7BBE-4BAF-A6A0-B5AB683FC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B517B26-3DBE-4116-A877-4B26F4AB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3FB96388-B9C4-41B2-98A7-897BC265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1B2FD2E-7CD8-4DEE-975F-CD555D385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A53FF52-E78F-4702-96C8-B554C6080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C1BA1-8983-4547-974D-57F3D25EBF6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A39C51-6ADD-49B9-B3F7-0CF9D95B7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3A91BA3-DCB7-4E84-A99B-3AB9F7A96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1D39-C577-4035-980B-9C77BAC3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9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gif"/><Relationship Id="rId7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44A9D8D-A4C3-41AD-8466-239B5675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360356" cy="1778881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VABZD</a:t>
            </a:r>
            <a:r>
              <a:rPr lang="lt-LT" b="1" dirty="0">
                <a:latin typeface="Comic Sans MS" panose="030F0702030302020204" pitchFamily="66" charset="0"/>
              </a:rPr>
              <a:t>ŽIAI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2969E332-A3D9-4B69-B736-447DF128C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8178" y="5486400"/>
            <a:ext cx="5000978" cy="1128888"/>
          </a:xfrm>
        </p:spPr>
        <p:txBody>
          <a:bodyPr>
            <a:normAutofit fontScale="92500" lnSpcReduction="20000"/>
          </a:bodyPr>
          <a:lstStyle/>
          <a:p>
            <a:r>
              <a:rPr lang="lt-LT" b="1" dirty="0">
                <a:latin typeface="Comic Sans MS" panose="030F0702030302020204" pitchFamily="66" charset="0"/>
              </a:rPr>
              <a:t>Kauno lopšelis- darželis „Liepaitė“</a:t>
            </a:r>
          </a:p>
          <a:p>
            <a:r>
              <a:rPr lang="lt-LT" b="1" dirty="0">
                <a:latin typeface="Comic Sans MS" panose="030F0702030302020204" pitchFamily="66" charset="0"/>
              </a:rPr>
              <a:t>Parengė: Rasa </a:t>
            </a:r>
            <a:r>
              <a:rPr lang="lt-LT" b="1" dirty="0" err="1">
                <a:latin typeface="Comic Sans MS" panose="030F0702030302020204" pitchFamily="66" charset="0"/>
              </a:rPr>
              <a:t>Barvainienė</a:t>
            </a:r>
            <a:endParaRPr lang="lt-LT" b="1" dirty="0">
              <a:latin typeface="Comic Sans MS" panose="030F0702030302020204" pitchFamily="66" charset="0"/>
            </a:endParaRPr>
          </a:p>
          <a:p>
            <a:r>
              <a:rPr lang="lt-LT" b="1" dirty="0">
                <a:latin typeface="Comic Sans MS" panose="030F0702030302020204" pitchFamily="66" charset="0"/>
              </a:rPr>
              <a:t>Aistė </a:t>
            </a:r>
            <a:r>
              <a:rPr lang="lt-LT" b="1" dirty="0" err="1">
                <a:latin typeface="Comic Sans MS" panose="030F0702030302020204" pitchFamily="66" charset="0"/>
              </a:rPr>
              <a:t>Guobė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0208E1A-555E-4ED0-AE7F-57C6D94AF9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805290"/>
            <a:ext cx="5576712" cy="405271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E9183DD-D08E-46EA-9923-110A0CA0A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83"/>
          <a:stretch/>
        </p:blipFill>
        <p:spPr>
          <a:xfrm>
            <a:off x="7782446" y="384402"/>
            <a:ext cx="4093466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78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nis elementas 10" descr="Vabalas">
            <a:extLst>
              <a:ext uri="{FF2B5EF4-FFF2-40B4-BE49-F238E27FC236}">
                <a16:creationId xmlns:a16="http://schemas.microsoft.com/office/drawing/2014/main" id="{9DFB3794-83F0-40ED-881D-7716694D9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6493" y="1017210"/>
            <a:ext cx="1980000" cy="1980000"/>
          </a:xfrm>
          <a:prstGeom prst="rect">
            <a:avLst/>
          </a:prstGeom>
        </p:spPr>
      </p:pic>
      <p:pic>
        <p:nvPicPr>
          <p:cNvPr id="13" name="Grafinis elementas 12" descr="Bitė">
            <a:extLst>
              <a:ext uri="{FF2B5EF4-FFF2-40B4-BE49-F238E27FC236}">
                <a16:creationId xmlns:a16="http://schemas.microsoft.com/office/drawing/2014/main" id="{F914B711-8B83-4F8A-8780-2D8B636D3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986" y="3886428"/>
            <a:ext cx="1980000" cy="1980000"/>
          </a:xfrm>
          <a:prstGeom prst="rect">
            <a:avLst/>
          </a:prstGeom>
        </p:spPr>
      </p:pic>
      <p:pic>
        <p:nvPicPr>
          <p:cNvPr id="15" name="Grafinis elementas 14" descr="Vikšras">
            <a:extLst>
              <a:ext uri="{FF2B5EF4-FFF2-40B4-BE49-F238E27FC236}">
                <a16:creationId xmlns:a16="http://schemas.microsoft.com/office/drawing/2014/main" id="{8982B5E3-9E79-4B77-A8BE-EA45E0BAC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1800" y="4329000"/>
            <a:ext cx="1980000" cy="1980000"/>
          </a:xfrm>
          <a:prstGeom prst="rect">
            <a:avLst/>
          </a:prstGeom>
        </p:spPr>
      </p:pic>
      <p:pic>
        <p:nvPicPr>
          <p:cNvPr id="21" name="Grafinis elementas 20" descr="Voratinklis">
            <a:extLst>
              <a:ext uri="{FF2B5EF4-FFF2-40B4-BE49-F238E27FC236}">
                <a16:creationId xmlns:a16="http://schemas.microsoft.com/office/drawing/2014/main" id="{E3D401D7-60A5-4443-B690-81837BBE1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71429" y="4612600"/>
            <a:ext cx="1980000" cy="1980000"/>
          </a:xfrm>
          <a:prstGeom prst="rect">
            <a:avLst/>
          </a:prstGeom>
        </p:spPr>
      </p:pic>
      <p:pic>
        <p:nvPicPr>
          <p:cNvPr id="23" name="Grafinis elementas 22" descr="Avilys">
            <a:extLst>
              <a:ext uri="{FF2B5EF4-FFF2-40B4-BE49-F238E27FC236}">
                <a16:creationId xmlns:a16="http://schemas.microsoft.com/office/drawing/2014/main" id="{19A4301C-EA15-4594-A06C-5D17C18E7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6000" y="2529000"/>
            <a:ext cx="1980000" cy="1980000"/>
          </a:xfrm>
          <a:prstGeom prst="rect">
            <a:avLst/>
          </a:prstGeom>
        </p:spPr>
      </p:pic>
      <p:pic>
        <p:nvPicPr>
          <p:cNvPr id="25" name="Grafinis elementas 24" descr="Drugelis">
            <a:extLst>
              <a:ext uri="{FF2B5EF4-FFF2-40B4-BE49-F238E27FC236}">
                <a16:creationId xmlns:a16="http://schemas.microsoft.com/office/drawing/2014/main" id="{53DEDCB6-8D42-4D04-929D-1BFEA52A8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19444" y="1221395"/>
            <a:ext cx="1980000" cy="1980000"/>
          </a:xfrm>
          <a:prstGeom prst="rect">
            <a:avLst/>
          </a:prstGeom>
        </p:spPr>
      </p:pic>
      <p:sp>
        <p:nvSpPr>
          <p:cNvPr id="27" name="Stačiakampis 26">
            <a:extLst>
              <a:ext uri="{FF2B5EF4-FFF2-40B4-BE49-F238E27FC236}">
                <a16:creationId xmlns:a16="http://schemas.microsoft.com/office/drawing/2014/main" id="{66A1665F-A158-419B-8863-9183DE9AB5B1}"/>
              </a:ext>
            </a:extLst>
          </p:cNvPr>
          <p:cNvSpPr/>
          <p:nvPr/>
        </p:nvSpPr>
        <p:spPr>
          <a:xfrm>
            <a:off x="3129645" y="427714"/>
            <a:ext cx="70215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KAIP TAU ATRODO, KURIE PAVEIKSLĖLIAI TARPUSAVYJE DERA ? </a:t>
            </a:r>
            <a:endParaRPr lang="en-US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78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5FE7ACC5-E4B0-47E2-AEDA-1F2A4023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6742"/>
            <a:ext cx="12192000" cy="7286171"/>
          </a:xfrm>
          <a:prstGeom prst="rect">
            <a:avLst/>
          </a:prstGeom>
        </p:spPr>
      </p:pic>
      <p:pic>
        <p:nvPicPr>
          <p:cNvPr id="3" name="Picture 2" descr="GIF trivia - animated GIF on GIFER">
            <a:extLst>
              <a:ext uri="{FF2B5EF4-FFF2-40B4-BE49-F238E27FC236}">
                <a16:creationId xmlns:a16="http://schemas.microsoft.com/office/drawing/2014/main" id="{B7E4581F-CABE-4221-9B08-874B7953C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77" y="1149929"/>
            <a:ext cx="16457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umping Grasshopper - Grasshopper GIF - Grasshopper ...">
            <a:extLst>
              <a:ext uri="{FF2B5EF4-FFF2-40B4-BE49-F238E27FC236}">
                <a16:creationId xmlns:a16="http://schemas.microsoft.com/office/drawing/2014/main" id="{28505198-02FD-4988-8F33-D220B872E0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4594500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F trivia - animated GIF on GIFER">
            <a:extLst>
              <a:ext uri="{FF2B5EF4-FFF2-40B4-BE49-F238E27FC236}">
                <a16:creationId xmlns:a16="http://schemas.microsoft.com/office/drawing/2014/main" id="{FE4D7FBB-A3C6-4E55-9CCC-B74BD5A49F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2" y="174500"/>
            <a:ext cx="123428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IF trivia - animated GIF on GIFER">
            <a:extLst>
              <a:ext uri="{FF2B5EF4-FFF2-40B4-BE49-F238E27FC236}">
                <a16:creationId xmlns:a16="http://schemas.microsoft.com/office/drawing/2014/main" id="{19B34106-C4E1-4958-B527-A59FF0F44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737" y="2542231"/>
            <a:ext cx="82285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ADCC638-462E-43CC-B4C1-C9DEE7C0A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199" y="4594500"/>
            <a:ext cx="2487384" cy="1731414"/>
          </a:xfrm>
          <a:prstGeom prst="rect">
            <a:avLst/>
          </a:prstGeom>
        </p:spPr>
      </p:pic>
      <p:sp>
        <p:nvSpPr>
          <p:cNvPr id="8" name="Minčių burbulas: debesėlis 7">
            <a:extLst>
              <a:ext uri="{FF2B5EF4-FFF2-40B4-BE49-F238E27FC236}">
                <a16:creationId xmlns:a16="http://schemas.microsoft.com/office/drawing/2014/main" id="{7B2FBDBC-6BA6-41E3-A255-A04DC06030C5}"/>
              </a:ext>
            </a:extLst>
          </p:cNvPr>
          <p:cNvSpPr/>
          <p:nvPr/>
        </p:nvSpPr>
        <p:spPr>
          <a:xfrm>
            <a:off x="1025176" y="2445114"/>
            <a:ext cx="3091686" cy="1967772"/>
          </a:xfrm>
          <a:prstGeom prst="cloud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ŠAUNUOLIAI, PUIKIAI PADIRBĖJOT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F550E6AD-BF7D-4987-A868-2821B2E3202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5024" y="3644657"/>
            <a:ext cx="1918228" cy="1440000"/>
          </a:xfrm>
          <a:prstGeom prst="rect">
            <a:avLst/>
          </a:prstGeom>
        </p:spPr>
      </p:pic>
      <p:sp>
        <p:nvSpPr>
          <p:cNvPr id="11" name="Minčių burbulas: debesėlis 10">
            <a:extLst>
              <a:ext uri="{FF2B5EF4-FFF2-40B4-BE49-F238E27FC236}">
                <a16:creationId xmlns:a16="http://schemas.microsoft.com/office/drawing/2014/main" id="{602D8CC1-8EFD-481E-9A91-346ED2D2DDFC}"/>
              </a:ext>
            </a:extLst>
          </p:cNvPr>
          <p:cNvSpPr/>
          <p:nvPr/>
        </p:nvSpPr>
        <p:spPr>
          <a:xfrm>
            <a:off x="5217285" y="2263500"/>
            <a:ext cx="2857855" cy="1652159"/>
          </a:xfrm>
          <a:prstGeom prst="cloud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SUSITIKSIMERYTOJ</a:t>
            </a:r>
            <a:r>
              <a:rPr lang="en-US" dirty="0">
                <a:latin typeface="Comic Sans MS" panose="030F0702030302020204" pitchFamily="66" charset="0"/>
              </a:rPr>
              <a:t>!</a:t>
            </a:r>
            <a:r>
              <a:rPr lang="lt-LT" dirty="0">
                <a:latin typeface="Comic Sans MS" panose="030F0702030302020204" pitchFamily="66" charset="0"/>
              </a:rPr>
              <a:t>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Moving Butterfly Clipart Gif">
            <a:extLst>
              <a:ext uri="{FF2B5EF4-FFF2-40B4-BE49-F238E27FC236}">
                <a16:creationId xmlns:a16="http://schemas.microsoft.com/office/drawing/2014/main" id="{07C99EB9-BDAC-46ED-9E23-23010F9179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292" y="114992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oving Butterfly Clipart Gif">
            <a:extLst>
              <a:ext uri="{FF2B5EF4-FFF2-40B4-BE49-F238E27FC236}">
                <a16:creationId xmlns:a16="http://schemas.microsoft.com/office/drawing/2014/main" id="{7F4C82C4-BE37-4A7F-8079-960AFB2405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77" y="534204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IF trivia - animated GIF on GIFER">
            <a:extLst>
              <a:ext uri="{FF2B5EF4-FFF2-40B4-BE49-F238E27FC236}">
                <a16:creationId xmlns:a16="http://schemas.microsoft.com/office/drawing/2014/main" id="{BA460E6E-21B6-47EB-BCA4-8DB26A7EC2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62" y="4094679"/>
            <a:ext cx="82285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IF trivia - animated GIF on GIFER">
            <a:extLst>
              <a:ext uri="{FF2B5EF4-FFF2-40B4-BE49-F238E27FC236}">
                <a16:creationId xmlns:a16="http://schemas.microsoft.com/office/drawing/2014/main" id="{EED698FF-2C30-4CB9-B24D-89A8BB3880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73" y="249508"/>
            <a:ext cx="82285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IF trivia - animated GIF on GIFER">
            <a:extLst>
              <a:ext uri="{FF2B5EF4-FFF2-40B4-BE49-F238E27FC236}">
                <a16:creationId xmlns:a16="http://schemas.microsoft.com/office/drawing/2014/main" id="{61BD66B8-9B10-4E8D-BDAC-8AB297E175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8707" y="4740207"/>
            <a:ext cx="98713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10E854B-C164-4F6D-AEB2-1D4CD3FE5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884" y="5774115"/>
            <a:ext cx="2956816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5FE7ACC5-E4B0-47E2-AEDA-1F2A4023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28"/>
            <a:ext cx="12192000" cy="7286171"/>
          </a:xfrm>
          <a:prstGeom prst="rect">
            <a:avLst/>
          </a:prstGeom>
        </p:spPr>
      </p:pic>
      <p:pic>
        <p:nvPicPr>
          <p:cNvPr id="3" name="Picture 2" descr="GIF trivia - animated GIF on GIFER">
            <a:extLst>
              <a:ext uri="{FF2B5EF4-FFF2-40B4-BE49-F238E27FC236}">
                <a16:creationId xmlns:a16="http://schemas.microsoft.com/office/drawing/2014/main" id="{B7E4581F-CABE-4221-9B08-874B7953C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77" y="1149929"/>
            <a:ext cx="16457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umping Grasshopper - Grasshopper GIF - Grasshopper ...">
            <a:extLst>
              <a:ext uri="{FF2B5EF4-FFF2-40B4-BE49-F238E27FC236}">
                <a16:creationId xmlns:a16="http://schemas.microsoft.com/office/drawing/2014/main" id="{28505198-02FD-4988-8F33-D220B872E0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4594500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F trivia - animated GIF on GIFER">
            <a:extLst>
              <a:ext uri="{FF2B5EF4-FFF2-40B4-BE49-F238E27FC236}">
                <a16:creationId xmlns:a16="http://schemas.microsoft.com/office/drawing/2014/main" id="{FE4D7FBB-A3C6-4E55-9CCC-B74BD5A49F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2" y="174500"/>
            <a:ext cx="123428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IF trivia - animated GIF on GIFER">
            <a:extLst>
              <a:ext uri="{FF2B5EF4-FFF2-40B4-BE49-F238E27FC236}">
                <a16:creationId xmlns:a16="http://schemas.microsoft.com/office/drawing/2014/main" id="{19B34106-C4E1-4958-B527-A59FF0F44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737" y="2542231"/>
            <a:ext cx="82285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ADCC638-462E-43CC-B4C1-C9DEE7C0A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199" y="4594500"/>
            <a:ext cx="2487384" cy="1731414"/>
          </a:xfrm>
          <a:prstGeom prst="rect">
            <a:avLst/>
          </a:prstGeom>
        </p:spPr>
      </p:pic>
      <p:sp>
        <p:nvSpPr>
          <p:cNvPr id="8" name="Minčių burbulas: debesėlis 7">
            <a:extLst>
              <a:ext uri="{FF2B5EF4-FFF2-40B4-BE49-F238E27FC236}">
                <a16:creationId xmlns:a16="http://schemas.microsoft.com/office/drawing/2014/main" id="{7B2FBDBC-6BA6-41E3-A255-A04DC06030C5}"/>
              </a:ext>
            </a:extLst>
          </p:cNvPr>
          <p:cNvSpPr/>
          <p:nvPr/>
        </p:nvSpPr>
        <p:spPr>
          <a:xfrm>
            <a:off x="1025176" y="2445114"/>
            <a:ext cx="3091686" cy="1967772"/>
          </a:xfrm>
          <a:prstGeom prst="cloud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SVEIKI VAIKAI, KVIEČIU VISUS Į VABZDŽIŲ KARALYSTĘ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11" name="Minčių burbulas: debesėlis 10">
            <a:extLst>
              <a:ext uri="{FF2B5EF4-FFF2-40B4-BE49-F238E27FC236}">
                <a16:creationId xmlns:a16="http://schemas.microsoft.com/office/drawing/2014/main" id="{602D8CC1-8EFD-481E-9A91-346ED2D2DDFC}"/>
              </a:ext>
            </a:extLst>
          </p:cNvPr>
          <p:cNvSpPr/>
          <p:nvPr/>
        </p:nvSpPr>
        <p:spPr>
          <a:xfrm>
            <a:off x="5217285" y="2263500"/>
            <a:ext cx="2857855" cy="1652159"/>
          </a:xfrm>
          <a:prstGeom prst="cloud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KARTU ATLIKSIME UŽDUOTIS.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Moving Butterfly Clipart Gif">
            <a:extLst>
              <a:ext uri="{FF2B5EF4-FFF2-40B4-BE49-F238E27FC236}">
                <a16:creationId xmlns:a16="http://schemas.microsoft.com/office/drawing/2014/main" id="{07C99EB9-BDAC-46ED-9E23-23010F9179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68" y="29159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oving Butterfly Clipart Gif">
            <a:extLst>
              <a:ext uri="{FF2B5EF4-FFF2-40B4-BE49-F238E27FC236}">
                <a16:creationId xmlns:a16="http://schemas.microsoft.com/office/drawing/2014/main" id="{7F4C82C4-BE37-4A7F-8079-960AFB2405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54" y="512329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45810C2B-3403-45E8-9EAA-8EBE8E3345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6256" y="2738216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0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CAD90C65-B948-4418-AAA7-00CDBA5C0387}"/>
              </a:ext>
            </a:extLst>
          </p:cNvPr>
          <p:cNvSpPr/>
          <p:nvPr/>
        </p:nvSpPr>
        <p:spPr>
          <a:xfrm>
            <a:off x="2686755" y="372533"/>
            <a:ext cx="7360355" cy="801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APIBRAUK VABZDŽIUS.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93FB2D0-348A-44DA-8025-24875B0D82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0730" y="1479844"/>
            <a:ext cx="1427553" cy="216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2BF3D5A-5171-47E5-8AE0-9AB7F8612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946"/>
          <a:stretch/>
        </p:blipFill>
        <p:spPr>
          <a:xfrm>
            <a:off x="5029603" y="4475245"/>
            <a:ext cx="2487704" cy="172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B3480C5-5A06-472F-82DB-985D598B3A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1129" y="4043245"/>
            <a:ext cx="2052000" cy="216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59E453E-46B5-43B7-ACFE-7E33C4E3F8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32" b="15557"/>
          <a:stretch/>
        </p:blipFill>
        <p:spPr>
          <a:xfrm>
            <a:off x="2640260" y="1883245"/>
            <a:ext cx="1956910" cy="1944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5F0DFBAE-0D08-4F98-AEFA-7439C1C2F7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000"/>
          <a:stretch/>
        </p:blipFill>
        <p:spPr>
          <a:xfrm>
            <a:off x="7421047" y="4043245"/>
            <a:ext cx="2000000" cy="1944000"/>
          </a:xfrm>
          <a:prstGeom prst="rect">
            <a:avLst/>
          </a:prstGeom>
        </p:spPr>
      </p:pic>
      <p:pic>
        <p:nvPicPr>
          <p:cNvPr id="1026" name="Picture 2" descr="Cartoon Blue Birds | blue bird cartoon images cartoon bird images ...">
            <a:extLst>
              <a:ext uri="{FF2B5EF4-FFF2-40B4-BE49-F238E27FC236}">
                <a16:creationId xmlns:a16="http://schemas.microsoft.com/office/drawing/2014/main" id="{53F591D9-AF8B-4B5D-A2F0-97A3D8F0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0" y="188324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e Dog Clipart Kids">
            <a:extLst>
              <a:ext uri="{FF2B5EF4-FFF2-40B4-BE49-F238E27FC236}">
                <a16:creationId xmlns:a16="http://schemas.microsoft.com/office/drawing/2014/main" id="{A887C6AB-1BD2-4A25-887A-EE52966D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7" y="1650911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8CFD3F39-93E9-4E2A-A4DB-5A8DCFC87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260" y="4286867"/>
            <a:ext cx="2034435" cy="180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334CD895-59E2-4025-BFF0-27C1206BEF8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283" y="1352599"/>
            <a:ext cx="2880000" cy="216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65513BA8-0DD9-493C-89C3-917EE9F001D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7185"/>
          <a:stretch/>
        </p:blipFill>
        <p:spPr>
          <a:xfrm>
            <a:off x="263201" y="4441690"/>
            <a:ext cx="2199605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2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EFCB44-2B60-4929-8A95-68554D95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SUGRUPUOK PO 3.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Paveikslėlis 27">
            <a:extLst>
              <a:ext uri="{FF2B5EF4-FFF2-40B4-BE49-F238E27FC236}">
                <a16:creationId xmlns:a16="http://schemas.microsoft.com/office/drawing/2014/main" id="{C3536265-90A3-4E33-AE65-F7E02C342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0" y="2678035"/>
            <a:ext cx="1924068" cy="1440000"/>
          </a:xfrm>
          <a:prstGeom prst="rect">
            <a:avLst/>
          </a:prstGeom>
        </p:spPr>
      </p:pic>
      <p:pic>
        <p:nvPicPr>
          <p:cNvPr id="29" name="Paveikslėlis 28">
            <a:extLst>
              <a:ext uri="{FF2B5EF4-FFF2-40B4-BE49-F238E27FC236}">
                <a16:creationId xmlns:a16="http://schemas.microsoft.com/office/drawing/2014/main" id="{6D6ADCFA-2B38-4C07-81F4-3133C8D3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39" y="5212219"/>
            <a:ext cx="1924068" cy="1440000"/>
          </a:xfrm>
          <a:prstGeom prst="rect">
            <a:avLst/>
          </a:prstGeom>
        </p:spPr>
      </p:pic>
      <p:pic>
        <p:nvPicPr>
          <p:cNvPr id="30" name="Paveikslėlis 29">
            <a:extLst>
              <a:ext uri="{FF2B5EF4-FFF2-40B4-BE49-F238E27FC236}">
                <a16:creationId xmlns:a16="http://schemas.microsoft.com/office/drawing/2014/main" id="{12EBA4DE-1A29-42E9-A31C-D5B11201A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755" y="1502438"/>
            <a:ext cx="1924068" cy="1440000"/>
          </a:xfrm>
          <a:prstGeom prst="rect">
            <a:avLst/>
          </a:prstGeom>
        </p:spPr>
      </p:pic>
      <p:pic>
        <p:nvPicPr>
          <p:cNvPr id="31" name="Paveikslėlis 30">
            <a:extLst>
              <a:ext uri="{FF2B5EF4-FFF2-40B4-BE49-F238E27FC236}">
                <a16:creationId xmlns:a16="http://schemas.microsoft.com/office/drawing/2014/main" id="{63A3B6F4-467D-4AED-906E-91D5AB76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06" y="4807312"/>
            <a:ext cx="1924068" cy="1440000"/>
          </a:xfrm>
          <a:prstGeom prst="rect">
            <a:avLst/>
          </a:prstGeom>
        </p:spPr>
      </p:pic>
      <p:pic>
        <p:nvPicPr>
          <p:cNvPr id="32" name="Paveikslėlis 31">
            <a:extLst>
              <a:ext uri="{FF2B5EF4-FFF2-40B4-BE49-F238E27FC236}">
                <a16:creationId xmlns:a16="http://schemas.microsoft.com/office/drawing/2014/main" id="{E4A08D68-2586-4C12-8C15-413E1A4A9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326" y="4903859"/>
            <a:ext cx="1924068" cy="1440000"/>
          </a:xfrm>
          <a:prstGeom prst="rect">
            <a:avLst/>
          </a:prstGeom>
        </p:spPr>
      </p:pic>
      <p:pic>
        <p:nvPicPr>
          <p:cNvPr id="33" name="Paveikslėlis 32">
            <a:extLst>
              <a:ext uri="{FF2B5EF4-FFF2-40B4-BE49-F238E27FC236}">
                <a16:creationId xmlns:a16="http://schemas.microsoft.com/office/drawing/2014/main" id="{E3F2DCBD-2213-4BDB-8D93-C34DD07FB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285" y="462873"/>
            <a:ext cx="1924068" cy="1440000"/>
          </a:xfrm>
          <a:prstGeom prst="rect">
            <a:avLst/>
          </a:prstGeom>
        </p:spPr>
      </p:pic>
      <p:pic>
        <p:nvPicPr>
          <p:cNvPr id="34" name="Paveikslėlis 33">
            <a:extLst>
              <a:ext uri="{FF2B5EF4-FFF2-40B4-BE49-F238E27FC236}">
                <a16:creationId xmlns:a16="http://schemas.microsoft.com/office/drawing/2014/main" id="{55E87D55-1595-4FFF-A43B-CE9C6355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58" y="970688"/>
            <a:ext cx="1480622" cy="1440000"/>
          </a:xfrm>
          <a:prstGeom prst="rect">
            <a:avLst/>
          </a:prstGeom>
        </p:spPr>
      </p:pic>
      <p:pic>
        <p:nvPicPr>
          <p:cNvPr id="35" name="Paveikslėlis 34">
            <a:extLst>
              <a:ext uri="{FF2B5EF4-FFF2-40B4-BE49-F238E27FC236}">
                <a16:creationId xmlns:a16="http://schemas.microsoft.com/office/drawing/2014/main" id="{58B4A1E5-753D-486D-AE51-A88157FFF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275" y="3753535"/>
            <a:ext cx="1480622" cy="1440000"/>
          </a:xfrm>
          <a:prstGeom prst="rect">
            <a:avLst/>
          </a:prstGeom>
        </p:spPr>
      </p:pic>
      <p:pic>
        <p:nvPicPr>
          <p:cNvPr id="36" name="Paveikslėlis 35">
            <a:extLst>
              <a:ext uri="{FF2B5EF4-FFF2-40B4-BE49-F238E27FC236}">
                <a16:creationId xmlns:a16="http://schemas.microsoft.com/office/drawing/2014/main" id="{CCCE04A7-A3EB-4ECF-B3C9-42E39C14C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716" y="2737548"/>
            <a:ext cx="1480622" cy="1440000"/>
          </a:xfrm>
          <a:prstGeom prst="rect">
            <a:avLst/>
          </a:prstGeom>
        </p:spPr>
      </p:pic>
      <p:pic>
        <p:nvPicPr>
          <p:cNvPr id="37" name="Paveikslėlis 36">
            <a:extLst>
              <a:ext uri="{FF2B5EF4-FFF2-40B4-BE49-F238E27FC236}">
                <a16:creationId xmlns:a16="http://schemas.microsoft.com/office/drawing/2014/main" id="{F91EFCF2-C222-4F02-8989-9161AEF7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543" y="4635562"/>
            <a:ext cx="1480622" cy="1440000"/>
          </a:xfrm>
          <a:prstGeom prst="rect">
            <a:avLst/>
          </a:prstGeom>
        </p:spPr>
      </p:pic>
      <p:pic>
        <p:nvPicPr>
          <p:cNvPr id="38" name="Paveikslėlis 37">
            <a:extLst>
              <a:ext uri="{FF2B5EF4-FFF2-40B4-BE49-F238E27FC236}">
                <a16:creationId xmlns:a16="http://schemas.microsoft.com/office/drawing/2014/main" id="{6F90E23F-7485-4D2D-96F8-F546E99E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115" y="5251098"/>
            <a:ext cx="1480622" cy="1440000"/>
          </a:xfrm>
          <a:prstGeom prst="rect">
            <a:avLst/>
          </a:prstGeom>
        </p:spPr>
      </p:pic>
      <p:pic>
        <p:nvPicPr>
          <p:cNvPr id="39" name="Paveikslėlis 38">
            <a:extLst>
              <a:ext uri="{FF2B5EF4-FFF2-40B4-BE49-F238E27FC236}">
                <a16:creationId xmlns:a16="http://schemas.microsoft.com/office/drawing/2014/main" id="{05913D2F-8C7E-491F-B853-7A5F86B0F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434" y="1828365"/>
            <a:ext cx="1480622" cy="1440000"/>
          </a:xfrm>
          <a:prstGeom prst="rect">
            <a:avLst/>
          </a:prstGeom>
        </p:spPr>
      </p:pic>
      <p:pic>
        <p:nvPicPr>
          <p:cNvPr id="40" name="Paveikslėlis 39">
            <a:extLst>
              <a:ext uri="{FF2B5EF4-FFF2-40B4-BE49-F238E27FC236}">
                <a16:creationId xmlns:a16="http://schemas.microsoft.com/office/drawing/2014/main" id="{4002CCD0-CA5B-49C1-8F4F-12C657B0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488" y="2225382"/>
            <a:ext cx="1438425" cy="1440000"/>
          </a:xfrm>
          <a:prstGeom prst="rect">
            <a:avLst/>
          </a:prstGeom>
        </p:spPr>
      </p:pic>
      <p:pic>
        <p:nvPicPr>
          <p:cNvPr id="41" name="Paveikslėlis 40">
            <a:extLst>
              <a:ext uri="{FF2B5EF4-FFF2-40B4-BE49-F238E27FC236}">
                <a16:creationId xmlns:a16="http://schemas.microsoft.com/office/drawing/2014/main" id="{2407B549-1FD6-44C9-8C93-A4F5896FE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249" y="1330688"/>
            <a:ext cx="1438425" cy="1440000"/>
          </a:xfrm>
          <a:prstGeom prst="rect">
            <a:avLst/>
          </a:prstGeom>
        </p:spPr>
      </p:pic>
      <p:pic>
        <p:nvPicPr>
          <p:cNvPr id="42" name="Paveikslėlis 41">
            <a:extLst>
              <a:ext uri="{FF2B5EF4-FFF2-40B4-BE49-F238E27FC236}">
                <a16:creationId xmlns:a16="http://schemas.microsoft.com/office/drawing/2014/main" id="{5D4BAA69-79D6-4F8F-B282-4CA4E9623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87" y="5281751"/>
            <a:ext cx="1438425" cy="1440000"/>
          </a:xfrm>
          <a:prstGeom prst="rect">
            <a:avLst/>
          </a:prstGeom>
        </p:spPr>
      </p:pic>
      <p:pic>
        <p:nvPicPr>
          <p:cNvPr id="43" name="Paveikslėlis 42">
            <a:extLst>
              <a:ext uri="{FF2B5EF4-FFF2-40B4-BE49-F238E27FC236}">
                <a16:creationId xmlns:a16="http://schemas.microsoft.com/office/drawing/2014/main" id="{DCACDCD0-CD84-48A3-870B-7A93FF395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696" y="3268365"/>
            <a:ext cx="1438425" cy="1440000"/>
          </a:xfrm>
          <a:prstGeom prst="rect">
            <a:avLst/>
          </a:prstGeom>
        </p:spPr>
      </p:pic>
      <p:pic>
        <p:nvPicPr>
          <p:cNvPr id="44" name="Paveikslėlis 43">
            <a:extLst>
              <a:ext uri="{FF2B5EF4-FFF2-40B4-BE49-F238E27FC236}">
                <a16:creationId xmlns:a16="http://schemas.microsoft.com/office/drawing/2014/main" id="{F6E8CF79-7F25-48BF-A808-E539EFABE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152" y="2410688"/>
            <a:ext cx="1438425" cy="1440000"/>
          </a:xfrm>
          <a:prstGeom prst="rect">
            <a:avLst/>
          </a:prstGeom>
        </p:spPr>
      </p:pic>
      <p:pic>
        <p:nvPicPr>
          <p:cNvPr id="45" name="Paveikslėlis 44">
            <a:extLst>
              <a:ext uri="{FF2B5EF4-FFF2-40B4-BE49-F238E27FC236}">
                <a16:creationId xmlns:a16="http://schemas.microsoft.com/office/drawing/2014/main" id="{E77E1F91-AD3C-45B3-A0A8-FE7ABD981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070" y="3826524"/>
            <a:ext cx="143842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5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6262DB1-0051-4DC6-86BF-36F69AF4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ĮMINK MĮSLĘ IR NUSPALVINK.</a:t>
            </a:r>
            <a:endParaRPr 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75C3DE6-58B2-4966-9388-8461D821F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75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marL="1371600" indent="-1371600" algn="ctr">
              <a:buAutoNum type="arabicPlain" startAt="2"/>
            </a:pPr>
            <a:endParaRPr lang="lt-LT" sz="8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0" indent="0" algn="ctr">
              <a:buNone/>
            </a:pPr>
            <a:endParaRPr lang="en-US" sz="8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4023236-0EE5-428E-B52C-7E22C0132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7" t="10500" r="7904" b="4764"/>
          <a:stretch/>
        </p:blipFill>
        <p:spPr>
          <a:xfrm>
            <a:off x="4864752" y="1620197"/>
            <a:ext cx="6549158" cy="4932000"/>
          </a:xfrm>
          <a:prstGeom prst="rect">
            <a:avLst/>
          </a:prstGeom>
        </p:spPr>
      </p:pic>
      <p:sp>
        <p:nvSpPr>
          <p:cNvPr id="6" name="Debesis 5">
            <a:extLst>
              <a:ext uri="{FF2B5EF4-FFF2-40B4-BE49-F238E27FC236}">
                <a16:creationId xmlns:a16="http://schemas.microsoft.com/office/drawing/2014/main" id="{233BA672-F6E7-4702-8104-13C2297A0BF6}"/>
              </a:ext>
            </a:extLst>
          </p:cNvPr>
          <p:cNvSpPr/>
          <p:nvPr/>
        </p:nvSpPr>
        <p:spPr>
          <a:xfrm>
            <a:off x="140592" y="1475547"/>
            <a:ext cx="4724160" cy="3488837"/>
          </a:xfrm>
          <a:prstGeom prst="cloud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Ant </a:t>
            </a:r>
            <a:r>
              <a:rPr lang="en-US" sz="2000" b="1" dirty="0" err="1">
                <a:latin typeface="Comic Sans MS" panose="030F0702030302020204" pitchFamily="66" charset="0"/>
              </a:rPr>
              <a:t>raudono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kamuoliuko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b="1" dirty="0" err="1">
                <a:latin typeface="Comic Sans MS" panose="030F0702030302020204" pitchFamily="66" charset="0"/>
              </a:rPr>
              <a:t>Šypsosi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juodi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taškiukai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b="1" dirty="0" err="1">
                <a:latin typeface="Comic Sans MS" panose="030F0702030302020204" pitchFamily="66" charset="0"/>
              </a:rPr>
              <a:t>Tipu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tapu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delniuku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b="1" dirty="0">
                <a:latin typeface="Comic Sans MS" panose="030F0702030302020204" pitchFamily="66" charset="0"/>
              </a:rPr>
              <a:t>Oi </a:t>
            </a:r>
            <a:r>
              <a:rPr lang="en-US" sz="2000" b="1" dirty="0" err="1">
                <a:latin typeface="Comic Sans MS" panose="030F0702030302020204" pitchFamily="66" charset="0"/>
              </a:rPr>
              <a:t>kutena</a:t>
            </a:r>
            <a:r>
              <a:rPr lang="en-US" sz="2000" b="1" dirty="0">
                <a:latin typeface="Comic Sans MS" panose="030F0702030302020204" pitchFamily="66" charset="0"/>
              </a:rPr>
              <a:t>… Kas </a:t>
            </a:r>
            <a:r>
              <a:rPr lang="en-US" sz="2000" b="1" dirty="0" err="1">
                <a:latin typeface="Comic Sans MS" panose="030F0702030302020204" pitchFamily="66" charset="0"/>
              </a:rPr>
              <a:t>gi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tu</a:t>
            </a:r>
            <a:r>
              <a:rPr lang="en-US" sz="2000" b="1" dirty="0">
                <a:latin typeface="Comic Sans MS" panose="030F0702030302020204" pitchFamily="66" charset="0"/>
              </a:rPr>
              <a:t>?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9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E14FE2-DF5B-47C5-838E-32B70589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SUDARYK DIAGRAMĄ.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Stačiakampis 25">
            <a:extLst>
              <a:ext uri="{FF2B5EF4-FFF2-40B4-BE49-F238E27FC236}">
                <a16:creationId xmlns:a16="http://schemas.microsoft.com/office/drawing/2014/main" id="{A1B6C94E-E921-43DD-9AF5-17F97C5E9B25}"/>
              </a:ext>
            </a:extLst>
          </p:cNvPr>
          <p:cNvSpPr/>
          <p:nvPr/>
        </p:nvSpPr>
        <p:spPr>
          <a:xfrm>
            <a:off x="7492577" y="4848921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čiakampis 26">
            <a:extLst>
              <a:ext uri="{FF2B5EF4-FFF2-40B4-BE49-F238E27FC236}">
                <a16:creationId xmlns:a16="http://schemas.microsoft.com/office/drawing/2014/main" id="{F2F1E9E2-EC82-4B01-BD1F-0410C16D0D69}"/>
              </a:ext>
            </a:extLst>
          </p:cNvPr>
          <p:cNvSpPr/>
          <p:nvPr/>
        </p:nvSpPr>
        <p:spPr>
          <a:xfrm>
            <a:off x="7492577" y="3994039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čiakampis 27">
            <a:extLst>
              <a:ext uri="{FF2B5EF4-FFF2-40B4-BE49-F238E27FC236}">
                <a16:creationId xmlns:a16="http://schemas.microsoft.com/office/drawing/2014/main" id="{325A7FA7-2520-4D7B-8399-E9D6EE37A5FC}"/>
              </a:ext>
            </a:extLst>
          </p:cNvPr>
          <p:cNvSpPr/>
          <p:nvPr/>
        </p:nvSpPr>
        <p:spPr>
          <a:xfrm>
            <a:off x="7492577" y="3139157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čiakampis 28">
            <a:extLst>
              <a:ext uri="{FF2B5EF4-FFF2-40B4-BE49-F238E27FC236}">
                <a16:creationId xmlns:a16="http://schemas.microsoft.com/office/drawing/2014/main" id="{AB92B97F-090E-4D02-A08D-261EB0825613}"/>
              </a:ext>
            </a:extLst>
          </p:cNvPr>
          <p:cNvSpPr/>
          <p:nvPr/>
        </p:nvSpPr>
        <p:spPr>
          <a:xfrm>
            <a:off x="7492577" y="2321977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čiakampis 29">
            <a:extLst>
              <a:ext uri="{FF2B5EF4-FFF2-40B4-BE49-F238E27FC236}">
                <a16:creationId xmlns:a16="http://schemas.microsoft.com/office/drawing/2014/main" id="{DD5B70C7-1AAF-4123-9A25-B1FBEA105DD1}"/>
              </a:ext>
            </a:extLst>
          </p:cNvPr>
          <p:cNvSpPr/>
          <p:nvPr/>
        </p:nvSpPr>
        <p:spPr>
          <a:xfrm>
            <a:off x="7492577" y="1553912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čiakampis 33">
            <a:extLst>
              <a:ext uri="{FF2B5EF4-FFF2-40B4-BE49-F238E27FC236}">
                <a16:creationId xmlns:a16="http://schemas.microsoft.com/office/drawing/2014/main" id="{D3D6F832-A5B8-44D8-8CED-DE7435D70B64}"/>
              </a:ext>
            </a:extLst>
          </p:cNvPr>
          <p:cNvSpPr/>
          <p:nvPr/>
        </p:nvSpPr>
        <p:spPr>
          <a:xfrm>
            <a:off x="8790015" y="4889805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čiakampis 34">
            <a:extLst>
              <a:ext uri="{FF2B5EF4-FFF2-40B4-BE49-F238E27FC236}">
                <a16:creationId xmlns:a16="http://schemas.microsoft.com/office/drawing/2014/main" id="{D932E2E7-2BDE-42AB-A888-B69CE526C658}"/>
              </a:ext>
            </a:extLst>
          </p:cNvPr>
          <p:cNvSpPr/>
          <p:nvPr/>
        </p:nvSpPr>
        <p:spPr>
          <a:xfrm>
            <a:off x="10025614" y="4889805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čiakampis 35">
            <a:extLst>
              <a:ext uri="{FF2B5EF4-FFF2-40B4-BE49-F238E27FC236}">
                <a16:creationId xmlns:a16="http://schemas.microsoft.com/office/drawing/2014/main" id="{561E7654-E561-43BD-9011-602861097DDB}"/>
              </a:ext>
            </a:extLst>
          </p:cNvPr>
          <p:cNvSpPr/>
          <p:nvPr/>
        </p:nvSpPr>
        <p:spPr>
          <a:xfrm>
            <a:off x="11148541" y="4889805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čiakampis 36">
            <a:extLst>
              <a:ext uri="{FF2B5EF4-FFF2-40B4-BE49-F238E27FC236}">
                <a16:creationId xmlns:a16="http://schemas.microsoft.com/office/drawing/2014/main" id="{3C475CE3-3140-42C9-9F66-354B951FD9CE}"/>
              </a:ext>
            </a:extLst>
          </p:cNvPr>
          <p:cNvSpPr/>
          <p:nvPr/>
        </p:nvSpPr>
        <p:spPr>
          <a:xfrm>
            <a:off x="8790015" y="3958740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čiakampis 37">
            <a:extLst>
              <a:ext uri="{FF2B5EF4-FFF2-40B4-BE49-F238E27FC236}">
                <a16:creationId xmlns:a16="http://schemas.microsoft.com/office/drawing/2014/main" id="{847CDC26-0648-4760-AA6B-116A5755B1CB}"/>
              </a:ext>
            </a:extLst>
          </p:cNvPr>
          <p:cNvSpPr/>
          <p:nvPr/>
        </p:nvSpPr>
        <p:spPr>
          <a:xfrm>
            <a:off x="8790015" y="3139157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čiakampis 38">
            <a:extLst>
              <a:ext uri="{FF2B5EF4-FFF2-40B4-BE49-F238E27FC236}">
                <a16:creationId xmlns:a16="http://schemas.microsoft.com/office/drawing/2014/main" id="{BA8527E9-4286-4FFC-967A-43B4FEACEDB3}"/>
              </a:ext>
            </a:extLst>
          </p:cNvPr>
          <p:cNvSpPr/>
          <p:nvPr/>
        </p:nvSpPr>
        <p:spPr>
          <a:xfrm>
            <a:off x="8790015" y="2337163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čiakampis 39">
            <a:extLst>
              <a:ext uri="{FF2B5EF4-FFF2-40B4-BE49-F238E27FC236}">
                <a16:creationId xmlns:a16="http://schemas.microsoft.com/office/drawing/2014/main" id="{6659D0DA-FCB6-4368-8926-4DA07D7E7A87}"/>
              </a:ext>
            </a:extLst>
          </p:cNvPr>
          <p:cNvSpPr/>
          <p:nvPr/>
        </p:nvSpPr>
        <p:spPr>
          <a:xfrm>
            <a:off x="8790015" y="1553912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čiakampis 40">
            <a:extLst>
              <a:ext uri="{FF2B5EF4-FFF2-40B4-BE49-F238E27FC236}">
                <a16:creationId xmlns:a16="http://schemas.microsoft.com/office/drawing/2014/main" id="{2DF31A87-F7C8-4B03-AA8F-8877C2C6534C}"/>
              </a:ext>
            </a:extLst>
          </p:cNvPr>
          <p:cNvSpPr/>
          <p:nvPr/>
        </p:nvSpPr>
        <p:spPr>
          <a:xfrm>
            <a:off x="10025614" y="3960074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Stačiakampis 41">
            <a:extLst>
              <a:ext uri="{FF2B5EF4-FFF2-40B4-BE49-F238E27FC236}">
                <a16:creationId xmlns:a16="http://schemas.microsoft.com/office/drawing/2014/main" id="{5B6E69D9-BC30-4145-98FA-05F25FC6A9C8}"/>
              </a:ext>
            </a:extLst>
          </p:cNvPr>
          <p:cNvSpPr/>
          <p:nvPr/>
        </p:nvSpPr>
        <p:spPr>
          <a:xfrm>
            <a:off x="10025614" y="3120353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čiakampis 42">
            <a:extLst>
              <a:ext uri="{FF2B5EF4-FFF2-40B4-BE49-F238E27FC236}">
                <a16:creationId xmlns:a16="http://schemas.microsoft.com/office/drawing/2014/main" id="{2F30DE56-A1AC-4C99-8D8D-6CA0C2369A59}"/>
              </a:ext>
            </a:extLst>
          </p:cNvPr>
          <p:cNvSpPr/>
          <p:nvPr/>
        </p:nvSpPr>
        <p:spPr>
          <a:xfrm>
            <a:off x="9995018" y="2291140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čiakampis 43">
            <a:extLst>
              <a:ext uri="{FF2B5EF4-FFF2-40B4-BE49-F238E27FC236}">
                <a16:creationId xmlns:a16="http://schemas.microsoft.com/office/drawing/2014/main" id="{C75FD5C2-FFE4-4B86-B014-A828FDD96397}"/>
              </a:ext>
            </a:extLst>
          </p:cNvPr>
          <p:cNvSpPr/>
          <p:nvPr/>
        </p:nvSpPr>
        <p:spPr>
          <a:xfrm>
            <a:off x="9995018" y="1523075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čiakampis 44">
            <a:extLst>
              <a:ext uri="{FF2B5EF4-FFF2-40B4-BE49-F238E27FC236}">
                <a16:creationId xmlns:a16="http://schemas.microsoft.com/office/drawing/2014/main" id="{82820C6A-B8F4-4F84-910C-9B7ED9819517}"/>
              </a:ext>
            </a:extLst>
          </p:cNvPr>
          <p:cNvSpPr/>
          <p:nvPr/>
        </p:nvSpPr>
        <p:spPr>
          <a:xfrm>
            <a:off x="11136863" y="3953039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čiakampis 45">
            <a:extLst>
              <a:ext uri="{FF2B5EF4-FFF2-40B4-BE49-F238E27FC236}">
                <a16:creationId xmlns:a16="http://schemas.microsoft.com/office/drawing/2014/main" id="{7885D240-6964-4396-99CB-42A6B722BCD9}"/>
              </a:ext>
            </a:extLst>
          </p:cNvPr>
          <p:cNvSpPr/>
          <p:nvPr/>
        </p:nvSpPr>
        <p:spPr>
          <a:xfrm>
            <a:off x="11184302" y="3076299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čiakampis 46">
            <a:extLst>
              <a:ext uri="{FF2B5EF4-FFF2-40B4-BE49-F238E27FC236}">
                <a16:creationId xmlns:a16="http://schemas.microsoft.com/office/drawing/2014/main" id="{3F0D26ED-6A2D-4FAA-ACFF-64D478419B12}"/>
              </a:ext>
            </a:extLst>
          </p:cNvPr>
          <p:cNvSpPr/>
          <p:nvPr/>
        </p:nvSpPr>
        <p:spPr>
          <a:xfrm>
            <a:off x="11184302" y="2294113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ačiakampis 47">
            <a:extLst>
              <a:ext uri="{FF2B5EF4-FFF2-40B4-BE49-F238E27FC236}">
                <a16:creationId xmlns:a16="http://schemas.microsoft.com/office/drawing/2014/main" id="{C40DB7D2-CB6C-4A2A-B52A-7EF32C55EAD6}"/>
              </a:ext>
            </a:extLst>
          </p:cNvPr>
          <p:cNvSpPr/>
          <p:nvPr/>
        </p:nvSpPr>
        <p:spPr>
          <a:xfrm>
            <a:off x="11125151" y="1523075"/>
            <a:ext cx="554100" cy="55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aveikslėlis 48">
            <a:extLst>
              <a:ext uri="{FF2B5EF4-FFF2-40B4-BE49-F238E27FC236}">
                <a16:creationId xmlns:a16="http://schemas.microsoft.com/office/drawing/2014/main" id="{C47D5283-C110-421F-960B-6AAE5E92F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93" y="1514207"/>
            <a:ext cx="949180" cy="1440000"/>
          </a:xfrm>
          <a:prstGeom prst="rect">
            <a:avLst/>
          </a:prstGeom>
        </p:spPr>
      </p:pic>
      <p:pic>
        <p:nvPicPr>
          <p:cNvPr id="50" name="Paveikslėlis 49">
            <a:extLst>
              <a:ext uri="{FF2B5EF4-FFF2-40B4-BE49-F238E27FC236}">
                <a16:creationId xmlns:a16="http://schemas.microsoft.com/office/drawing/2014/main" id="{62CBEDC4-3191-4553-B40C-D6F8B80EF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45" y="2791788"/>
            <a:ext cx="949180" cy="1440000"/>
          </a:xfrm>
          <a:prstGeom prst="rect">
            <a:avLst/>
          </a:prstGeom>
        </p:spPr>
      </p:pic>
      <p:pic>
        <p:nvPicPr>
          <p:cNvPr id="51" name="Paveikslėlis 50">
            <a:extLst>
              <a:ext uri="{FF2B5EF4-FFF2-40B4-BE49-F238E27FC236}">
                <a16:creationId xmlns:a16="http://schemas.microsoft.com/office/drawing/2014/main" id="{DBBF8A57-DD68-4882-BFF3-1511E63DB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23" y="4092726"/>
            <a:ext cx="949180" cy="1440000"/>
          </a:xfrm>
          <a:prstGeom prst="rect">
            <a:avLst/>
          </a:prstGeom>
        </p:spPr>
      </p:pic>
      <p:pic>
        <p:nvPicPr>
          <p:cNvPr id="52" name="Paveikslėlis 51">
            <a:extLst>
              <a:ext uri="{FF2B5EF4-FFF2-40B4-BE49-F238E27FC236}">
                <a16:creationId xmlns:a16="http://schemas.microsoft.com/office/drawing/2014/main" id="{E6FA7609-74FF-49A1-BDB5-492CEFACF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490" y="5665015"/>
            <a:ext cx="688156" cy="1044000"/>
          </a:xfrm>
          <a:prstGeom prst="rect">
            <a:avLst/>
          </a:prstGeom>
        </p:spPr>
      </p:pic>
      <p:pic>
        <p:nvPicPr>
          <p:cNvPr id="53" name="Paveikslėlis 52">
            <a:extLst>
              <a:ext uri="{FF2B5EF4-FFF2-40B4-BE49-F238E27FC236}">
                <a16:creationId xmlns:a16="http://schemas.microsoft.com/office/drawing/2014/main" id="{DEBF0590-BB39-4886-957E-E718F159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15" y="1860353"/>
            <a:ext cx="1195933" cy="1260000"/>
          </a:xfrm>
          <a:prstGeom prst="rect">
            <a:avLst/>
          </a:prstGeom>
        </p:spPr>
      </p:pic>
      <p:pic>
        <p:nvPicPr>
          <p:cNvPr id="54" name="Paveikslėlis 53">
            <a:extLst>
              <a:ext uri="{FF2B5EF4-FFF2-40B4-BE49-F238E27FC236}">
                <a16:creationId xmlns:a16="http://schemas.microsoft.com/office/drawing/2014/main" id="{50BAEBE8-C106-418C-9947-FFFF4FF1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527" y="4209684"/>
            <a:ext cx="1195933" cy="1260000"/>
          </a:xfrm>
          <a:prstGeom prst="rect">
            <a:avLst/>
          </a:prstGeom>
        </p:spPr>
      </p:pic>
      <p:pic>
        <p:nvPicPr>
          <p:cNvPr id="55" name="Paveikslėlis 54">
            <a:extLst>
              <a:ext uri="{FF2B5EF4-FFF2-40B4-BE49-F238E27FC236}">
                <a16:creationId xmlns:a16="http://schemas.microsoft.com/office/drawing/2014/main" id="{2AE6891F-415B-4DD8-A30D-C428963D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454" y="5699789"/>
            <a:ext cx="922577" cy="972000"/>
          </a:xfrm>
          <a:prstGeom prst="rect">
            <a:avLst/>
          </a:prstGeom>
        </p:spPr>
      </p:pic>
      <p:pic>
        <p:nvPicPr>
          <p:cNvPr id="56" name="Paveikslėlis 55">
            <a:extLst>
              <a:ext uri="{FF2B5EF4-FFF2-40B4-BE49-F238E27FC236}">
                <a16:creationId xmlns:a16="http://schemas.microsoft.com/office/drawing/2014/main" id="{BFD6958C-FE85-4FD8-A6FA-980EA540E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783" y="1816299"/>
            <a:ext cx="1195933" cy="1260000"/>
          </a:xfrm>
          <a:prstGeom prst="rect">
            <a:avLst/>
          </a:prstGeom>
        </p:spPr>
      </p:pic>
      <p:pic>
        <p:nvPicPr>
          <p:cNvPr id="57" name="Paveikslėlis 56">
            <a:extLst>
              <a:ext uri="{FF2B5EF4-FFF2-40B4-BE49-F238E27FC236}">
                <a16:creationId xmlns:a16="http://schemas.microsoft.com/office/drawing/2014/main" id="{272B714D-9A68-4E39-AF82-E70151A3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409" y="1801824"/>
            <a:ext cx="1243684" cy="1116000"/>
          </a:xfrm>
          <a:prstGeom prst="rect">
            <a:avLst/>
          </a:prstGeom>
        </p:spPr>
      </p:pic>
      <p:pic>
        <p:nvPicPr>
          <p:cNvPr id="58" name="Paveikslėlis 57">
            <a:extLst>
              <a:ext uri="{FF2B5EF4-FFF2-40B4-BE49-F238E27FC236}">
                <a16:creationId xmlns:a16="http://schemas.microsoft.com/office/drawing/2014/main" id="{BDFBB99E-B8A3-487B-A2DA-EE2AAF4EB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093" y="3046623"/>
            <a:ext cx="1243684" cy="1116000"/>
          </a:xfrm>
          <a:prstGeom prst="rect">
            <a:avLst/>
          </a:prstGeom>
        </p:spPr>
      </p:pic>
      <p:pic>
        <p:nvPicPr>
          <p:cNvPr id="59" name="Paveikslėlis 58">
            <a:extLst>
              <a:ext uri="{FF2B5EF4-FFF2-40B4-BE49-F238E27FC236}">
                <a16:creationId xmlns:a16="http://schemas.microsoft.com/office/drawing/2014/main" id="{A8AAC2B5-8975-474C-B2C0-D88F6AC1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6" y="4403581"/>
            <a:ext cx="1243684" cy="1116000"/>
          </a:xfrm>
          <a:prstGeom prst="rect">
            <a:avLst/>
          </a:prstGeom>
        </p:spPr>
      </p:pic>
      <p:pic>
        <p:nvPicPr>
          <p:cNvPr id="60" name="Paveikslėlis 59">
            <a:extLst>
              <a:ext uri="{FF2B5EF4-FFF2-40B4-BE49-F238E27FC236}">
                <a16:creationId xmlns:a16="http://schemas.microsoft.com/office/drawing/2014/main" id="{FA1B276D-E0F1-429C-9327-0E417DE7E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434" y="3115788"/>
            <a:ext cx="1243684" cy="1116000"/>
          </a:xfrm>
          <a:prstGeom prst="rect">
            <a:avLst/>
          </a:prstGeom>
        </p:spPr>
      </p:pic>
      <p:pic>
        <p:nvPicPr>
          <p:cNvPr id="61" name="Paveikslėlis 60">
            <a:extLst>
              <a:ext uri="{FF2B5EF4-FFF2-40B4-BE49-F238E27FC236}">
                <a16:creationId xmlns:a16="http://schemas.microsoft.com/office/drawing/2014/main" id="{B84CF28F-29B0-49D9-AF61-9484E7ED1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311" y="1884619"/>
            <a:ext cx="1195442" cy="1188000"/>
          </a:xfrm>
          <a:prstGeom prst="rect">
            <a:avLst/>
          </a:prstGeom>
        </p:spPr>
      </p:pic>
      <p:pic>
        <p:nvPicPr>
          <p:cNvPr id="62" name="Paveikslėlis 61">
            <a:extLst>
              <a:ext uri="{FF2B5EF4-FFF2-40B4-BE49-F238E27FC236}">
                <a16:creationId xmlns:a16="http://schemas.microsoft.com/office/drawing/2014/main" id="{32B85E32-D784-4C80-B5F1-4FA068D0E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38" y="3051865"/>
            <a:ext cx="1195442" cy="1188000"/>
          </a:xfrm>
          <a:prstGeom prst="rect">
            <a:avLst/>
          </a:prstGeom>
        </p:spPr>
      </p:pic>
      <p:pic>
        <p:nvPicPr>
          <p:cNvPr id="63" name="Paveikslėlis 62">
            <a:extLst>
              <a:ext uri="{FF2B5EF4-FFF2-40B4-BE49-F238E27FC236}">
                <a16:creationId xmlns:a16="http://schemas.microsoft.com/office/drawing/2014/main" id="{2B11CF0A-A2F4-4930-BF5D-A448AEAAA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759" y="4286591"/>
            <a:ext cx="1195442" cy="1188000"/>
          </a:xfrm>
          <a:prstGeom prst="rect">
            <a:avLst/>
          </a:prstGeom>
        </p:spPr>
      </p:pic>
      <p:pic>
        <p:nvPicPr>
          <p:cNvPr id="64" name="Paveikslėlis 63">
            <a:extLst>
              <a:ext uri="{FF2B5EF4-FFF2-40B4-BE49-F238E27FC236}">
                <a16:creationId xmlns:a16="http://schemas.microsoft.com/office/drawing/2014/main" id="{740AE659-4A9C-421E-8D6B-F0BBC12C1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927" y="2766158"/>
            <a:ext cx="1369574" cy="1332000"/>
          </a:xfrm>
          <a:prstGeom prst="rect">
            <a:avLst/>
          </a:prstGeom>
        </p:spPr>
      </p:pic>
      <p:pic>
        <p:nvPicPr>
          <p:cNvPr id="65" name="Paveikslėlis 64">
            <a:extLst>
              <a:ext uri="{FF2B5EF4-FFF2-40B4-BE49-F238E27FC236}">
                <a16:creationId xmlns:a16="http://schemas.microsoft.com/office/drawing/2014/main" id="{6EA1763D-60DC-422F-9412-01D7454FD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464" y="4162623"/>
            <a:ext cx="1369574" cy="1332000"/>
          </a:xfrm>
          <a:prstGeom prst="rect">
            <a:avLst/>
          </a:prstGeom>
        </p:spPr>
      </p:pic>
      <p:pic>
        <p:nvPicPr>
          <p:cNvPr id="66" name="Paveikslėlis 65">
            <a:extLst>
              <a:ext uri="{FF2B5EF4-FFF2-40B4-BE49-F238E27FC236}">
                <a16:creationId xmlns:a16="http://schemas.microsoft.com/office/drawing/2014/main" id="{941FDD9D-0F52-4201-8D53-E5BB51119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7431" y="5573123"/>
            <a:ext cx="1110465" cy="1080000"/>
          </a:xfrm>
          <a:prstGeom prst="rect">
            <a:avLst/>
          </a:prstGeom>
        </p:spPr>
      </p:pic>
      <p:pic>
        <p:nvPicPr>
          <p:cNvPr id="67" name="Paveikslėlis 66">
            <a:extLst>
              <a:ext uri="{FF2B5EF4-FFF2-40B4-BE49-F238E27FC236}">
                <a16:creationId xmlns:a16="http://schemas.microsoft.com/office/drawing/2014/main" id="{E5D4F034-2CE7-4D28-BEC3-07BF74269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1" y="5699789"/>
            <a:ext cx="941863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8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5B210C87-3675-4445-A63E-46EB0C86FB72}"/>
              </a:ext>
            </a:extLst>
          </p:cNvPr>
          <p:cNvSpPr/>
          <p:nvPr/>
        </p:nvSpPr>
        <p:spPr>
          <a:xfrm>
            <a:off x="4396427" y="858943"/>
            <a:ext cx="37785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APVEDŽIOK.</a:t>
            </a:r>
            <a:endParaRPr lang="en-US" sz="4400" dirty="0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E98BB3B-C930-4D00-8C40-2FFFB66C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623"/>
          <a:stretch/>
        </p:blipFill>
        <p:spPr>
          <a:xfrm>
            <a:off x="2800688" y="1747654"/>
            <a:ext cx="6724817" cy="4370673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D3E54F0-7895-4C3B-85FD-145C45F4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70" y="546250"/>
            <a:ext cx="2048434" cy="216426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5206D76-6D72-4FF7-B1B1-00FE8920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489" y="4351624"/>
            <a:ext cx="2048434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5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F9F88A3B-AC58-4CDD-9ABD-4DCBD630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959" y="2926189"/>
            <a:ext cx="2432515" cy="3603048"/>
          </a:xfrm>
          <a:prstGeom prst="rect">
            <a:avLst/>
          </a:prstGeom>
        </p:spPr>
      </p:pic>
      <p:sp>
        <p:nvSpPr>
          <p:cNvPr id="3" name="Minčių burbulas: debesėlis 2">
            <a:extLst>
              <a:ext uri="{FF2B5EF4-FFF2-40B4-BE49-F238E27FC236}">
                <a16:creationId xmlns:a16="http://schemas.microsoft.com/office/drawing/2014/main" id="{0635EEF0-3741-4812-9A38-DAEC87C7A108}"/>
              </a:ext>
            </a:extLst>
          </p:cNvPr>
          <p:cNvSpPr/>
          <p:nvPr/>
        </p:nvSpPr>
        <p:spPr>
          <a:xfrm flipH="1">
            <a:off x="7023652" y="819093"/>
            <a:ext cx="3042116" cy="2107096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LABAS, AŠ ESU JONAS, PADĖK SURASTI DU VIENODUS VABZDŽIUS.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F41F0B2-A77D-492B-9B88-80A82110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41" y="1622977"/>
            <a:ext cx="1426588" cy="2158171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EE66075-0454-4153-9344-B4DFE173F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9" y="3781148"/>
            <a:ext cx="1426588" cy="215817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C1DF708-624C-451E-8EEE-2B1AD02A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1" y="4727713"/>
            <a:ext cx="2200847" cy="165215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FE168B9-7A01-4FE2-A9CB-3162DF7F8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091" y="220482"/>
            <a:ext cx="2200847" cy="1652159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CC08870-9CCE-4CBF-BA4A-5E89B7B18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610" y="478128"/>
            <a:ext cx="2144345" cy="144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0FA2F8A0-4799-482F-893F-45B6E976D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103" y="5219319"/>
            <a:ext cx="2144345" cy="144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0CDE0A11-11D5-429D-ABA7-FA4EEEA16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329" y="3232610"/>
            <a:ext cx="1481456" cy="1438781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31BD0060-C675-4504-BAE9-3F13E29BC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652" y="3061757"/>
            <a:ext cx="1481456" cy="1438781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6DE7919D-E365-4F4B-B800-4C9FC74B85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97" b="15942"/>
          <a:stretch/>
        </p:blipFill>
        <p:spPr>
          <a:xfrm>
            <a:off x="3575506" y="1929735"/>
            <a:ext cx="1763988" cy="1800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358CD8CB-D661-4AE2-9264-45948A1312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97" b="15942"/>
          <a:stretch/>
        </p:blipFill>
        <p:spPr>
          <a:xfrm>
            <a:off x="3465039" y="5001919"/>
            <a:ext cx="176398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2130168-508D-4049-B939-46B4D3D3B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9947" b="9841"/>
          <a:stretch/>
        </p:blipFill>
        <p:spPr>
          <a:xfrm>
            <a:off x="1016000" y="508000"/>
            <a:ext cx="5471886" cy="57912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4852E2A-CDB2-46AC-BB04-1CC437CA0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8"/>
          <a:stretch/>
        </p:blipFill>
        <p:spPr>
          <a:xfrm>
            <a:off x="7501220" y="2278743"/>
            <a:ext cx="3808897" cy="3701600"/>
          </a:xfrm>
          <a:prstGeom prst="rect">
            <a:avLst/>
          </a:prstGeom>
        </p:spPr>
      </p:pic>
      <p:sp>
        <p:nvSpPr>
          <p:cNvPr id="6" name="Minčių burbulas: debesėlis 5">
            <a:extLst>
              <a:ext uri="{FF2B5EF4-FFF2-40B4-BE49-F238E27FC236}">
                <a16:creationId xmlns:a16="http://schemas.microsoft.com/office/drawing/2014/main" id="{8917768C-AF4D-4C3B-A7D3-6905B6DFEC97}"/>
              </a:ext>
            </a:extLst>
          </p:cNvPr>
          <p:cNvSpPr/>
          <p:nvPr/>
        </p:nvSpPr>
        <p:spPr>
          <a:xfrm>
            <a:off x="7387772" y="232229"/>
            <a:ext cx="3585028" cy="2046514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PABAIK NUPIEŠTI DRUGELIAMS SPARNUS, KAD JIE BŪTŲ VIENODI.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9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86</Words>
  <Application>Microsoft Office PowerPoint</Application>
  <PresentationFormat>Plačiaekranė</PresentationFormat>
  <Paragraphs>18</Paragraphs>
  <Slides>11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„Office“ tema</vt:lpstr>
      <vt:lpstr>VABZDŽIAI</vt:lpstr>
      <vt:lpstr>„PowerPoint“ pateiktis</vt:lpstr>
      <vt:lpstr>„PowerPoint“ pateiktis</vt:lpstr>
      <vt:lpstr>SUGRUPUOK PO 3.</vt:lpstr>
      <vt:lpstr>ĮMINK MĮSLĘ IR NUSPALVINK.</vt:lpstr>
      <vt:lpstr>SUDARYK DIAGRAMĄ.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20190828s</dc:creator>
  <cp:lastModifiedBy>20190828s</cp:lastModifiedBy>
  <cp:revision>25</cp:revision>
  <dcterms:created xsi:type="dcterms:W3CDTF">2020-04-25T15:29:14Z</dcterms:created>
  <dcterms:modified xsi:type="dcterms:W3CDTF">2020-04-27T18:01:22Z</dcterms:modified>
</cp:coreProperties>
</file>