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2" r:id="rId2"/>
    <p:sldId id="275" r:id="rId3"/>
    <p:sldId id="266" r:id="rId4"/>
    <p:sldId id="270" r:id="rId5"/>
    <p:sldId id="271" r:id="rId6"/>
    <p:sldId id="269" r:id="rId7"/>
    <p:sldId id="267" r:id="rId8"/>
    <p:sldId id="268" r:id="rId9"/>
    <p:sldId id="274" r:id="rId10"/>
    <p:sldId id="276" r:id="rId11"/>
    <p:sldId id="277" r:id="rId12"/>
    <p:sldId id="279" r:id="rId1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1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9894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4456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578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60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953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1527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7826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30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04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295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592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217A4-01D4-4C5A-85F1-823C12B70EC3}" type="datetimeFigureOut">
              <a:rPr lang="lt-LT" smtClean="0"/>
              <a:t>2020.04.17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1419B-6E25-41F8-8A6B-64878706BF8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3240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learningapps.org/watch?v=p2q88ziw220" TargetMode="External"/><Relationship Id="rId3" Type="http://schemas.openxmlformats.org/officeDocument/2006/relationships/image" Target="../media/image1.gif"/><Relationship Id="rId7" Type="http://schemas.openxmlformats.org/officeDocument/2006/relationships/image" Target="../media/image46.png"/><Relationship Id="rId12" Type="http://schemas.openxmlformats.org/officeDocument/2006/relationships/hyperlink" Target="mailto:aisguob@gmail.com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7.gif"/><Relationship Id="rId5" Type="http://schemas.openxmlformats.org/officeDocument/2006/relationships/image" Target="../media/image44.jpeg"/><Relationship Id="rId15" Type="http://schemas.openxmlformats.org/officeDocument/2006/relationships/hyperlink" Target="https://learningapps.org/watch?v=pk5owfvx220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43.png"/><Relationship Id="rId9" Type="http://schemas.microsoft.com/office/2007/relationships/hdphoto" Target="../media/hdphoto1.wdp"/><Relationship Id="rId14" Type="http://schemas.openxmlformats.org/officeDocument/2006/relationships/hyperlink" Target="https://learningapps.org/watch?v=pvugmry6c20&amp;fbclid=IwAR22QmqFoIS2FB_Rak6OXgSS7fHZf1si_Dh18suV9ZU2XfgaQDoOfkmG8Q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0.gif"/><Relationship Id="rId10" Type="http://schemas.openxmlformats.org/officeDocument/2006/relationships/image" Target="../media/image17.gif"/><Relationship Id="rId4" Type="http://schemas.openxmlformats.org/officeDocument/2006/relationships/image" Target="../media/image12.gif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ea-level rise chart mobi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avadinimas 6"/>
          <p:cNvSpPr>
            <a:spLocks noGrp="1"/>
          </p:cNvSpPr>
          <p:nvPr>
            <p:ph type="title" idx="4294967295"/>
          </p:nvPr>
        </p:nvSpPr>
        <p:spPr>
          <a:xfrm>
            <a:off x="1203648" y="-320510"/>
            <a:ext cx="9311951" cy="587990"/>
          </a:xfrm>
        </p:spPr>
        <p:txBody>
          <a:bodyPr>
            <a:noAutofit/>
          </a:bodyPr>
          <a:lstStyle/>
          <a:p>
            <a:pPr algn="ctr"/>
            <a:r>
              <a:rPr lang="lt-LT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lt-LT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lt-LT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lt-LT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lt-LT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lt-LT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lt-L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VANDENS TRANSPORTO </a:t>
            </a:r>
            <a:br>
              <a:rPr lang="lt-L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PRIEMONĖS</a:t>
            </a:r>
            <a:endParaRPr lang="lt-L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44" y="2386094"/>
            <a:ext cx="2022768" cy="202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ish animated gif 8 » GIF Images Download">
            <a:extLst>
              <a:ext uri="{FF2B5EF4-FFF2-40B4-BE49-F238E27FC236}">
                <a16:creationId xmlns:a16="http://schemas.microsoft.com/office/drawing/2014/main" xmlns="" id="{1B931B47-C550-4B0C-9D8C-D3CB2A6201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93" y="5766550"/>
            <a:ext cx="1057917" cy="9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ArtStation - Bluefish Animation, Beth R">
            <a:extLst>
              <a:ext uri="{FF2B5EF4-FFF2-40B4-BE49-F238E27FC236}">
                <a16:creationId xmlns:a16="http://schemas.microsoft.com/office/drawing/2014/main" xmlns="" id="{96BD75CE-0376-400D-8A08-4591A5A28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146761"/>
            <a:ext cx="770052" cy="5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2" descr="fish swim Sticker"/>
          <p:cNvSpPr>
            <a:spLocks noChangeAspect="1" noChangeArrowheads="1"/>
          </p:cNvSpPr>
          <p:nvPr/>
        </p:nvSpPr>
        <p:spPr bwMode="auto">
          <a:xfrm>
            <a:off x="155575" y="-3732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17" name="Picture 6" descr="fish swim Stick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79" y="4810870"/>
            <a:ext cx="859648" cy="85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fish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469" y="4269786"/>
            <a:ext cx="1057405" cy="8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ArtStation - Submarine, Lars Willmer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827" y="5126740"/>
            <a:ext cx="2006081" cy="18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xmlns="" id="{17ED8F32-40C4-4890-8558-F624A248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394"/>
          <a:stretch/>
        </p:blipFill>
        <p:spPr>
          <a:xfrm>
            <a:off x="1017037" y="2942786"/>
            <a:ext cx="2154967" cy="1846053"/>
          </a:xfrm>
          <a:prstGeom prst="rect">
            <a:avLst/>
          </a:prstGeom>
        </p:spPr>
      </p:pic>
      <p:pic>
        <p:nvPicPr>
          <p:cNvPr id="24" name="Picture 12" descr="Free Animated Boat Gifs - Boat Animations - Animated Ship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45" y="2576726"/>
            <a:ext cx="2496841" cy="180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ntrinis pavadinimas 2">
            <a:extLst>
              <a:ext uri="{FF2B5EF4-FFF2-40B4-BE49-F238E27FC236}">
                <a16:creationId xmlns:a16="http://schemas.microsoft.com/office/drawing/2014/main" xmlns="" id="{D484C6F2-6A03-405A-9F69-DE665EC29B0B}"/>
              </a:ext>
            </a:extLst>
          </p:cNvPr>
          <p:cNvSpPr txBox="1">
            <a:spLocks/>
          </p:cNvSpPr>
          <p:nvPr/>
        </p:nvSpPr>
        <p:spPr>
          <a:xfrm>
            <a:off x="7788297" y="5613505"/>
            <a:ext cx="4130005" cy="10493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t-LT" sz="1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K</a:t>
            </a:r>
            <a:r>
              <a:rPr lang="lt-LT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auno lopšelis- darželis „</a:t>
            </a:r>
            <a:r>
              <a:rPr lang="en-US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</a:t>
            </a:r>
            <a:r>
              <a:rPr lang="lt-LT" sz="1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iepaitė</a:t>
            </a:r>
            <a:r>
              <a:rPr lang="lt-LT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</a:p>
          <a:p>
            <a:pPr algn="r"/>
            <a:r>
              <a:rPr lang="lt-LT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parengė: Aistė </a:t>
            </a:r>
            <a:r>
              <a:rPr lang="lt-LT" sz="1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Guobė</a:t>
            </a:r>
            <a:endParaRPr lang="lt-LT" sz="1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r"/>
            <a:r>
              <a:rPr lang="lt-LT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Rita </a:t>
            </a:r>
            <a:r>
              <a:rPr lang="lt-LT" sz="1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Pūtvienė</a:t>
            </a:r>
            <a:endParaRPr lang="lt-LT" sz="1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r"/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963" y="4619552"/>
            <a:ext cx="660538" cy="6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000">
        <p14:pan dir="u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24879" r="5800" b="5567"/>
          <a:stretch/>
        </p:blipFill>
        <p:spPr>
          <a:xfrm>
            <a:off x="4231850" y="592628"/>
            <a:ext cx="7532802" cy="5742481"/>
          </a:xfrm>
          <a:prstGeom prst="rect">
            <a:avLst/>
          </a:prstGeom>
        </p:spPr>
      </p:pic>
      <p:sp>
        <p:nvSpPr>
          <p:cNvPr id="4" name="Debesis 3"/>
          <p:cNvSpPr/>
          <p:nvPr/>
        </p:nvSpPr>
        <p:spPr>
          <a:xfrm>
            <a:off x="235670" y="263951"/>
            <a:ext cx="3657600" cy="208332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PALAVINKIT RANKYTĘ.</a:t>
            </a:r>
            <a:endParaRPr lang="lt-L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17" y="2013604"/>
            <a:ext cx="3667490" cy="435518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203"/>
            <a:ext cx="4762500" cy="4762500"/>
          </a:xfrm>
          <a:prstGeom prst="rect">
            <a:avLst/>
          </a:prstGeom>
        </p:spPr>
      </p:pic>
      <p:sp>
        <p:nvSpPr>
          <p:cNvPr id="5" name="Debesis 4"/>
          <p:cNvSpPr/>
          <p:nvPr/>
        </p:nvSpPr>
        <p:spPr>
          <a:xfrm>
            <a:off x="169218" y="75415"/>
            <a:ext cx="4195392" cy="183822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PAMĖGINKITE PASIGAMINTĮ LAIVELĮ PAGAL DUOTUS PAVYZDŽIUS.</a:t>
            </a:r>
            <a:endParaRPr lang="lt-LT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aiškinimas su rodykle į apačią 26"/>
          <p:cNvSpPr/>
          <p:nvPr/>
        </p:nvSpPr>
        <p:spPr>
          <a:xfrm>
            <a:off x="218876" y="3313607"/>
            <a:ext cx="4051501" cy="5881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1" name="Paveikslėlis 10" descr="Vector collection grass and leaves. You can use for greeting cards, posters and design projects. EPS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3847" r="47624" b="73699"/>
          <a:stretch/>
        </p:blipFill>
        <p:spPr bwMode="auto">
          <a:xfrm>
            <a:off x="1" y="5612488"/>
            <a:ext cx="1396882" cy="1142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 descr="Vector collection grass and leaves. You can use for greeting cards, posters and design projects. EPS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3847" r="47624" b="73699"/>
          <a:stretch/>
        </p:blipFill>
        <p:spPr bwMode="auto">
          <a:xfrm>
            <a:off x="10482364" y="5344712"/>
            <a:ext cx="1623973" cy="1410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 descr="Sea-level rise chart 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438"/>
            <a:ext cx="12192000" cy="26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veikslėlis 2" descr="Vector collection grass and leaves. You can use for greeting cards, posters and design projects. EPS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3847" r="47624" b="73699"/>
          <a:stretch/>
        </p:blipFill>
        <p:spPr bwMode="auto">
          <a:xfrm>
            <a:off x="2978870" y="5750351"/>
            <a:ext cx="1234911" cy="1123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490" y="5665220"/>
            <a:ext cx="5578347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02475" y="5674124"/>
            <a:ext cx="2039563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683" y="5665219"/>
            <a:ext cx="1991629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589" y="5665222"/>
            <a:ext cx="2005758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165" y="5665222"/>
            <a:ext cx="2005758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591" y="5647865"/>
            <a:ext cx="5578347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Naklejka Muszelki rysunki 1 na wymiar • sztuka, projekt, charakter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8" b="64371"/>
          <a:stretch/>
        </p:blipFill>
        <p:spPr bwMode="auto">
          <a:xfrm flipH="1">
            <a:off x="4611389" y="5694441"/>
            <a:ext cx="594166" cy="617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ute cartoon boy fishing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7" b="8844"/>
          <a:stretch/>
        </p:blipFill>
        <p:spPr bwMode="auto">
          <a:xfrm>
            <a:off x="6746264" y="3459432"/>
            <a:ext cx="2097578" cy="273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ebesėlio formos paaiškinimas 13"/>
          <p:cNvSpPr/>
          <p:nvPr/>
        </p:nvSpPr>
        <p:spPr>
          <a:xfrm>
            <a:off x="3900498" y="233223"/>
            <a:ext cx="4170111" cy="2380471"/>
          </a:xfrm>
          <a:prstGeom prst="cloudCallout">
            <a:avLst>
              <a:gd name="adj1" fmla="val 51831"/>
              <a:gd name="adj2" fmla="val 90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TIKIUOSI JUMS SEKĖSI GERAI, NES MAN TAI LABAI GERAI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  <a:endParaRPr lang="lt-LT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aveikslėlis 14">
            <a:extLst>
              <a:ext uri="{FF2B5EF4-FFF2-40B4-BE49-F238E27FC236}">
                <a16:creationId xmlns:a16="http://schemas.microsoft.com/office/drawing/2014/main" xmlns="" id="{C48D18D4-99D7-4010-9E21-776327A5A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005" y="118822"/>
            <a:ext cx="697469" cy="38849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xmlns="" id="{C48D18D4-99D7-4010-9E21-776327A5A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340" y="58280"/>
            <a:ext cx="807472" cy="449762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xmlns="" id="{C48D18D4-99D7-4010-9E21-776327A5A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916" y="58280"/>
            <a:ext cx="805930" cy="448903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xmlns="" id="{C48D18D4-99D7-4010-9E21-776327A5A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2038" y="170714"/>
            <a:ext cx="1554309" cy="473392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4382" y="566469"/>
            <a:ext cx="934837" cy="932394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5470" y="1651370"/>
            <a:ext cx="984821" cy="1068779"/>
          </a:xfrm>
          <a:prstGeom prst="rect">
            <a:avLst/>
          </a:prstGeom>
        </p:spPr>
      </p:pic>
      <p:pic>
        <p:nvPicPr>
          <p:cNvPr id="23" name="Picture 6" descr="Surf Sticker for iOS &amp; Android |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257" y="1988640"/>
            <a:ext cx="851118" cy="7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orizontalioji slinktis 23"/>
          <p:cNvSpPr/>
          <p:nvPr/>
        </p:nvSpPr>
        <p:spPr>
          <a:xfrm>
            <a:off x="9032455" y="4150864"/>
            <a:ext cx="3067367" cy="1354103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lt-LT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ATLIKTUS DARBUS SIŲSTI ADRESU:</a:t>
            </a:r>
          </a:p>
          <a:p>
            <a:r>
              <a:rPr lang="lt-LT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     </a:t>
            </a:r>
            <a:r>
              <a:rPr lang="lt-LT" sz="1400" u="sng" dirty="0" err="1">
                <a:solidFill>
                  <a:schemeClr val="tx1"/>
                </a:solidFill>
                <a:latin typeface="Comic Sans MS" panose="030F0702030302020204" pitchFamily="66" charset="0"/>
                <a:hlinkClick r:id="rId12"/>
              </a:rPr>
              <a:t>aisguob</a:t>
            </a:r>
            <a:r>
              <a:rPr lang="en-US" sz="1400" u="sng" dirty="0">
                <a:solidFill>
                  <a:schemeClr val="tx1"/>
                </a:solidFill>
                <a:latin typeface="Comic Sans MS" panose="030F0702030302020204" pitchFamily="66" charset="0"/>
                <a:hlinkClick r:id="rId12"/>
              </a:rPr>
              <a:t>@gmail.com</a:t>
            </a:r>
            <a:r>
              <a:rPr lang="lt-LT" dirty="0"/>
              <a:t>	</a:t>
            </a:r>
          </a:p>
        </p:txBody>
      </p:sp>
      <p:sp>
        <p:nvSpPr>
          <p:cNvPr id="22" name="Stačiakampis 21"/>
          <p:cNvSpPr/>
          <p:nvPr/>
        </p:nvSpPr>
        <p:spPr>
          <a:xfrm>
            <a:off x="120626" y="3835267"/>
            <a:ext cx="4721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 smtClean="0">
                <a:hlinkClick r:id="rId13"/>
              </a:rPr>
              <a:t>https://learningapps.org/watch?v=p2q88ziw220</a:t>
            </a:r>
            <a:endParaRPr lang="lt-LT" dirty="0" smtClean="0"/>
          </a:p>
          <a:p>
            <a:endParaRPr lang="lt-LT" dirty="0"/>
          </a:p>
        </p:txBody>
      </p:sp>
      <p:sp>
        <p:nvSpPr>
          <p:cNvPr id="26" name="Stačiakampis 25"/>
          <p:cNvSpPr/>
          <p:nvPr/>
        </p:nvSpPr>
        <p:spPr>
          <a:xfrm>
            <a:off x="120626" y="4310266"/>
            <a:ext cx="605571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>
                <a:hlinkClick r:id="rId14"/>
              </a:rPr>
              <a:t>https://learningapps.org/watch?v=pvugmry6c20&amp;fbclid=IwAR22QmqFoIS2FB_Rak6OXgSS7fHZf1si_Dh18suV9ZU2XfgaQDoOfkmG8Qo</a:t>
            </a:r>
            <a:endParaRPr lang="lt-LT" dirty="0" smtClean="0"/>
          </a:p>
          <a:p>
            <a:endParaRPr lang="lt-LT" sz="800" dirty="0" smtClean="0"/>
          </a:p>
          <a:p>
            <a:r>
              <a:rPr lang="lt-LT" dirty="0" smtClean="0">
                <a:hlinkClick r:id="rId15"/>
              </a:rPr>
              <a:t>https://learningapps.org/watch?v=pk5owfvx220</a:t>
            </a:r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28" name="Pavadinimas 1"/>
          <p:cNvSpPr txBox="1">
            <a:spLocks/>
          </p:cNvSpPr>
          <p:nvPr/>
        </p:nvSpPr>
        <p:spPr>
          <a:xfrm>
            <a:off x="181408" y="3268250"/>
            <a:ext cx="4727064" cy="497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t-LT" sz="1200" dirty="0" smtClean="0">
              <a:latin typeface="Comic Sans MS" panose="030F0702030302020204" pitchFamily="66" charset="0"/>
            </a:endParaRPr>
          </a:p>
          <a:p>
            <a:r>
              <a:rPr lang="lt-LT" sz="1200" dirty="0" smtClean="0">
                <a:latin typeface="Comic Sans MS" panose="030F0702030302020204" pitchFamily="66" charset="0"/>
              </a:rPr>
              <a:t>PAŽAISKITE AUKLĖTOJOS SUKURTUS ŽAIDIMUS</a:t>
            </a:r>
            <a:r>
              <a:rPr lang="en-US" sz="1200" dirty="0" smtClean="0">
                <a:latin typeface="Comic Sans MS" panose="030F0702030302020204" pitchFamily="66" charset="0"/>
              </a:rPr>
              <a:t>:</a:t>
            </a:r>
            <a:endParaRPr lang="lt-LT" sz="1200" dirty="0">
              <a:latin typeface="Comic Sans MS" panose="030F0702030302020204" pitchFamily="66" charset="0"/>
            </a:endParaRPr>
          </a:p>
        </p:txBody>
      </p:sp>
      <p:pic>
        <p:nvPicPr>
          <p:cNvPr id="30" name="Paveikslėlis 29">
            <a:extLst>
              <a:ext uri="{FF2B5EF4-FFF2-40B4-BE49-F238E27FC236}">
                <a16:creationId xmlns:a16="http://schemas.microsoft.com/office/drawing/2014/main" xmlns="" id="{C48D18D4-99D7-4010-9E21-776327A5A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515" y="441472"/>
            <a:ext cx="795205" cy="4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a-level rise chart mobi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1596"/>
            <a:ext cx="12192000" cy="622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gwood Boy Scout Camporee April 7-9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48" y="203466"/>
            <a:ext cx="3875824" cy="38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Water Swimming Sticker by Bodil Jan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308">
            <a:off x="845430" y="4883084"/>
            <a:ext cx="1563609" cy="9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9048" y="5537299"/>
            <a:ext cx="1338419" cy="10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ute Fish Sticker by Marie Boiseau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1432" flipH="1">
            <a:off x="4292307" y="5037894"/>
            <a:ext cx="1698305" cy="13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Mapai hello bye sea fish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30" y="4282755"/>
            <a:ext cx="2037893" cy="13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256">
            <a:off x="2192193" y="5811938"/>
            <a:ext cx="1906832" cy="10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Fish Sticker by Davios Video Produc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48" y="5537299"/>
            <a:ext cx="1448588" cy="12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ebesėlio formos paaiškinimas 2"/>
          <p:cNvSpPr/>
          <p:nvPr/>
        </p:nvSpPr>
        <p:spPr>
          <a:xfrm>
            <a:off x="332481" y="0"/>
            <a:ext cx="4950707" cy="4179332"/>
          </a:xfrm>
          <a:prstGeom prst="cloudCallout">
            <a:avLst>
              <a:gd name="adj1" fmla="val 97861"/>
              <a:gd name="adj2" fmla="val 21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TextBox 3"/>
          <p:cNvSpPr txBox="1"/>
          <p:nvPr/>
        </p:nvSpPr>
        <p:spPr>
          <a:xfrm flipH="1">
            <a:off x="1436754" y="739425"/>
            <a:ext cx="3120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latin typeface="Comic Sans MS" panose="030F0702030302020204" pitchFamily="66" charset="0"/>
              </a:rPr>
              <a:t>SVEIKI DRAUGAI. ŠIĄ SAVAITĘ AŠ VAIRAVAU AUTOMOBILĮ, DVIRATĮ, SKR</a:t>
            </a:r>
            <a:r>
              <a:rPr lang="en-US" dirty="0" smtClean="0">
                <a:latin typeface="Comic Sans MS" panose="030F0702030302020204" pitchFamily="66" charset="0"/>
              </a:rPr>
              <a:t>A</a:t>
            </a:r>
            <a:r>
              <a:rPr lang="lt-LT" dirty="0" smtClean="0">
                <a:latin typeface="Comic Sans MS" panose="030F0702030302020204" pitchFamily="66" charset="0"/>
              </a:rPr>
              <a:t>IDŽIAU LĖKTUVU, O ŠIANDIEN AŠ SUGALVOJAU PAŽVEJOTI. TAČIAU IR JUMS PARUOŠIAU KELIAS UŽDUOTĖLES.</a:t>
            </a:r>
            <a:endParaRPr lang="lt-LT" dirty="0">
              <a:latin typeface="Comic Sans MS" panose="030F0702030302020204" pitchFamily="66" charset="0"/>
            </a:endParaRPr>
          </a:p>
        </p:txBody>
      </p:sp>
      <p:pic>
        <p:nvPicPr>
          <p:cNvPr id="21" name="Picture 20" descr="Cute cartoon boy fishing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12281" r="20930" b="52920"/>
          <a:stretch/>
        </p:blipFill>
        <p:spPr bwMode="auto">
          <a:xfrm>
            <a:off x="8889048" y="347120"/>
            <a:ext cx="1141072" cy="140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lying Red Bird GIF by PlayKids - Find &amp; Share on GIPHY">
            <a:extLst>
              <a:ext uri="{FF2B5EF4-FFF2-40B4-BE49-F238E27FC236}">
                <a16:creationId xmlns:a16="http://schemas.microsoft.com/office/drawing/2014/main" xmlns="" id="{4B53A2AF-04F1-4303-8D1C-18220ABB6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9098" y="1012822"/>
            <a:ext cx="1062043" cy="107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000">
        <p14:pan dir="u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cdn1.vectorstock.com/i/thumb-large/25/75/three-kids-riding-on-rowboat-vector-101125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92" r="753" b="15935"/>
          <a:stretch/>
        </p:blipFill>
        <p:spPr bwMode="auto">
          <a:xfrm>
            <a:off x="8103739" y="2150077"/>
            <a:ext cx="2249874" cy="16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cdn1.vectorstock.com/i/thumb-large/25/75/three-kids-riding-on-rowboat-vector-101125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92" r="753" b="15935"/>
          <a:stretch/>
        </p:blipFill>
        <p:spPr bwMode="auto">
          <a:xfrm flipH="1">
            <a:off x="4428235" y="2150077"/>
            <a:ext cx="2582166" cy="16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cdn1.vectorstock.com/i/thumb-large/25/75/three-kids-riding-on-rowboat-vector-101125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92" r="753" b="15935"/>
          <a:stretch/>
        </p:blipFill>
        <p:spPr bwMode="auto">
          <a:xfrm>
            <a:off x="912029" y="2150077"/>
            <a:ext cx="2249874" cy="16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ea-level rise chart 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435246"/>
            <a:ext cx="12192000" cy="34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ebesis 5"/>
          <p:cNvSpPr/>
          <p:nvPr/>
        </p:nvSpPr>
        <p:spPr>
          <a:xfrm>
            <a:off x="211696" y="116752"/>
            <a:ext cx="2904743" cy="151611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>
                <a:latin typeface="Comic Sans MS" panose="030F0702030302020204" pitchFamily="66" charset="0"/>
              </a:rPr>
              <a:t>KIEK ŽMONIŲ PLAUKIA VALTIMIS?</a:t>
            </a:r>
            <a:endParaRPr lang="lt-LT" dirty="0">
              <a:latin typeface="Comic Sans MS" panose="030F0702030302020204" pitchFamily="66" charset="0"/>
            </a:endParaRPr>
          </a:p>
        </p:txBody>
      </p:sp>
      <p:sp>
        <p:nvSpPr>
          <p:cNvPr id="8" name="Debesis 7"/>
          <p:cNvSpPr/>
          <p:nvPr/>
        </p:nvSpPr>
        <p:spPr>
          <a:xfrm>
            <a:off x="8343581" y="169906"/>
            <a:ext cx="2010032" cy="113991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9" name="Picture 4" descr="Sun Sticker GIF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51" y="0"/>
            <a:ext cx="1822627" cy="18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ebesis 9"/>
          <p:cNvSpPr/>
          <p:nvPr/>
        </p:nvSpPr>
        <p:spPr>
          <a:xfrm>
            <a:off x="10085884" y="552966"/>
            <a:ext cx="1603608" cy="91336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Debesėlio formos paaiškinimas 12"/>
          <p:cNvSpPr/>
          <p:nvPr/>
        </p:nvSpPr>
        <p:spPr>
          <a:xfrm>
            <a:off x="3760673" y="85840"/>
            <a:ext cx="897925" cy="604451"/>
          </a:xfrm>
          <a:prstGeom prst="cloudCallout">
            <a:avLst>
              <a:gd name="adj1" fmla="val -119915"/>
              <a:gd name="adj2" fmla="val 161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7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14" name="Debesėlio formos paaiškinimas 13"/>
          <p:cNvSpPr/>
          <p:nvPr/>
        </p:nvSpPr>
        <p:spPr>
          <a:xfrm>
            <a:off x="3860792" y="1009650"/>
            <a:ext cx="914400" cy="612648"/>
          </a:xfrm>
          <a:prstGeom prst="cloudCallout">
            <a:avLst>
              <a:gd name="adj1" fmla="val -111824"/>
              <a:gd name="adj2" fmla="val -5448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8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16" name="Debesėlio formos paaiškinimas 15"/>
          <p:cNvSpPr/>
          <p:nvPr/>
        </p:nvSpPr>
        <p:spPr>
          <a:xfrm>
            <a:off x="3116439" y="1822627"/>
            <a:ext cx="813010" cy="607535"/>
          </a:xfrm>
          <a:prstGeom prst="cloudCallout">
            <a:avLst>
              <a:gd name="adj1" fmla="val -96827"/>
              <a:gd name="adj2" fmla="val -12462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9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25" name="Picture 20" descr="fish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645" y="4388676"/>
            <a:ext cx="25622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fish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890" y="4399073"/>
            <a:ext cx="345158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creme de la mer sea Sticker by La M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03" y="5652323"/>
            <a:ext cx="1107109" cy="125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creme de la mer sea Sticker by La M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87" y="5544289"/>
            <a:ext cx="1149276" cy="13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creme de la mer sea Sticker by La M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6055" y="5443132"/>
            <a:ext cx="1277776" cy="14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reme de la mer sea Sticker by La M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0401" y="5571589"/>
            <a:ext cx="1277776" cy="12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creme de la mer sea Sticker by La M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3739" y="5395478"/>
            <a:ext cx="1277776" cy="14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reme de la mer sea Sticker by La M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65" y="5632974"/>
            <a:ext cx="1107109" cy="125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water sea Sticker by NRD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02" y="4869702"/>
            <a:ext cx="2340866" cy="19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6" descr="water sea Sticker by NRD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3164" y="4936981"/>
            <a:ext cx="2844399" cy="19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000">
        <p14:pan dir="u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a-level rise chart mobi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987312"/>
            <a:ext cx="12192000" cy="587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04" y="3204552"/>
            <a:ext cx="1371698" cy="1368114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4275717" y="3867663"/>
            <a:ext cx="1670579" cy="1692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0597" y="5041975"/>
            <a:ext cx="2303422" cy="1692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431" y="1949370"/>
            <a:ext cx="1696433" cy="1692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0379" y="4355105"/>
            <a:ext cx="1696433" cy="1692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587" y="2150038"/>
            <a:ext cx="1350297" cy="134676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 flipH="1">
            <a:off x="330755" y="2196609"/>
            <a:ext cx="1675007" cy="1692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80736" y="5398426"/>
            <a:ext cx="1206307" cy="979097"/>
          </a:xfrm>
          <a:prstGeom prst="rect">
            <a:avLst/>
          </a:prstGeom>
        </p:spPr>
      </p:pic>
      <p:sp>
        <p:nvSpPr>
          <p:cNvPr id="11" name="Debesis 10"/>
          <p:cNvSpPr/>
          <p:nvPr/>
        </p:nvSpPr>
        <p:spPr>
          <a:xfrm>
            <a:off x="488809" y="87604"/>
            <a:ext cx="2634233" cy="173425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KIEK LAIVŲ PLAUKIA Į KAIRĘ PUSĘ?</a:t>
            </a:r>
            <a:endParaRPr lang="lt-L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Debesėlio formos paaiškinimas 12"/>
          <p:cNvSpPr/>
          <p:nvPr/>
        </p:nvSpPr>
        <p:spPr>
          <a:xfrm>
            <a:off x="3839369" y="226942"/>
            <a:ext cx="851730" cy="650134"/>
          </a:xfrm>
          <a:prstGeom prst="cloudCallout">
            <a:avLst>
              <a:gd name="adj1" fmla="val -118164"/>
              <a:gd name="adj2" fmla="val 2019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lt-LT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Debesėlio formos paaiškinimas 13"/>
          <p:cNvSpPr/>
          <p:nvPr/>
        </p:nvSpPr>
        <p:spPr>
          <a:xfrm>
            <a:off x="3776699" y="1166533"/>
            <a:ext cx="914400" cy="612648"/>
          </a:xfrm>
          <a:prstGeom prst="cloudCallout">
            <a:avLst>
              <a:gd name="adj1" fmla="val -130017"/>
              <a:gd name="adj2" fmla="val -273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lt-LT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Debesis 14"/>
          <p:cNvSpPr/>
          <p:nvPr/>
        </p:nvSpPr>
        <p:spPr>
          <a:xfrm>
            <a:off x="9007791" y="226942"/>
            <a:ext cx="2954054" cy="173425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KIEK LAIVŲ PLAUKIA Į DEŠINĘ PUSĘ?</a:t>
            </a:r>
            <a:endParaRPr lang="lt-L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Debesėlio formos paaiškinimas 15"/>
          <p:cNvSpPr/>
          <p:nvPr/>
        </p:nvSpPr>
        <p:spPr>
          <a:xfrm>
            <a:off x="7431414" y="216992"/>
            <a:ext cx="851730" cy="650134"/>
          </a:xfrm>
          <a:prstGeom prst="cloudCallout">
            <a:avLst>
              <a:gd name="adj1" fmla="val 116271"/>
              <a:gd name="adj2" fmla="val 3597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lt-LT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Debesėlio formos paaiškinimas 16"/>
          <p:cNvSpPr/>
          <p:nvPr/>
        </p:nvSpPr>
        <p:spPr>
          <a:xfrm>
            <a:off x="7182639" y="1036129"/>
            <a:ext cx="975219" cy="762144"/>
          </a:xfrm>
          <a:prstGeom prst="cloudCallout">
            <a:avLst>
              <a:gd name="adj1" fmla="val 118080"/>
              <a:gd name="adj2" fmla="val -28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endParaRPr lang="lt-LT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aveikslėlis 18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89633" y="3576828"/>
            <a:ext cx="984821" cy="1068779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381193" y="3009819"/>
            <a:ext cx="984821" cy="1068779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49944" y="5559663"/>
            <a:ext cx="984821" cy="1068779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xmlns="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831989" y="5398426"/>
            <a:ext cx="984821" cy="10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8000">
        <p14:pan dir="u"/>
      </p:transition>
    </mc:Choice>
    <mc:Fallback xmlns="">
      <p:transition spd="slow" advTm="3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-level rise chart mobi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45"/>
            <a:ext cx="12195297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165152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34" y="4939328"/>
            <a:ext cx="1975841" cy="197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9706" y="3271375"/>
            <a:ext cx="226394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81" y="2049170"/>
            <a:ext cx="2022768" cy="202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59" y="1629257"/>
            <a:ext cx="1718749" cy="17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4" y="4792060"/>
            <a:ext cx="1647922" cy="16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58" y="2704891"/>
            <a:ext cx="1465986" cy="14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1386" y="4880405"/>
            <a:ext cx="1748803" cy="181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5829" y="1078246"/>
            <a:ext cx="1813686" cy="19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1823" y="3365915"/>
            <a:ext cx="2448033" cy="206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601" y="3773675"/>
            <a:ext cx="1975841" cy="197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40" y="5396861"/>
            <a:ext cx="785592" cy="7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Submarine Animated Gif Sticker GIF | Gfyca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927" y="2724899"/>
            <a:ext cx="636594" cy="6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ebesis 17"/>
          <p:cNvSpPr/>
          <p:nvPr/>
        </p:nvSpPr>
        <p:spPr>
          <a:xfrm>
            <a:off x="52206" y="51435"/>
            <a:ext cx="3310270" cy="144849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KOKI</a:t>
            </a:r>
            <a:r>
              <a:rPr lang="lt-LT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OS SPALVOS POVANDENINIŲ LAIVŲ YRA MAŽIAUSIAI?</a:t>
            </a:r>
            <a:endParaRPr lang="lt-LT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Debesėlio formos paaiškinimas 19"/>
          <p:cNvSpPr/>
          <p:nvPr/>
        </p:nvSpPr>
        <p:spPr>
          <a:xfrm>
            <a:off x="3976451" y="207727"/>
            <a:ext cx="914400" cy="612648"/>
          </a:xfrm>
          <a:prstGeom prst="cloudCallout">
            <a:avLst>
              <a:gd name="adj1" fmla="val -122874"/>
              <a:gd name="adj2" fmla="val 1071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 smtClean="0">
                <a:solidFill>
                  <a:srgbClr val="002060"/>
                </a:solidFill>
              </a:rPr>
              <a:t>?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21" name="Debesėlio formos paaiškinimas 20"/>
          <p:cNvSpPr/>
          <p:nvPr/>
        </p:nvSpPr>
        <p:spPr>
          <a:xfrm>
            <a:off x="7023063" y="263518"/>
            <a:ext cx="741740" cy="612648"/>
          </a:xfrm>
          <a:prstGeom prst="cloudCallout">
            <a:avLst>
              <a:gd name="adj1" fmla="val -116651"/>
              <a:gd name="adj2" fmla="val 55189"/>
            </a:avLst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 smtClean="0">
                <a:solidFill>
                  <a:srgbClr val="002060"/>
                </a:solidFill>
              </a:rPr>
              <a:t>?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22" name="Debesėlio formos paaiškinimas 21"/>
          <p:cNvSpPr/>
          <p:nvPr/>
        </p:nvSpPr>
        <p:spPr>
          <a:xfrm>
            <a:off x="5528245" y="269409"/>
            <a:ext cx="914400" cy="612648"/>
          </a:xfrm>
          <a:prstGeom prst="cloudCallout">
            <a:avLst>
              <a:gd name="adj1" fmla="val -104506"/>
              <a:gd name="adj2" fmla="val 472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 smtClean="0">
                <a:solidFill>
                  <a:srgbClr val="002060"/>
                </a:solidFill>
              </a:rPr>
              <a:t>?</a:t>
            </a:r>
            <a:endParaRPr lang="lt-L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0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000">
        <p14:pan dir="u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a-level rise chart mobi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69"/>
            <a:ext cx="12195297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veikslėlis 7" descr="Dibujo de Barco y capitán pintado por en Dibujos.net el día 04-11 ..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6594" r="10029" b="7676"/>
          <a:stretch/>
        </p:blipFill>
        <p:spPr bwMode="auto">
          <a:xfrm>
            <a:off x="10276810" y="4254447"/>
            <a:ext cx="1479055" cy="1330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 descr="Dibujo de Barco y capitán pintado por en Dibujos.net el día 04-11 ..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6594" r="10029" b="7676"/>
          <a:stretch/>
        </p:blipFill>
        <p:spPr bwMode="auto">
          <a:xfrm>
            <a:off x="7350039" y="2423588"/>
            <a:ext cx="1143000" cy="99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 descr="Dibujo de Barco y capitán pintado por en Dibujos.net el día 04-11 ..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6594" r="10029" b="7676"/>
          <a:stretch/>
        </p:blipFill>
        <p:spPr bwMode="auto">
          <a:xfrm>
            <a:off x="3320710" y="3723625"/>
            <a:ext cx="1143000" cy="99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aveikslėlis 17" descr="Barquito GIF | Gfyca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15" y="4360175"/>
            <a:ext cx="1130754" cy="82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aveikslėlis 18" descr="Barquito GIF | Gfyca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27" y="4218925"/>
            <a:ext cx="1085074" cy="104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aveikslėlis 19" descr="Barquito GIF | Gfyca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08" y="2192077"/>
            <a:ext cx="1130754" cy="82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aveikslėlis 20" descr="Barquito GIF | Gfyca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70" y="2033111"/>
            <a:ext cx="1187701" cy="112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Surf GIF - Find &amp; Share on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30" y="2196835"/>
            <a:ext cx="1244017" cy="1244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urf GIF - Find &amp; Share on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2" y="5153586"/>
            <a:ext cx="750672" cy="750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urf GIF - Find &amp; Share on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687" y="3044325"/>
            <a:ext cx="940042" cy="940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rf GIF - Find &amp; Share on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54" y="5652457"/>
            <a:ext cx="876428" cy="876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urf GIF - Find &amp; Share on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31" y="5405776"/>
            <a:ext cx="1244017" cy="1244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cdn1.vectorstock.com/i/thumb-large/25/75/three-kids-riding-on-rowboat-vector-101125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92" r="753" b="15935"/>
          <a:stretch/>
        </p:blipFill>
        <p:spPr bwMode="auto">
          <a:xfrm>
            <a:off x="5215664" y="3592467"/>
            <a:ext cx="1763967" cy="1317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Submarine GIF on GIFER - by Goldenbring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545" y="5418183"/>
            <a:ext cx="1552575" cy="121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Submarine GIF on GIFER - by Goldenbring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9" y="1905129"/>
            <a:ext cx="1552575" cy="121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Pavadinimas 16"/>
          <p:cNvSpPr>
            <a:spLocks noGrp="1"/>
          </p:cNvSpPr>
          <p:nvPr>
            <p:ph type="title"/>
          </p:nvPr>
        </p:nvSpPr>
        <p:spPr>
          <a:xfrm>
            <a:off x="86319" y="45600"/>
            <a:ext cx="10515600" cy="702109"/>
          </a:xfrm>
        </p:spPr>
        <p:txBody>
          <a:bodyPr>
            <a:normAutofit/>
          </a:bodyPr>
          <a:lstStyle/>
          <a:p>
            <a:r>
              <a:rPr lang="lt-LT" sz="1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SUSKAIČIUOK IR ĮRAŠYK Į LANGELIUS, KIEK YRA TAM TIKRŲ VANDENS TRANSPORTO PRIEMONIŲ.</a:t>
            </a:r>
            <a:endParaRPr lang="lt-LT" sz="1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Picture 6" descr="Submarine GIF on GIFER - by Goldenbring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28" y="538041"/>
            <a:ext cx="1139498" cy="89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Surf GIF - Find &amp; Share on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27" y="706327"/>
            <a:ext cx="717994" cy="717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aveikslėlis 37" descr="Dibujo de Barco y capitán pintado por en Dibujos.net el día 04-11 ...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6594" r="10029" b="7676"/>
          <a:stretch/>
        </p:blipFill>
        <p:spPr bwMode="auto">
          <a:xfrm>
            <a:off x="5650135" y="667247"/>
            <a:ext cx="937382" cy="768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aveikslėlis 38" descr="Barquito GIF | Gfyca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55" y="680505"/>
            <a:ext cx="947899" cy="74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6" descr="https://cdn1.vectorstock.com/i/thumb-large/25/75/three-kids-riding-on-rowboat-vector-101125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92" r="753" b="15935"/>
          <a:stretch/>
        </p:blipFill>
        <p:spPr bwMode="auto">
          <a:xfrm>
            <a:off x="7450349" y="617732"/>
            <a:ext cx="1300010" cy="971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as 11"/>
          <p:cNvSpPr/>
          <p:nvPr/>
        </p:nvSpPr>
        <p:spPr>
          <a:xfrm>
            <a:off x="3784068" y="1407343"/>
            <a:ext cx="730489" cy="6781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Ovalas 26"/>
          <p:cNvSpPr/>
          <p:nvPr/>
        </p:nvSpPr>
        <p:spPr>
          <a:xfrm>
            <a:off x="4808532" y="1408958"/>
            <a:ext cx="726260" cy="6781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3" name="Ovalas 42"/>
          <p:cNvSpPr/>
          <p:nvPr/>
        </p:nvSpPr>
        <p:spPr>
          <a:xfrm>
            <a:off x="5750707" y="1424321"/>
            <a:ext cx="726260" cy="67819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4" name="Ovalas 43"/>
          <p:cNvSpPr/>
          <p:nvPr/>
        </p:nvSpPr>
        <p:spPr>
          <a:xfrm>
            <a:off x="6655803" y="1428655"/>
            <a:ext cx="726260" cy="6781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5" name="Ovalas 44"/>
          <p:cNvSpPr/>
          <p:nvPr/>
        </p:nvSpPr>
        <p:spPr>
          <a:xfrm>
            <a:off x="7696811" y="1424321"/>
            <a:ext cx="726260" cy="67819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08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000">
        <p14:pan dir="u"/>
      </p:transition>
    </mc:Choice>
    <mc:Fallback xmlns="">
      <p:transition spd="slow" advTm="3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a-level rise chart mobi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937"/>
            <a:ext cx="12192000" cy="681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nder Water Fish Sticker by Nicole Ginelli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17" y="2238062"/>
            <a:ext cx="439347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Under Water Fish Sticker by Nicole Ginelli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2808" y="2066435"/>
            <a:ext cx="4588609" cy="47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Under Water Fish Sticker by Nicole Ginelli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96" y="2174760"/>
            <a:ext cx="4397427" cy="46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808" y="2514948"/>
            <a:ext cx="1441306" cy="16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97" y="4058544"/>
            <a:ext cx="1204886" cy="12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ArtStation - Bluefish Animation, Beth R">
            <a:extLst>
              <a:ext uri="{FF2B5EF4-FFF2-40B4-BE49-F238E27FC236}">
                <a16:creationId xmlns:a16="http://schemas.microsoft.com/office/drawing/2014/main" xmlns="" id="{96BD75CE-0376-400D-8A08-4591A5A28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69" y="2253945"/>
            <a:ext cx="1411455" cy="1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ArtStation - Bluefish Animation, Beth R">
            <a:extLst>
              <a:ext uri="{FF2B5EF4-FFF2-40B4-BE49-F238E27FC236}">
                <a16:creationId xmlns:a16="http://schemas.microsoft.com/office/drawing/2014/main" xmlns="" id="{96BD75CE-0376-400D-8A08-4591A5A28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367" y="2124254"/>
            <a:ext cx="1411455" cy="1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ArtStation - Bluefish Animation, Beth R">
            <a:extLst>
              <a:ext uri="{FF2B5EF4-FFF2-40B4-BE49-F238E27FC236}">
                <a16:creationId xmlns:a16="http://schemas.microsoft.com/office/drawing/2014/main" xmlns="" id="{96BD75CE-0376-400D-8A08-4591A5A28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5693" y="1529328"/>
            <a:ext cx="1662030" cy="1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6" y="3614033"/>
            <a:ext cx="1648280" cy="165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06" y="1864420"/>
            <a:ext cx="1204886" cy="12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" y="5496527"/>
            <a:ext cx="1204886" cy="12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ArtStation - Bluefish Animation, Beth R">
            <a:extLst>
              <a:ext uri="{FF2B5EF4-FFF2-40B4-BE49-F238E27FC236}">
                <a16:creationId xmlns:a16="http://schemas.microsoft.com/office/drawing/2014/main" xmlns="" id="{96BD75CE-0376-400D-8A08-4591A5A28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338" y="5202621"/>
            <a:ext cx="1411455" cy="1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ArtStation - Bluefish Animation, Beth R">
            <a:extLst>
              <a:ext uri="{FF2B5EF4-FFF2-40B4-BE49-F238E27FC236}">
                <a16:creationId xmlns:a16="http://schemas.microsoft.com/office/drawing/2014/main" xmlns="" id="{96BD75CE-0376-400D-8A08-4591A5A28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9" y="3986955"/>
            <a:ext cx="1411455" cy="1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1415" y="5061168"/>
            <a:ext cx="2695933" cy="16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68" y="2779033"/>
            <a:ext cx="1204886" cy="12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avadinimas 23"/>
          <p:cNvSpPr txBox="1">
            <a:spLocks/>
          </p:cNvSpPr>
          <p:nvPr/>
        </p:nvSpPr>
        <p:spPr>
          <a:xfrm>
            <a:off x="438032" y="-13829"/>
            <a:ext cx="3294734" cy="154315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1400" smtClean="0">
                <a:latin typeface="Comic Sans MS" panose="030F0702030302020204" pitchFamily="66" charset="0"/>
              </a:rPr>
              <a:t>KOKIOS SPALVOS ŽUVYČIŲ YRA DAUGIAU?</a:t>
            </a:r>
            <a:endParaRPr lang="lt-LT" sz="1400" dirty="0"/>
          </a:p>
        </p:txBody>
      </p:sp>
      <p:sp>
        <p:nvSpPr>
          <p:cNvPr id="31" name="Debesėlio formos paaiškinimas 30"/>
          <p:cNvSpPr/>
          <p:nvPr/>
        </p:nvSpPr>
        <p:spPr>
          <a:xfrm>
            <a:off x="4009045" y="1048027"/>
            <a:ext cx="1180619" cy="737286"/>
          </a:xfrm>
          <a:prstGeom prst="cloudCallout">
            <a:avLst>
              <a:gd name="adj1" fmla="val -97159"/>
              <a:gd name="adj2" fmla="val -393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lt-LT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Debesėlio formos paaiškinimas 31"/>
          <p:cNvSpPr/>
          <p:nvPr/>
        </p:nvSpPr>
        <p:spPr>
          <a:xfrm>
            <a:off x="4438493" y="252583"/>
            <a:ext cx="1112106" cy="663146"/>
          </a:xfrm>
          <a:prstGeom prst="cloudCallout">
            <a:avLst>
              <a:gd name="adj1" fmla="val -115981"/>
              <a:gd name="adj2" fmla="val -12149"/>
            </a:avLst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lt-L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" name="Picture 4" descr="Fish animated gif 3 » GIF Images Download">
            <a:extLst>
              <a:ext uri="{FF2B5EF4-FFF2-40B4-BE49-F238E27FC236}">
                <a16:creationId xmlns:a16="http://schemas.microsoft.com/office/drawing/2014/main" xmlns="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9626" y="1055502"/>
            <a:ext cx="2114261" cy="165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6000">
        <p14:pan dir="u"/>
      </p:transition>
    </mc:Choice>
    <mc:Fallback xmlns="">
      <p:transition spd="slow" advTm="2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veikslėlis 34" descr="Barquito GIF | Gfyca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90462"/>
            <a:ext cx="3143764" cy="378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Barquito GIF | Gfyca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00" y="3226684"/>
            <a:ext cx="2913299" cy="364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 descr="Barquito GIF | Gfyca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63" y="3226684"/>
            <a:ext cx="3435178" cy="364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aveikslėlis 3" descr="Barquito GIF | Gfyca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65" y="3105664"/>
            <a:ext cx="2726724" cy="375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aveikslėlis 1" descr="Barquito GIF | Gfyca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6582" cy="366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aveikslėlis 2" descr="Barquito GIF | Gfyca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62" y="0"/>
            <a:ext cx="5835438" cy="36658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aulė 8"/>
          <p:cNvSpPr/>
          <p:nvPr/>
        </p:nvSpPr>
        <p:spPr>
          <a:xfrm>
            <a:off x="9908899" y="243016"/>
            <a:ext cx="1515761" cy="144574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Debesis 21"/>
          <p:cNvSpPr/>
          <p:nvPr/>
        </p:nvSpPr>
        <p:spPr>
          <a:xfrm>
            <a:off x="352706" y="57665"/>
            <a:ext cx="2845907" cy="1631091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KURIS LAIVAS YRA KITOKS? KOD</a:t>
            </a:r>
            <a:r>
              <a:rPr lang="lt-LT" dirty="0" smtClean="0">
                <a:latin typeface="Comic Sans MS" panose="030F0702030302020204" pitchFamily="66" charset="0"/>
              </a:rPr>
              <a:t>ĖL?</a:t>
            </a:r>
            <a:endParaRPr lang="lt-LT" dirty="0">
              <a:latin typeface="Comic Sans MS" panose="030F0702030302020204" pitchFamily="66" charset="0"/>
            </a:endParaRPr>
          </a:p>
        </p:txBody>
      </p:sp>
      <p:sp>
        <p:nvSpPr>
          <p:cNvPr id="25" name="Debesis 24"/>
          <p:cNvSpPr/>
          <p:nvPr/>
        </p:nvSpPr>
        <p:spPr>
          <a:xfrm>
            <a:off x="2959871" y="181103"/>
            <a:ext cx="1552939" cy="833589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6" name="Debesis 25"/>
          <p:cNvSpPr/>
          <p:nvPr/>
        </p:nvSpPr>
        <p:spPr>
          <a:xfrm>
            <a:off x="5964131" y="79077"/>
            <a:ext cx="1799259" cy="103763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7" name="Debesis 26"/>
          <p:cNvSpPr/>
          <p:nvPr/>
        </p:nvSpPr>
        <p:spPr>
          <a:xfrm>
            <a:off x="7389419" y="447066"/>
            <a:ext cx="1564881" cy="1037639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0" name="Ovalas 9"/>
          <p:cNvSpPr/>
          <p:nvPr/>
        </p:nvSpPr>
        <p:spPr>
          <a:xfrm>
            <a:off x="2468737" y="2479589"/>
            <a:ext cx="200322" cy="1647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8" name="Ovalas 27"/>
          <p:cNvSpPr/>
          <p:nvPr/>
        </p:nvSpPr>
        <p:spPr>
          <a:xfrm>
            <a:off x="2768551" y="2496292"/>
            <a:ext cx="200322" cy="1647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9" name="Ovalas 28"/>
          <p:cNvSpPr/>
          <p:nvPr/>
        </p:nvSpPr>
        <p:spPr>
          <a:xfrm>
            <a:off x="8601808" y="2467457"/>
            <a:ext cx="200322" cy="1768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0" name="Ovalas 29"/>
          <p:cNvSpPr/>
          <p:nvPr/>
        </p:nvSpPr>
        <p:spPr>
          <a:xfrm>
            <a:off x="8870051" y="2496292"/>
            <a:ext cx="200322" cy="1647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3" name="Ovalas 32"/>
          <p:cNvSpPr/>
          <p:nvPr/>
        </p:nvSpPr>
        <p:spPr>
          <a:xfrm>
            <a:off x="4188843" y="5618204"/>
            <a:ext cx="75638" cy="1874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4" name="Ovalas 33"/>
          <p:cNvSpPr/>
          <p:nvPr/>
        </p:nvSpPr>
        <p:spPr>
          <a:xfrm>
            <a:off x="4318163" y="5649097"/>
            <a:ext cx="75638" cy="1874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6" name="Ovalas 35"/>
          <p:cNvSpPr/>
          <p:nvPr/>
        </p:nvSpPr>
        <p:spPr>
          <a:xfrm>
            <a:off x="1199769" y="5610752"/>
            <a:ext cx="75638" cy="1874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7" name="Ovalas 36"/>
          <p:cNvSpPr/>
          <p:nvPr/>
        </p:nvSpPr>
        <p:spPr>
          <a:xfrm>
            <a:off x="1340682" y="5649096"/>
            <a:ext cx="75638" cy="1874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8" name="Ovalas 37"/>
          <p:cNvSpPr/>
          <p:nvPr/>
        </p:nvSpPr>
        <p:spPr>
          <a:xfrm>
            <a:off x="7168447" y="5651940"/>
            <a:ext cx="75638" cy="1874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9" name="Ovalas 38"/>
          <p:cNvSpPr/>
          <p:nvPr/>
        </p:nvSpPr>
        <p:spPr>
          <a:xfrm>
            <a:off x="7343251" y="5687085"/>
            <a:ext cx="75638" cy="1874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1" name="AutoShape 2" descr="fish swim Stic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41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3000">
        <p14:pan dir="u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66860" y="0"/>
            <a:ext cx="10515600" cy="718957"/>
          </a:xfrm>
        </p:spPr>
        <p:txBody>
          <a:bodyPr>
            <a:normAutofit/>
          </a:bodyPr>
          <a:lstStyle/>
          <a:p>
            <a:r>
              <a:rPr lang="lt-LT" sz="2400" dirty="0" smtClean="0">
                <a:latin typeface="Comic Sans MS" panose="030F0702030302020204" pitchFamily="66" charset="0"/>
              </a:rPr>
              <a:t>NUSPALVINK VANDENS TRANSPORTO PRIEMONES.</a:t>
            </a:r>
            <a:endParaRPr lang="lt-LT" sz="2400" dirty="0">
              <a:latin typeface="Comic Sans MS" panose="030F0702030302020204" pitchFamily="66" charset="0"/>
            </a:endParaRPr>
          </a:p>
        </p:txBody>
      </p:sp>
      <p:pic>
        <p:nvPicPr>
          <p:cNvPr id="17410" name="Picture 2" descr="Free Transportation Pictures For Kids, Download Free Clip 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4" y="1107307"/>
            <a:ext cx="5157219" cy="43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oloring page The Octonaut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29" y="1379495"/>
            <a:ext cx="2824254" cy="316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mall boat / Canoe #1 (Transportation) – Printable coloring p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3211" r="2576" b="1123"/>
          <a:stretch/>
        </p:blipFill>
        <p:spPr bwMode="auto">
          <a:xfrm>
            <a:off x="4845376" y="4448722"/>
            <a:ext cx="3176835" cy="24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Ship Transportation Coloring Page For Kids - Transportation - Clip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77" y="1379495"/>
            <a:ext cx="1759460" cy="205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1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4242</TotalTime>
  <Words>157</Words>
  <Application>Microsoft Office PowerPoint</Application>
  <PresentationFormat>Pasirinktinai</PresentationFormat>
  <Paragraphs>37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3" baseType="lpstr">
      <vt:lpstr>„Office“ tema</vt:lpstr>
      <vt:lpstr>   VANDENS TRANSPORTO  PRIEMONĖS</vt:lpstr>
      <vt:lpstr>PowerPoint pristatymas</vt:lpstr>
      <vt:lpstr>PowerPoint pristatymas</vt:lpstr>
      <vt:lpstr>PowerPoint pristatymas</vt:lpstr>
      <vt:lpstr>PowerPoint pristatymas</vt:lpstr>
      <vt:lpstr>SUSKAIČIUOK IR ĮRAŠYK Į LANGELIUS, KIEK YRA TAM TIKRŲ VANDENS TRANSPORTO PRIEMONIŲ.</vt:lpstr>
      <vt:lpstr>PowerPoint pristatymas</vt:lpstr>
      <vt:lpstr>PowerPoint pristatymas</vt:lpstr>
      <vt:lpstr>NUSPALVINK VANDENS TRANSPORTO PRIEMONES.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Windows User</dc:creator>
  <cp:lastModifiedBy>Naudotojas</cp:lastModifiedBy>
  <cp:revision>48</cp:revision>
  <dcterms:created xsi:type="dcterms:W3CDTF">2020-04-14T07:53:17Z</dcterms:created>
  <dcterms:modified xsi:type="dcterms:W3CDTF">2020-04-17T07:02:17Z</dcterms:modified>
</cp:coreProperties>
</file>