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60" r:id="rId10"/>
    <p:sldId id="271" r:id="rId11"/>
    <p:sldId id="272" r:id="rId12"/>
    <p:sldId id="273" r:id="rId13"/>
    <p:sldId id="262" r:id="rId14"/>
    <p:sldId id="26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 stiliaus, lentelės tinkleli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34E700-EEEA-48B0-A2A5-6C03AA903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2BA8DFE6-3874-4B71-96F5-735E4C1E0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3B0E075-BE60-4AAC-B73E-8130341A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A849FFE-11D8-4391-99AA-F855658D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68DD366-8489-4BE1-A5C7-3E2A38F9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2DD70D4-0AE4-494B-B71D-A34D78F7A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016090A9-5DB5-405B-9F8F-EAFE1CEAD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133ED86-C3E9-4E17-8218-6F806891E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716C9DF-383A-405D-A71E-3A22690A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EADB6A3-78F5-4F92-A060-A6376832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5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8C080E0E-94C5-473F-93D3-9DA98C027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52BA1144-8B75-4816-8903-3048A3FD2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E02494B-600D-42CD-B723-5E44D382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BE5710C-E4BC-4667-B753-7F3BAFCC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1EEE16F-3EE8-4703-BAE6-BDC2C14A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1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F356ADE-CAF0-4798-9E54-08E57BA54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6C939DC-E753-4670-97CF-6C1BA35BA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25B192CC-7AE9-4A15-9545-CA1A295B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855C461-D860-489B-82FE-BDDAF078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4DD30EB-2CE0-4F4E-84AA-8D0D4DEA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D94127B-9F5C-4E2B-93F7-CF108734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12E8C862-21D3-4577-B4F2-6F7AB5E22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FF53071-B4F8-476A-A1BA-BF87D887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8AEB25B-DB48-4FBE-864A-A87DE907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FB9CD8F-0784-4355-9E9D-B65697AB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6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D6018-0258-4495-9F9C-1FFE5155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BE83BF5-35E8-4D49-BDAD-644C189A8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3817027-DFF3-4FC4-83E7-9145D5B9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DA15661-FB65-43FB-8A4C-89CAA7E5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043279BC-A1A0-4C0C-827A-C17FCB57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8F6CACE8-3BCB-4E85-A8C2-01D8CD11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86A9C56-1310-4CB2-B64A-9E763BA9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D3742F5-ACA8-4D2F-B559-42A98F917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C8075DE-4A4A-4DC9-A488-C2E152E2F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E9C38903-1239-48B5-A26E-1190374DA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9295EBAE-2BC4-4730-87B8-AE0226F57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26DE851F-A8CA-44DF-B74F-61705E8E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E72D2FB0-D889-49E5-851C-73630B1F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47CB3455-93BA-4E0B-AD68-196494F9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5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FC7ABDA-D9AA-43E8-B398-22F7BC61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89A029A8-F0F8-418E-B243-92AE8F4F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1F29718B-76A1-4BEC-8BD3-94571D5B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080B3F70-9B48-415A-A484-1946431E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8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13D6C36F-0C58-471D-98EB-E0F3CA0C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96F8467C-D83D-4E6B-942B-96B83383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402B4DF2-3B38-464A-8129-048C5387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4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2E32182-D9B5-4868-98C0-BC4DF4C5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28DAFC3-B6AF-44C0-928C-44BC6D465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5342578-32B9-4BCC-A883-CFC3C68FE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884B3A6-1224-4578-8755-CFEF592D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F87EAF00-F059-4467-B273-BE933E7C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7DFD7A3-6F70-4E89-A9CD-5EA043045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B17B289-DE18-44BB-8418-2D08B6F7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3971F1AE-83CE-44F9-BA09-985E24450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1E42975-B536-408D-985D-02BD5408B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973182B-A845-475A-8442-0DE5C542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DF00114-FE7F-42F9-938C-94E7D053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CD1F15C-98D1-4150-87CE-3D4CD285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7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8073D344-37E3-426C-BE76-818CA831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CB32D49-FE15-4F57-A9A5-2DCB08A52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5BA9A91-FF27-4567-B005-C91646F18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843B7-1976-4249-AEE0-4CBA7B3298BC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A8178A5-14F1-44E3-A90B-74CBAE657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81BF835-F746-4477-8570-099E1D98E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31376-FB8B-4002-9495-73CFC773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3F230AC-BA6F-4969-9843-BA3384FA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79646360-F4DC-4FB4-BE39-6ACCD280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TRANSPORTO PRIEMONĖS</a:t>
            </a:r>
            <a:endParaRPr lang="en-US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2377BA1E-9B65-46B4-8F19-3B6CB2196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7530"/>
            <a:ext cx="9144000" cy="1431234"/>
          </a:xfrm>
        </p:spPr>
        <p:txBody>
          <a:bodyPr>
            <a:normAutofit/>
          </a:bodyPr>
          <a:lstStyle/>
          <a:p>
            <a:r>
              <a:rPr lang="lt-LT" dirty="0"/>
              <a:t>Kauno lopšelis- darželis „Liepaitė“</a:t>
            </a:r>
          </a:p>
          <a:p>
            <a:r>
              <a:rPr lang="lt-LT" dirty="0"/>
              <a:t>Parengė: Rasa </a:t>
            </a:r>
            <a:r>
              <a:rPr lang="lt-LT" dirty="0" err="1"/>
              <a:t>Barvainienė</a:t>
            </a:r>
            <a:endParaRPr lang="lt-LT" dirty="0"/>
          </a:p>
          <a:p>
            <a:r>
              <a:rPr lang="lt-LT" dirty="0"/>
              <a:t>Aistė </a:t>
            </a:r>
            <a:r>
              <a:rPr lang="lt-LT" dirty="0" err="1"/>
              <a:t>Guobė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27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91"/>
          <a:stretch/>
        </p:blipFill>
        <p:spPr>
          <a:xfrm>
            <a:off x="0" y="-109671"/>
            <a:ext cx="12192000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C4C2814-BAA7-40AD-8A1D-52C072C2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93" y="2275329"/>
            <a:ext cx="1718587" cy="1044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D795426-482D-47A6-8C66-25267A967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9" y="3538672"/>
            <a:ext cx="1671083" cy="108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F5FD48E-24FA-43EA-AA25-00B572772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00" y="5234963"/>
            <a:ext cx="1735322" cy="864000"/>
          </a:xfrm>
          <a:prstGeom prst="rect">
            <a:avLst/>
          </a:prstGeom>
        </p:spPr>
      </p:pic>
      <p:cxnSp>
        <p:nvCxnSpPr>
          <p:cNvPr id="7" name="Jungtis: lenkta 6">
            <a:extLst>
              <a:ext uri="{FF2B5EF4-FFF2-40B4-BE49-F238E27FC236}">
                <a16:creationId xmlns:a16="http://schemas.microsoft.com/office/drawing/2014/main" id="{62740C8E-E5AC-4020-93EA-20F67C37079F}"/>
              </a:ext>
            </a:extLst>
          </p:cNvPr>
          <p:cNvCxnSpPr>
            <a:cxnSpLocks/>
          </p:cNvCxnSpPr>
          <p:nvPr/>
        </p:nvCxnSpPr>
        <p:spPr>
          <a:xfrm>
            <a:off x="2518462" y="2941983"/>
            <a:ext cx="3136350" cy="1896032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Jungtis: lenkta 12">
            <a:extLst>
              <a:ext uri="{FF2B5EF4-FFF2-40B4-BE49-F238E27FC236}">
                <a16:creationId xmlns:a16="http://schemas.microsoft.com/office/drawing/2014/main" id="{E987C977-CAE9-4BA7-A65C-CE61CEFE57AC}"/>
              </a:ext>
            </a:extLst>
          </p:cNvPr>
          <p:cNvCxnSpPr/>
          <p:nvPr/>
        </p:nvCxnSpPr>
        <p:spPr>
          <a:xfrm flipV="1">
            <a:off x="5686574" y="4078672"/>
            <a:ext cx="1747896" cy="74511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Jungtis: lenkta 14">
            <a:extLst>
              <a:ext uri="{FF2B5EF4-FFF2-40B4-BE49-F238E27FC236}">
                <a16:creationId xmlns:a16="http://schemas.microsoft.com/office/drawing/2014/main" id="{40DB7366-A17E-48D1-A0BF-A607AF1B1B96}"/>
              </a:ext>
            </a:extLst>
          </p:cNvPr>
          <p:cNvCxnSpPr>
            <a:cxnSpLocks/>
          </p:cNvCxnSpPr>
          <p:nvPr/>
        </p:nvCxnSpPr>
        <p:spPr>
          <a:xfrm>
            <a:off x="7474226" y="4078672"/>
            <a:ext cx="2385391" cy="1288458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Jungtis: lenkta 17">
            <a:extLst>
              <a:ext uri="{FF2B5EF4-FFF2-40B4-BE49-F238E27FC236}">
                <a16:creationId xmlns:a16="http://schemas.microsoft.com/office/drawing/2014/main" id="{865E5332-5D84-46E6-97F4-D2A45E1697EB}"/>
              </a:ext>
            </a:extLst>
          </p:cNvPr>
          <p:cNvCxnSpPr/>
          <p:nvPr/>
        </p:nvCxnSpPr>
        <p:spPr>
          <a:xfrm flipV="1">
            <a:off x="2518462" y="3193774"/>
            <a:ext cx="1868008" cy="1060174"/>
          </a:xfrm>
          <a:prstGeom prst="curved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Jungtis: lenkta 19">
            <a:extLst>
              <a:ext uri="{FF2B5EF4-FFF2-40B4-BE49-F238E27FC236}">
                <a16:creationId xmlns:a16="http://schemas.microsoft.com/office/drawing/2014/main" id="{5B20E493-CD63-4710-922E-BD2602C92257}"/>
              </a:ext>
            </a:extLst>
          </p:cNvPr>
          <p:cNvCxnSpPr/>
          <p:nvPr/>
        </p:nvCxnSpPr>
        <p:spPr>
          <a:xfrm>
            <a:off x="4337876" y="3193774"/>
            <a:ext cx="2619515" cy="1956853"/>
          </a:xfrm>
          <a:prstGeom prst="curved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Jungtis: lenkta 21">
            <a:extLst>
              <a:ext uri="{FF2B5EF4-FFF2-40B4-BE49-F238E27FC236}">
                <a16:creationId xmlns:a16="http://schemas.microsoft.com/office/drawing/2014/main" id="{3CBFB325-3EC6-40DC-84EA-934007BAAA6C}"/>
              </a:ext>
            </a:extLst>
          </p:cNvPr>
          <p:cNvCxnSpPr/>
          <p:nvPr/>
        </p:nvCxnSpPr>
        <p:spPr>
          <a:xfrm flipV="1">
            <a:off x="6957391" y="4618672"/>
            <a:ext cx="1113183" cy="531955"/>
          </a:xfrm>
          <a:prstGeom prst="curved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Jungtis: lenkta 23">
            <a:extLst>
              <a:ext uri="{FF2B5EF4-FFF2-40B4-BE49-F238E27FC236}">
                <a16:creationId xmlns:a16="http://schemas.microsoft.com/office/drawing/2014/main" id="{49DD0C3B-0F97-477F-85ED-E33E7BC63F8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16649" y="3162169"/>
            <a:ext cx="1583924" cy="1329083"/>
          </a:xfrm>
          <a:prstGeom prst="curved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Jungtis: lenkta 26">
            <a:extLst>
              <a:ext uri="{FF2B5EF4-FFF2-40B4-BE49-F238E27FC236}">
                <a16:creationId xmlns:a16="http://schemas.microsoft.com/office/drawing/2014/main" id="{C1FB312A-A153-4EBE-8305-8FDC0C5A286D}"/>
              </a:ext>
            </a:extLst>
          </p:cNvPr>
          <p:cNvCxnSpPr/>
          <p:nvPr/>
        </p:nvCxnSpPr>
        <p:spPr>
          <a:xfrm flipV="1">
            <a:off x="9373153" y="2372139"/>
            <a:ext cx="817769" cy="662609"/>
          </a:xfrm>
          <a:prstGeom prst="curved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Jungtis: lenkta 28">
            <a:extLst>
              <a:ext uri="{FF2B5EF4-FFF2-40B4-BE49-F238E27FC236}">
                <a16:creationId xmlns:a16="http://schemas.microsoft.com/office/drawing/2014/main" id="{B328296C-8962-448A-B1D6-17568D7DA303}"/>
              </a:ext>
            </a:extLst>
          </p:cNvPr>
          <p:cNvCxnSpPr>
            <a:cxnSpLocks/>
          </p:cNvCxnSpPr>
          <p:nvPr/>
        </p:nvCxnSpPr>
        <p:spPr>
          <a:xfrm flipV="1">
            <a:off x="2683750" y="4412511"/>
            <a:ext cx="1174465" cy="1215732"/>
          </a:xfrm>
          <a:prstGeom prst="curvedConnector2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Jungtis: lenkta 30">
            <a:extLst>
              <a:ext uri="{FF2B5EF4-FFF2-40B4-BE49-F238E27FC236}">
                <a16:creationId xmlns:a16="http://schemas.microsoft.com/office/drawing/2014/main" id="{860A0E84-A811-4108-BE0B-4A1B0E2E40FB}"/>
              </a:ext>
            </a:extLst>
          </p:cNvPr>
          <p:cNvCxnSpPr/>
          <p:nvPr/>
        </p:nvCxnSpPr>
        <p:spPr>
          <a:xfrm rot="5400000" flipH="1" flipV="1">
            <a:off x="3816511" y="2402203"/>
            <a:ext cx="2054595" cy="1966023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Jungtis: lenkta 32">
            <a:extLst>
              <a:ext uri="{FF2B5EF4-FFF2-40B4-BE49-F238E27FC236}">
                <a16:creationId xmlns:a16="http://schemas.microsoft.com/office/drawing/2014/main" id="{7D446D62-65BC-4320-8D90-00BE99972E0D}"/>
              </a:ext>
            </a:extLst>
          </p:cNvPr>
          <p:cNvCxnSpPr/>
          <p:nvPr/>
        </p:nvCxnSpPr>
        <p:spPr>
          <a:xfrm>
            <a:off x="5826673" y="2406769"/>
            <a:ext cx="3293165" cy="1345067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Jungtis: lenkta 34">
            <a:extLst>
              <a:ext uri="{FF2B5EF4-FFF2-40B4-BE49-F238E27FC236}">
                <a16:creationId xmlns:a16="http://schemas.microsoft.com/office/drawing/2014/main" id="{3B484F46-EB20-4AF5-AF34-4E8829961E08}"/>
              </a:ext>
            </a:extLst>
          </p:cNvPr>
          <p:cNvCxnSpPr/>
          <p:nvPr/>
        </p:nvCxnSpPr>
        <p:spPr>
          <a:xfrm>
            <a:off x="9119838" y="3751836"/>
            <a:ext cx="1071084" cy="502112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Paveikslėlis 36">
            <a:extLst>
              <a:ext uri="{FF2B5EF4-FFF2-40B4-BE49-F238E27FC236}">
                <a16:creationId xmlns:a16="http://schemas.microsoft.com/office/drawing/2014/main" id="{2658C61A-37CD-483F-ACD7-FC843CB14A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33"/>
          <a:stretch/>
        </p:blipFill>
        <p:spPr>
          <a:xfrm>
            <a:off x="9655380" y="4809038"/>
            <a:ext cx="1263075" cy="1800000"/>
          </a:xfrm>
          <a:prstGeom prst="rect">
            <a:avLst/>
          </a:prstGeom>
        </p:spPr>
      </p:pic>
      <p:pic>
        <p:nvPicPr>
          <p:cNvPr id="39" name="Paveikslėlis 38">
            <a:extLst>
              <a:ext uri="{FF2B5EF4-FFF2-40B4-BE49-F238E27FC236}">
                <a16:creationId xmlns:a16="http://schemas.microsoft.com/office/drawing/2014/main" id="{323F566F-8EA4-4DCF-868C-615A7584B8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8890" y="959590"/>
            <a:ext cx="1250755" cy="1800000"/>
          </a:xfrm>
          <a:prstGeom prst="rect">
            <a:avLst/>
          </a:prstGeom>
        </p:spPr>
      </p:pic>
      <p:pic>
        <p:nvPicPr>
          <p:cNvPr id="41" name="Paveikslėlis 40">
            <a:extLst>
              <a:ext uri="{FF2B5EF4-FFF2-40B4-BE49-F238E27FC236}">
                <a16:creationId xmlns:a16="http://schemas.microsoft.com/office/drawing/2014/main" id="{0D1059E6-8031-4C1A-A887-27C68CE142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068"/>
          <a:stretch/>
        </p:blipFill>
        <p:spPr>
          <a:xfrm>
            <a:off x="9976399" y="2709314"/>
            <a:ext cx="1600474" cy="2196000"/>
          </a:xfrm>
          <a:prstGeom prst="rect">
            <a:avLst/>
          </a:prstGeom>
        </p:spPr>
      </p:pic>
      <p:sp>
        <p:nvSpPr>
          <p:cNvPr id="42" name="Stačiakampis 41">
            <a:extLst>
              <a:ext uri="{FF2B5EF4-FFF2-40B4-BE49-F238E27FC236}">
                <a16:creationId xmlns:a16="http://schemas.microsoft.com/office/drawing/2014/main" id="{C153FB61-BA8C-4703-A6B6-3286CBD428B4}"/>
              </a:ext>
            </a:extLst>
          </p:cNvPr>
          <p:cNvSpPr/>
          <p:nvPr/>
        </p:nvSpPr>
        <p:spPr>
          <a:xfrm>
            <a:off x="1457740" y="1152455"/>
            <a:ext cx="8401878" cy="6877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 PRIKLAUSO ŠIOS TRANSPORTO PRIEMONĖS?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3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F234D645-129E-4833-8D1B-555A518D5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0"/>
          <a:stretch/>
        </p:blipFill>
        <p:spPr>
          <a:xfrm>
            <a:off x="7169425" y="1158731"/>
            <a:ext cx="4280045" cy="5580000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:a16="http://schemas.microsoft.com/office/drawing/2014/main" id="{C2E4CBCB-863D-4633-BD9B-39D4BF653411}"/>
              </a:ext>
            </a:extLst>
          </p:cNvPr>
          <p:cNvSpPr/>
          <p:nvPr/>
        </p:nvSpPr>
        <p:spPr>
          <a:xfrm>
            <a:off x="516835" y="1709530"/>
            <a:ext cx="5910060" cy="12987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PADĖK GAISRININKUI UŽGESINTI UGNĮ. NUSPALVINK PAVEIKSLĖLĮ.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34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7A0B454D-66CD-433B-A65E-BD13792E1A73}"/>
              </a:ext>
            </a:extLst>
          </p:cNvPr>
          <p:cNvSpPr/>
          <p:nvPr/>
        </p:nvSpPr>
        <p:spPr>
          <a:xfrm>
            <a:off x="456097" y="1305338"/>
            <a:ext cx="11562287" cy="735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SURASK VIENODUS PAVEIKSLĖLIUS. JUOS APIBRAUK.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1A57C53-493D-4BFF-AD65-392D3242E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301" b="23092"/>
          <a:stretch/>
        </p:blipFill>
        <p:spPr>
          <a:xfrm>
            <a:off x="456097" y="2792896"/>
            <a:ext cx="2662037" cy="180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863770F-A6E4-4D85-8823-7EB9822C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115" y="4480552"/>
            <a:ext cx="2340000" cy="234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010E318-E3C8-49FC-9727-9719F5A054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4504" y="2183120"/>
            <a:ext cx="2340000" cy="234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1F92DC3-8156-47BB-B0DE-80C4CB3E5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231" y="2702485"/>
            <a:ext cx="2840106" cy="1512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33254E0-0B16-42C5-8027-D3DE91C95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239" y="4570576"/>
            <a:ext cx="2847079" cy="1725318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BD6FE851-AB46-48BC-A92B-67115245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170" y="2734173"/>
            <a:ext cx="2468744" cy="1224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406F23E0-A4C9-4F89-84D6-40E0261783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077"/>
          <a:stretch/>
        </p:blipFill>
        <p:spPr>
          <a:xfrm>
            <a:off x="6631975" y="4480552"/>
            <a:ext cx="2624683" cy="180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0A232B2B-3D04-440E-B33F-ED8294E0A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658" y="3778028"/>
            <a:ext cx="276172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2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0667134F-76C4-4D31-B5AF-5B4C4A4FE909}"/>
              </a:ext>
            </a:extLst>
          </p:cNvPr>
          <p:cNvSpPr/>
          <p:nvPr/>
        </p:nvSpPr>
        <p:spPr>
          <a:xfrm>
            <a:off x="2345635" y="1364974"/>
            <a:ext cx="7235687" cy="6493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ĮMINK MĮSLĘ. ATSAKYMĄ NUPIEŠK.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nktis: vertikali 3">
            <a:extLst>
              <a:ext uri="{FF2B5EF4-FFF2-40B4-BE49-F238E27FC236}">
                <a16:creationId xmlns:a16="http://schemas.microsoft.com/office/drawing/2014/main" id="{0B64D08B-7C45-49F3-A7B6-BCE343549004}"/>
              </a:ext>
            </a:extLst>
          </p:cNvPr>
          <p:cNvSpPr/>
          <p:nvPr/>
        </p:nvSpPr>
        <p:spPr>
          <a:xfrm>
            <a:off x="212035" y="2358887"/>
            <a:ext cx="4015408" cy="3949148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TŪ! TU - TŪ! STOTY SUŠUKO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LAUKAIS, MIŠKAIS NURŪKO.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VISA VIRTINĖ NAMUKŲ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NURIEDĖJO ANT RATUKŲ. </a:t>
            </a:r>
          </a:p>
        </p:txBody>
      </p:sp>
      <p:sp>
        <p:nvSpPr>
          <p:cNvPr id="5" name="Stačiakampis: suapvalinti kampai 4">
            <a:extLst>
              <a:ext uri="{FF2B5EF4-FFF2-40B4-BE49-F238E27FC236}">
                <a16:creationId xmlns:a16="http://schemas.microsoft.com/office/drawing/2014/main" id="{53B5F17B-C4A0-4385-9124-F6DE0DCA6784}"/>
              </a:ext>
            </a:extLst>
          </p:cNvPr>
          <p:cNvSpPr/>
          <p:nvPr/>
        </p:nvSpPr>
        <p:spPr>
          <a:xfrm>
            <a:off x="4227443" y="2623930"/>
            <a:ext cx="7633253" cy="381662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9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Lentelė 3">
            <a:extLst>
              <a:ext uri="{FF2B5EF4-FFF2-40B4-BE49-F238E27FC236}">
                <a16:creationId xmlns:a16="http://schemas.microsoft.com/office/drawing/2014/main" id="{228C91DB-D75F-4403-AD20-BFAE29762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750514"/>
              </p:ext>
            </p:extLst>
          </p:nvPr>
        </p:nvGraphicFramePr>
        <p:xfrm>
          <a:off x="3120887" y="2584174"/>
          <a:ext cx="5605670" cy="3790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2592">
                  <a:extLst>
                    <a:ext uri="{9D8B030D-6E8A-4147-A177-3AD203B41FA5}">
                      <a16:colId xmlns:a16="http://schemas.microsoft.com/office/drawing/2014/main" val="2643707788"/>
                    </a:ext>
                  </a:extLst>
                </a:gridCol>
                <a:gridCol w="2763078">
                  <a:extLst>
                    <a:ext uri="{9D8B030D-6E8A-4147-A177-3AD203B41FA5}">
                      <a16:colId xmlns:a16="http://schemas.microsoft.com/office/drawing/2014/main" val="860744760"/>
                    </a:ext>
                  </a:extLst>
                </a:gridCol>
              </a:tblGrid>
              <a:tr h="18467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816647"/>
                  </a:ext>
                </a:extLst>
              </a:tr>
              <a:tr h="19433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602312"/>
                  </a:ext>
                </a:extLst>
              </a:tr>
            </a:tbl>
          </a:graphicData>
        </a:graphic>
      </p:graphicFrame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A533BFC-BD60-478D-973A-0986DD0BF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8" y="4758207"/>
            <a:ext cx="2664183" cy="1798476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39D5ECF-C79F-4C84-A602-C17ACA976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670" y="2598969"/>
            <a:ext cx="2664183" cy="1798476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F149BB5-8BEE-44DA-9439-2229BB20A6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318" y="2238207"/>
            <a:ext cx="2520000" cy="252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B8AD664F-87D2-45BE-873C-A09A8CC4EB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6825" y="4172790"/>
            <a:ext cx="2520000" cy="25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9FC54198-0F45-4722-B83E-CB7AE1AEC9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52" b="24251"/>
          <a:stretch/>
        </p:blipFill>
        <p:spPr>
          <a:xfrm>
            <a:off x="3177192" y="4479235"/>
            <a:ext cx="2773312" cy="180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1C0A6E95-D508-47B6-838A-F1648B441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52" b="24251"/>
          <a:stretch/>
        </p:blipFill>
        <p:spPr>
          <a:xfrm>
            <a:off x="9245431" y="2597445"/>
            <a:ext cx="2773312" cy="1800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A7C8CC1C-20A9-4748-97A2-7C97B75A79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1132" y="4618148"/>
            <a:ext cx="2462184" cy="1332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6FC31A04-2169-4811-A89B-38DF0C5043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260" y="2554231"/>
            <a:ext cx="2462184" cy="1332000"/>
          </a:xfrm>
          <a:prstGeom prst="rect">
            <a:avLst/>
          </a:prstGeom>
        </p:spPr>
      </p:pic>
      <p:sp>
        <p:nvSpPr>
          <p:cNvPr id="17" name="Stačiakampis 16">
            <a:extLst>
              <a:ext uri="{FF2B5EF4-FFF2-40B4-BE49-F238E27FC236}">
                <a16:creationId xmlns:a16="http://schemas.microsoft.com/office/drawing/2014/main" id="{A49CE052-D786-448A-AF52-E402129A54A3}"/>
              </a:ext>
            </a:extLst>
          </p:cNvPr>
          <p:cNvSpPr/>
          <p:nvPr/>
        </p:nvSpPr>
        <p:spPr>
          <a:xfrm>
            <a:off x="569843" y="1196039"/>
            <a:ext cx="11448900" cy="1042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SURASKITE TOKĮ PAT PAVEIKSLĖLĮ. </a:t>
            </a:r>
            <a:r>
              <a:rPr lang="lt-LT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NUVESKITE  PAVEIKSLĖLĮ PIEŠTUKU PRIE  </a:t>
            </a:r>
            <a:r>
              <a:rPr lang="lt-L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TOKIO PAT PAVEIKSLĖLIO.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8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nktis: vertikali 2">
            <a:extLst>
              <a:ext uri="{FF2B5EF4-FFF2-40B4-BE49-F238E27FC236}">
                <a16:creationId xmlns:a16="http://schemas.microsoft.com/office/drawing/2014/main" id="{22DCB11D-9F86-442A-9F1D-FB1B268D050B}"/>
              </a:ext>
            </a:extLst>
          </p:cNvPr>
          <p:cNvSpPr/>
          <p:nvPr/>
        </p:nvSpPr>
        <p:spPr>
          <a:xfrm>
            <a:off x="1378227" y="1457739"/>
            <a:ext cx="6506817" cy="5121295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1537580-F901-4DA3-B925-7D84F4CC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616" y="3188409"/>
            <a:ext cx="1408298" cy="3200677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1AB29A5-411F-4C45-8135-52D8F4B91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348" y="3311506"/>
            <a:ext cx="1408298" cy="2987299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4FE60B2-D64A-4A80-BDAD-6578FCC37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528" y="5352676"/>
            <a:ext cx="2956816" cy="103641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7853360-6A01-4F69-BFE8-D5482CA6E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960" y="2455995"/>
            <a:ext cx="459068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0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nktis: vertikali 2">
            <a:extLst>
              <a:ext uri="{FF2B5EF4-FFF2-40B4-BE49-F238E27FC236}">
                <a16:creationId xmlns:a16="http://schemas.microsoft.com/office/drawing/2014/main" id="{927E1F81-C60A-4EBF-B7F5-F4551F6440DF}"/>
              </a:ext>
            </a:extLst>
          </p:cNvPr>
          <p:cNvSpPr/>
          <p:nvPr/>
        </p:nvSpPr>
        <p:spPr>
          <a:xfrm>
            <a:off x="3627194" y="1435205"/>
            <a:ext cx="5247860" cy="5367130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5873F1F-7126-41C3-B8CE-A4CE22F3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926" y="2874551"/>
            <a:ext cx="1767993" cy="402980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B18836C-0958-4B49-B2B0-200AE1E38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323" y="3054399"/>
            <a:ext cx="1731414" cy="3670110"/>
          </a:xfrm>
          <a:prstGeom prst="rect">
            <a:avLst/>
          </a:prstGeom>
        </p:spPr>
      </p:pic>
      <p:sp>
        <p:nvSpPr>
          <p:cNvPr id="6" name="Debesis 5">
            <a:extLst>
              <a:ext uri="{FF2B5EF4-FFF2-40B4-BE49-F238E27FC236}">
                <a16:creationId xmlns:a16="http://schemas.microsoft.com/office/drawing/2014/main" id="{BBADBF73-AC73-41E8-A8ED-2E19F8DEC813}"/>
              </a:ext>
            </a:extLst>
          </p:cNvPr>
          <p:cNvSpPr/>
          <p:nvPr/>
        </p:nvSpPr>
        <p:spPr>
          <a:xfrm>
            <a:off x="5256006" y="1580979"/>
            <a:ext cx="2398645" cy="169627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/>
              <a:t>Sveiki vaikai, kviečiame kartu atlikti šias užduotis.</a:t>
            </a:r>
            <a:endParaRPr lang="en-US" dirty="0"/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E1DD4D6A-5AC0-4DB3-9976-AC4823A475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4" t="12561" r="4659" b="16908"/>
          <a:stretch/>
        </p:blipFill>
        <p:spPr>
          <a:xfrm>
            <a:off x="301481" y="3787649"/>
            <a:ext cx="352109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6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E53E00BE-3BED-4EC7-99AB-050EC0A6C3D7}"/>
              </a:ext>
            </a:extLst>
          </p:cNvPr>
          <p:cNvSpPr/>
          <p:nvPr/>
        </p:nvSpPr>
        <p:spPr>
          <a:xfrm>
            <a:off x="1060175" y="1192696"/>
            <a:ext cx="8892208" cy="8613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SUSKAIČIUOK SAUSUMOS TRANSPORTO PRIEMONES. SUSKAIČIAVUS APIBRAUK TINKAMĄ ATSAKYMĄ.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62AECC0-B0FE-47EF-B9A8-D25DD85A6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686" b="26183"/>
          <a:stretch/>
        </p:blipFill>
        <p:spPr>
          <a:xfrm flipH="1">
            <a:off x="278296" y="4803914"/>
            <a:ext cx="2849879" cy="1836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BC4896E-EBDC-4EF7-8CA9-D435E2101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792"/>
          <a:stretch/>
        </p:blipFill>
        <p:spPr>
          <a:xfrm>
            <a:off x="6765025" y="2236173"/>
            <a:ext cx="2145127" cy="180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347A1AF-8928-45F2-833C-88D7A5F30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792"/>
          <a:stretch/>
        </p:blipFill>
        <p:spPr>
          <a:xfrm>
            <a:off x="3595214" y="4036173"/>
            <a:ext cx="2762924" cy="252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498707E-BFC8-48AC-A8CC-B19D2BAA27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391"/>
          <a:stretch/>
        </p:blipFill>
        <p:spPr>
          <a:xfrm>
            <a:off x="705661" y="2187000"/>
            <a:ext cx="2017544" cy="180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A95B590B-4610-4E4B-B2B6-BB6E8DDBA8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70" b="15556"/>
          <a:stretch/>
        </p:blipFill>
        <p:spPr>
          <a:xfrm>
            <a:off x="3251182" y="2308173"/>
            <a:ext cx="2844818" cy="1728000"/>
          </a:xfrm>
          <a:prstGeom prst="rect">
            <a:avLst/>
          </a:prstGeom>
        </p:spPr>
      </p:pic>
      <p:sp>
        <p:nvSpPr>
          <p:cNvPr id="10" name="Struktūrinė schema: jungtis 9">
            <a:extLst>
              <a:ext uri="{FF2B5EF4-FFF2-40B4-BE49-F238E27FC236}">
                <a16:creationId xmlns:a16="http://schemas.microsoft.com/office/drawing/2014/main" id="{A640BF6E-AC29-42C1-BC06-93A13E66C3C4}"/>
              </a:ext>
            </a:extLst>
          </p:cNvPr>
          <p:cNvSpPr/>
          <p:nvPr/>
        </p:nvSpPr>
        <p:spPr>
          <a:xfrm>
            <a:off x="10946296" y="2308173"/>
            <a:ext cx="755374" cy="792836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truktūrinė schema: jungtis 10">
            <a:extLst>
              <a:ext uri="{FF2B5EF4-FFF2-40B4-BE49-F238E27FC236}">
                <a16:creationId xmlns:a16="http://schemas.microsoft.com/office/drawing/2014/main" id="{60D56872-2F73-4B9E-89D3-B5CDF819D8CF}"/>
              </a:ext>
            </a:extLst>
          </p:cNvPr>
          <p:cNvSpPr/>
          <p:nvPr/>
        </p:nvSpPr>
        <p:spPr>
          <a:xfrm>
            <a:off x="10946296" y="1316554"/>
            <a:ext cx="755374" cy="79283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truktūrinė schema: jungtis 11">
            <a:extLst>
              <a:ext uri="{FF2B5EF4-FFF2-40B4-BE49-F238E27FC236}">
                <a16:creationId xmlns:a16="http://schemas.microsoft.com/office/drawing/2014/main" id="{A4A12255-F5F7-44EE-848E-278378BE5482}"/>
              </a:ext>
            </a:extLst>
          </p:cNvPr>
          <p:cNvSpPr/>
          <p:nvPr/>
        </p:nvSpPr>
        <p:spPr>
          <a:xfrm>
            <a:off x="10946296" y="3293377"/>
            <a:ext cx="755374" cy="7928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CA1306D4-7551-464B-B83C-211B6C721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025" y="4547848"/>
            <a:ext cx="132294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5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B7DD00CE-7DD3-463A-BD18-BD8A7C4F7396}"/>
              </a:ext>
            </a:extLst>
          </p:cNvPr>
          <p:cNvSpPr/>
          <p:nvPr/>
        </p:nvSpPr>
        <p:spPr>
          <a:xfrm>
            <a:off x="583095" y="1139688"/>
            <a:ext cx="11410121" cy="10734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NUPIEŠK TIEK GĖLYČIŲ, KIEK YRA DAIKTŲ KIEKVIENOJE EILĖJE.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Lentelė 4">
            <a:extLst>
              <a:ext uri="{FF2B5EF4-FFF2-40B4-BE49-F238E27FC236}">
                <a16:creationId xmlns:a16="http://schemas.microsoft.com/office/drawing/2014/main" id="{904D3FD7-3648-4E3B-BEF6-FD1E4BB2A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10818"/>
              </p:ext>
            </p:extLst>
          </p:nvPr>
        </p:nvGraphicFramePr>
        <p:xfrm>
          <a:off x="410817" y="2769704"/>
          <a:ext cx="11304106" cy="3790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2053">
                  <a:extLst>
                    <a:ext uri="{9D8B030D-6E8A-4147-A177-3AD203B41FA5}">
                      <a16:colId xmlns:a16="http://schemas.microsoft.com/office/drawing/2014/main" val="1232863967"/>
                    </a:ext>
                  </a:extLst>
                </a:gridCol>
                <a:gridCol w="5652053">
                  <a:extLst>
                    <a:ext uri="{9D8B030D-6E8A-4147-A177-3AD203B41FA5}">
                      <a16:colId xmlns:a16="http://schemas.microsoft.com/office/drawing/2014/main" val="2649001394"/>
                    </a:ext>
                  </a:extLst>
                </a:gridCol>
              </a:tblGrid>
              <a:tr h="1263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00116"/>
                  </a:ext>
                </a:extLst>
              </a:tr>
              <a:tr h="1263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82006"/>
                  </a:ext>
                </a:extLst>
              </a:tr>
              <a:tr h="1263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13756"/>
                  </a:ext>
                </a:extLst>
              </a:tr>
            </a:tbl>
          </a:graphicData>
        </a:graphic>
      </p:graphicFrame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F9AAE31-3F62-4162-8E3A-AE31F0345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5" y="2745000"/>
            <a:ext cx="2122443" cy="1368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D233B05-92CC-4513-9341-989624C4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16" y="2745000"/>
            <a:ext cx="2122443" cy="1368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110A17AB-06CB-4F90-9139-91700AF6C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7" y="4113000"/>
            <a:ext cx="1608342" cy="1152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AC462115-5D50-44A8-95C0-028F236E5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645" y="4152000"/>
            <a:ext cx="1608342" cy="1152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7B583D80-49C4-469C-84E5-C6CC7B27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84" y="4113000"/>
            <a:ext cx="1608342" cy="1152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E6BF456D-CE01-4F09-9083-8938B5578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7" y="5281591"/>
            <a:ext cx="1184600" cy="108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D8724C1D-97AF-4371-AF72-D118F2298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539" y="5289704"/>
            <a:ext cx="1184600" cy="1080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4B4057F7-5DF4-48F5-B413-2459AB187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281" y="5300087"/>
            <a:ext cx="1184600" cy="108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60C2C06E-6C5C-4907-9ABE-2794E7DA9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743" y="5269852"/>
            <a:ext cx="11846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52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B786F69-1C10-4FB1-8831-F798F561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118" y="2835551"/>
            <a:ext cx="1449110" cy="720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0A1C131-057F-41A1-99FD-8190FF054C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9910" y="3796334"/>
            <a:ext cx="1449110" cy="7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A9B67BC-C71D-4AE4-A947-005DD26BC4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3702" y="4757117"/>
            <a:ext cx="1449110" cy="72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A6B883D-E9D9-4448-974F-8E82989ADE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675" y="5850092"/>
            <a:ext cx="1449110" cy="72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0688D90-6906-479F-BF00-7BAECDB984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0238" y="4882938"/>
            <a:ext cx="1449110" cy="72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B5021994-356D-43C2-ADBD-23FECBE300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1399" y="4143504"/>
            <a:ext cx="1449110" cy="72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BD1AABA-F9DE-441C-88A9-2EA65AFD91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0046" y="5569934"/>
            <a:ext cx="1449110" cy="72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770654CE-7831-4F08-B680-31BEBC17DB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3057" y="4863504"/>
            <a:ext cx="1449110" cy="7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F5DF45D4-E832-4913-B689-19A1A90554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4263" y="3695821"/>
            <a:ext cx="1449110" cy="72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71C88749-75E2-4D93-BE37-A9B34CE4DB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3203" y="2975821"/>
            <a:ext cx="1449110" cy="720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9E8097D-DFE9-4FA8-A97C-882326A4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0607" y="2881733"/>
            <a:ext cx="1376655" cy="684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A5985221-5BFA-456A-9C52-2C592F9D59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356" y="4699260"/>
            <a:ext cx="1376655" cy="684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5E0A84EC-4955-4B75-9955-78715D1FE8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8782" y="5825558"/>
            <a:ext cx="1376655" cy="684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3BE78EEB-7087-40F1-A888-757536A792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6892" y="5645558"/>
            <a:ext cx="1376655" cy="684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B1857A5C-9352-4451-9CF6-1CEA2BD09D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7975" y="2753075"/>
            <a:ext cx="1376655" cy="684000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828FF62C-6721-4058-9041-D87B953F0B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2796" y="4196091"/>
            <a:ext cx="1376655" cy="684000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BD224A74-C218-4208-920E-A70A60EF6E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3678" y="5825558"/>
            <a:ext cx="1376655" cy="684000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68748E1C-DF1E-4134-A0A7-605623F68D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8564" y="3650204"/>
            <a:ext cx="1376655" cy="684000"/>
          </a:xfrm>
          <a:prstGeom prst="rect">
            <a:avLst/>
          </a:prstGeom>
        </p:spPr>
      </p:pic>
      <p:sp>
        <p:nvSpPr>
          <p:cNvPr id="22" name="Stačiakampis 21">
            <a:extLst>
              <a:ext uri="{FF2B5EF4-FFF2-40B4-BE49-F238E27FC236}">
                <a16:creationId xmlns:a16="http://schemas.microsoft.com/office/drawing/2014/main" id="{ED8ED430-65D5-410B-A630-0D4764D6F058}"/>
              </a:ext>
            </a:extLst>
          </p:cNvPr>
          <p:cNvSpPr/>
          <p:nvPr/>
        </p:nvSpPr>
        <p:spPr>
          <a:xfrm>
            <a:off x="1290673" y="1285005"/>
            <a:ext cx="9227614" cy="7434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SUGRUPUOK MAŠINAS PO 3. KIEK LIKO MAŠINŲ?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33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88355F1A-91E5-421C-B918-F9A17120DAD2}"/>
              </a:ext>
            </a:extLst>
          </p:cNvPr>
          <p:cNvSpPr/>
          <p:nvPr/>
        </p:nvSpPr>
        <p:spPr>
          <a:xfrm>
            <a:off x="2014330" y="1431235"/>
            <a:ext cx="8534400" cy="7553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PASIKLAUSYK EILĖRAŠČIO. APIE KĄ ŠIS EILĖRAŠTUKAS. TINKAMĄ ATSAKYMĄ APIBRAUK.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nktis: vertikali 3">
            <a:extLst>
              <a:ext uri="{FF2B5EF4-FFF2-40B4-BE49-F238E27FC236}">
                <a16:creationId xmlns:a16="http://schemas.microsoft.com/office/drawing/2014/main" id="{4C9E87F9-F94A-4DF1-A9A1-8EA6AE997D79}"/>
              </a:ext>
            </a:extLst>
          </p:cNvPr>
          <p:cNvSpPr/>
          <p:nvPr/>
        </p:nvSpPr>
        <p:spPr>
          <a:xfrm>
            <a:off x="198783" y="2478157"/>
            <a:ext cx="4479234" cy="3962400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/>
              <a:t>Aš turiu mašiną mažą,</a:t>
            </a:r>
          </a:p>
          <a:p>
            <a:pPr algn="ctr"/>
            <a:endParaRPr lang="lt-LT" dirty="0"/>
          </a:p>
          <a:p>
            <a:pPr algn="ctr"/>
            <a:r>
              <a:rPr lang="lt-LT" dirty="0"/>
              <a:t>Pastatysiu jei garažą.</a:t>
            </a:r>
          </a:p>
          <a:p>
            <a:pPr algn="ctr"/>
            <a:endParaRPr lang="lt-LT" dirty="0"/>
          </a:p>
          <a:p>
            <a:pPr algn="ctr"/>
            <a:r>
              <a:rPr lang="lt-LT" dirty="0"/>
              <a:t>Kur norėsiu ten važiuosiu,</a:t>
            </a:r>
          </a:p>
          <a:p>
            <a:pPr algn="ctr"/>
            <a:endParaRPr lang="lt-LT" dirty="0"/>
          </a:p>
          <a:p>
            <a:pPr algn="ctr"/>
            <a:r>
              <a:rPr lang="lt-LT" dirty="0"/>
              <a:t>Kaip mokėsiu – suskaičiuosiu.</a:t>
            </a:r>
          </a:p>
          <a:p>
            <a:pPr algn="ctr"/>
            <a:endParaRPr lang="lt-LT" dirty="0"/>
          </a:p>
          <a:p>
            <a:pPr algn="ctr"/>
            <a:r>
              <a:rPr lang="lt-LT" dirty="0"/>
              <a:t>Sukas ratai, rieda kelias,</a:t>
            </a:r>
          </a:p>
          <a:p>
            <a:pPr algn="ctr"/>
            <a:endParaRPr lang="lt-LT" dirty="0"/>
          </a:p>
          <a:p>
            <a:pPr algn="ctr"/>
            <a:r>
              <a:rPr lang="lt-LT" dirty="0" err="1"/>
              <a:t>Baigias</a:t>
            </a:r>
            <a:r>
              <a:rPr lang="lt-LT" dirty="0"/>
              <a:t> vasaros dienelės.</a:t>
            </a:r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8A8B9D0-F95B-464A-9B38-AB6EB2598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583" y="2660881"/>
            <a:ext cx="1322947" cy="1798476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44BDB27-AED3-40F5-8A66-E27C728D05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7137" y="4867368"/>
            <a:ext cx="3388230" cy="18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55AC33C-5C6E-4CB4-A074-1973501EE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530" y="2478157"/>
            <a:ext cx="2017951" cy="179847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29ECF2F-F311-43F6-86A8-04F4BAC9F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527" y="4568181"/>
            <a:ext cx="2145978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45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0B1CBFF2-5BAC-44AB-AEDF-FC33B2E76EB5}"/>
              </a:ext>
            </a:extLst>
          </p:cNvPr>
          <p:cNvSpPr/>
          <p:nvPr/>
        </p:nvSpPr>
        <p:spPr>
          <a:xfrm>
            <a:off x="1113183" y="1338470"/>
            <a:ext cx="10469217" cy="6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NUSPALVINK AUTOMOBILĮ PASIRINKTOMIS SPALVOMIS</a:t>
            </a:r>
            <a:r>
              <a:rPr lang="lt-LT" dirty="0"/>
              <a:t>.</a:t>
            </a:r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8B4972F-BBC7-47C5-88F1-72595EAD5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0" y="2166287"/>
            <a:ext cx="10717501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4CC46EF-D9E4-4D1A-9257-5825C12A0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91" y="2244247"/>
            <a:ext cx="1188823" cy="1085182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047F57F-CDC2-4FAE-8E39-973E44F9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64" y="3280284"/>
            <a:ext cx="1188823" cy="1085182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C39CD3F-F3E6-4B97-827E-4B0B59E3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14" y="5020019"/>
            <a:ext cx="1188823" cy="108518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9F9FB94-6DA6-4DAE-BB74-8A352EE68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61" y="4126007"/>
            <a:ext cx="1188823" cy="1085182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0E2501D-3047-4839-A9EB-BD7659D4E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95" y="2580984"/>
            <a:ext cx="1352430" cy="72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4F77146-7B0E-4A71-BBF6-21159346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57" y="3478432"/>
            <a:ext cx="1352430" cy="72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6677DFF9-8C8A-4857-9D60-9A1AC8A5C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337" y="3601601"/>
            <a:ext cx="1352430" cy="72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788B694D-9B6A-4D61-801A-A49C7768D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575" y="2584000"/>
            <a:ext cx="1306943" cy="792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6D6B8CB-9754-4D6B-A9D6-1BBA135A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497" y="4472122"/>
            <a:ext cx="1306943" cy="792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A0062768-9431-45D2-A89B-A8EF0A6C4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02" y="5299636"/>
            <a:ext cx="1306943" cy="792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67D93DF5-C119-442C-9414-1B6421E46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996" y="5228686"/>
            <a:ext cx="1396341" cy="90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AF4C7D50-6B71-4844-A7A1-A2B78D30A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588" y="4311189"/>
            <a:ext cx="1396341" cy="900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8511492F-D966-49EA-BC6E-7F3B5ACB1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179" y="5880818"/>
            <a:ext cx="1284633" cy="828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8D986387-284B-4CF0-A552-0FEDF4CF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12" y="5759558"/>
            <a:ext cx="985956" cy="900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5A259858-71E1-4E17-BC81-8DB3CE3C8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6671" y="5880818"/>
            <a:ext cx="1188130" cy="720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ECF4EB50-2580-4D28-9B87-A3B7C4DAC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166" y="5958852"/>
            <a:ext cx="1149566" cy="612000"/>
          </a:xfrm>
          <a:prstGeom prst="rect">
            <a:avLst/>
          </a:prstGeom>
        </p:spPr>
      </p:pic>
      <p:sp>
        <p:nvSpPr>
          <p:cNvPr id="19" name="Stačiakampis 18">
            <a:extLst>
              <a:ext uri="{FF2B5EF4-FFF2-40B4-BE49-F238E27FC236}">
                <a16:creationId xmlns:a16="http://schemas.microsoft.com/office/drawing/2014/main" id="{FCA80E69-E4D8-4C11-BB1B-70B164028312}"/>
              </a:ext>
            </a:extLst>
          </p:cNvPr>
          <p:cNvSpPr/>
          <p:nvPr/>
        </p:nvSpPr>
        <p:spPr>
          <a:xfrm>
            <a:off x="398124" y="1175267"/>
            <a:ext cx="7159270" cy="6879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SUDARYK DIAGRAMĄ. NUSPALVINK TEK LANGELIŲ, KIEK YRA DAIKTŲ.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ačiakampis 19">
            <a:extLst>
              <a:ext uri="{FF2B5EF4-FFF2-40B4-BE49-F238E27FC236}">
                <a16:creationId xmlns:a16="http://schemas.microsoft.com/office/drawing/2014/main" id="{189C21B6-CA8C-4014-B0E0-4C1205FF01EF}"/>
              </a:ext>
            </a:extLst>
          </p:cNvPr>
          <p:cNvSpPr/>
          <p:nvPr/>
        </p:nvSpPr>
        <p:spPr>
          <a:xfrm>
            <a:off x="7073163" y="258098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čiakampis 20">
            <a:extLst>
              <a:ext uri="{FF2B5EF4-FFF2-40B4-BE49-F238E27FC236}">
                <a16:creationId xmlns:a16="http://schemas.microsoft.com/office/drawing/2014/main" id="{85128989-EF73-4C8A-BB05-18D4093EFE88}"/>
              </a:ext>
            </a:extLst>
          </p:cNvPr>
          <p:cNvSpPr/>
          <p:nvPr/>
        </p:nvSpPr>
        <p:spPr>
          <a:xfrm>
            <a:off x="7073163" y="3440959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čiakampis 21">
            <a:extLst>
              <a:ext uri="{FF2B5EF4-FFF2-40B4-BE49-F238E27FC236}">
                <a16:creationId xmlns:a16="http://schemas.microsoft.com/office/drawing/2014/main" id="{1A0403F4-28EB-4749-87FD-73FE422E76F0}"/>
              </a:ext>
            </a:extLst>
          </p:cNvPr>
          <p:cNvSpPr/>
          <p:nvPr/>
        </p:nvSpPr>
        <p:spPr>
          <a:xfrm>
            <a:off x="7073163" y="4311189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čiakampis 22">
            <a:extLst>
              <a:ext uri="{FF2B5EF4-FFF2-40B4-BE49-F238E27FC236}">
                <a16:creationId xmlns:a16="http://schemas.microsoft.com/office/drawing/2014/main" id="{FBBF6570-D09C-4543-BC91-55F25331F9F0}"/>
              </a:ext>
            </a:extLst>
          </p:cNvPr>
          <p:cNvSpPr/>
          <p:nvPr/>
        </p:nvSpPr>
        <p:spPr>
          <a:xfrm>
            <a:off x="7063548" y="513465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čiakampis 23">
            <a:extLst>
              <a:ext uri="{FF2B5EF4-FFF2-40B4-BE49-F238E27FC236}">
                <a16:creationId xmlns:a16="http://schemas.microsoft.com/office/drawing/2014/main" id="{B6B796BB-C86F-4266-B46B-BD9D15999116}"/>
              </a:ext>
            </a:extLst>
          </p:cNvPr>
          <p:cNvSpPr/>
          <p:nvPr/>
        </p:nvSpPr>
        <p:spPr>
          <a:xfrm>
            <a:off x="8475389" y="2613029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čiakampis 24">
            <a:extLst>
              <a:ext uri="{FF2B5EF4-FFF2-40B4-BE49-F238E27FC236}">
                <a16:creationId xmlns:a16="http://schemas.microsoft.com/office/drawing/2014/main" id="{516C9A49-7B21-4577-BDC9-0871C895FF27}"/>
              </a:ext>
            </a:extLst>
          </p:cNvPr>
          <p:cNvSpPr/>
          <p:nvPr/>
        </p:nvSpPr>
        <p:spPr>
          <a:xfrm>
            <a:off x="9740114" y="2580983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čiakampis 25">
            <a:extLst>
              <a:ext uri="{FF2B5EF4-FFF2-40B4-BE49-F238E27FC236}">
                <a16:creationId xmlns:a16="http://schemas.microsoft.com/office/drawing/2014/main" id="{BA465031-1C91-4851-B013-37A880E66C99}"/>
              </a:ext>
            </a:extLst>
          </p:cNvPr>
          <p:cNvSpPr/>
          <p:nvPr/>
        </p:nvSpPr>
        <p:spPr>
          <a:xfrm>
            <a:off x="10966056" y="2630167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čiakampis 26">
            <a:extLst>
              <a:ext uri="{FF2B5EF4-FFF2-40B4-BE49-F238E27FC236}">
                <a16:creationId xmlns:a16="http://schemas.microsoft.com/office/drawing/2014/main" id="{247192B3-B6B6-46A3-95E0-41D145DB556B}"/>
              </a:ext>
            </a:extLst>
          </p:cNvPr>
          <p:cNvSpPr/>
          <p:nvPr/>
        </p:nvSpPr>
        <p:spPr>
          <a:xfrm>
            <a:off x="10966056" y="3446855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čiakampis 27">
            <a:extLst>
              <a:ext uri="{FF2B5EF4-FFF2-40B4-BE49-F238E27FC236}">
                <a16:creationId xmlns:a16="http://schemas.microsoft.com/office/drawing/2014/main" id="{F922A34A-7AFD-4EDC-A5E8-D6FB473D4145}"/>
              </a:ext>
            </a:extLst>
          </p:cNvPr>
          <p:cNvSpPr/>
          <p:nvPr/>
        </p:nvSpPr>
        <p:spPr>
          <a:xfrm>
            <a:off x="10981590" y="4263543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čiakampis 28">
            <a:extLst>
              <a:ext uri="{FF2B5EF4-FFF2-40B4-BE49-F238E27FC236}">
                <a16:creationId xmlns:a16="http://schemas.microsoft.com/office/drawing/2014/main" id="{CE1B80A5-5ECC-40BB-A002-6D6DA35D6246}"/>
              </a:ext>
            </a:extLst>
          </p:cNvPr>
          <p:cNvSpPr/>
          <p:nvPr/>
        </p:nvSpPr>
        <p:spPr>
          <a:xfrm>
            <a:off x="10989434" y="5080231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čiakampis 29">
            <a:extLst>
              <a:ext uri="{FF2B5EF4-FFF2-40B4-BE49-F238E27FC236}">
                <a16:creationId xmlns:a16="http://schemas.microsoft.com/office/drawing/2014/main" id="{7017F4D6-D439-4F79-8E6B-E8A4041F2F69}"/>
              </a:ext>
            </a:extLst>
          </p:cNvPr>
          <p:cNvSpPr/>
          <p:nvPr/>
        </p:nvSpPr>
        <p:spPr>
          <a:xfrm>
            <a:off x="9805286" y="3429000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čiakampis 30">
            <a:extLst>
              <a:ext uri="{FF2B5EF4-FFF2-40B4-BE49-F238E27FC236}">
                <a16:creationId xmlns:a16="http://schemas.microsoft.com/office/drawing/2014/main" id="{DB67C1B4-9D6A-4125-8135-80AE09DCF4F6}"/>
              </a:ext>
            </a:extLst>
          </p:cNvPr>
          <p:cNvSpPr/>
          <p:nvPr/>
        </p:nvSpPr>
        <p:spPr>
          <a:xfrm>
            <a:off x="9826127" y="4249171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čiakampis 31">
            <a:extLst>
              <a:ext uri="{FF2B5EF4-FFF2-40B4-BE49-F238E27FC236}">
                <a16:creationId xmlns:a16="http://schemas.microsoft.com/office/drawing/2014/main" id="{0B0B1667-E91D-41C2-8321-CF7987C2212B}"/>
              </a:ext>
            </a:extLst>
          </p:cNvPr>
          <p:cNvSpPr/>
          <p:nvPr/>
        </p:nvSpPr>
        <p:spPr>
          <a:xfrm>
            <a:off x="9827917" y="5032802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čiakampis 32">
            <a:extLst>
              <a:ext uri="{FF2B5EF4-FFF2-40B4-BE49-F238E27FC236}">
                <a16:creationId xmlns:a16="http://schemas.microsoft.com/office/drawing/2014/main" id="{B83EEED1-241C-455C-B940-8BCC3B495AAE}"/>
              </a:ext>
            </a:extLst>
          </p:cNvPr>
          <p:cNvSpPr/>
          <p:nvPr/>
        </p:nvSpPr>
        <p:spPr>
          <a:xfrm>
            <a:off x="8507430" y="3428999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čiakampis 33">
            <a:extLst>
              <a:ext uri="{FF2B5EF4-FFF2-40B4-BE49-F238E27FC236}">
                <a16:creationId xmlns:a16="http://schemas.microsoft.com/office/drawing/2014/main" id="{C82EA6A3-35C3-437C-8D10-CB611C4078C0}"/>
              </a:ext>
            </a:extLst>
          </p:cNvPr>
          <p:cNvSpPr/>
          <p:nvPr/>
        </p:nvSpPr>
        <p:spPr>
          <a:xfrm>
            <a:off x="8530976" y="4278937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čiakampis 34">
            <a:extLst>
              <a:ext uri="{FF2B5EF4-FFF2-40B4-BE49-F238E27FC236}">
                <a16:creationId xmlns:a16="http://schemas.microsoft.com/office/drawing/2014/main" id="{D4B601DC-7D9D-457E-96B9-EA84780624EE}"/>
              </a:ext>
            </a:extLst>
          </p:cNvPr>
          <p:cNvSpPr/>
          <p:nvPr/>
        </p:nvSpPr>
        <p:spPr>
          <a:xfrm>
            <a:off x="8542140" y="5071603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62BB8A1-C12D-4741-95F2-1E85F996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C8517664-1ECA-41AA-A927-937B99CBC0FD}"/>
              </a:ext>
            </a:extLst>
          </p:cNvPr>
          <p:cNvSpPr/>
          <p:nvPr/>
        </p:nvSpPr>
        <p:spPr>
          <a:xfrm>
            <a:off x="708991" y="3962400"/>
            <a:ext cx="4704522" cy="27564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cija 3">
            <a:extLst>
              <a:ext uri="{FF2B5EF4-FFF2-40B4-BE49-F238E27FC236}">
                <a16:creationId xmlns:a16="http://schemas.microsoft.com/office/drawing/2014/main" id="{66893EB1-799D-43D0-8F89-E3F88E514B4E}"/>
              </a:ext>
            </a:extLst>
          </p:cNvPr>
          <p:cNvSpPr/>
          <p:nvPr/>
        </p:nvSpPr>
        <p:spPr>
          <a:xfrm>
            <a:off x="708991" y="2746248"/>
            <a:ext cx="4704522" cy="1216152"/>
          </a:xfrm>
          <a:prstGeom prst="trapezoid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uktūrinė schema: atidėjimas 5">
            <a:extLst>
              <a:ext uri="{FF2B5EF4-FFF2-40B4-BE49-F238E27FC236}">
                <a16:creationId xmlns:a16="http://schemas.microsoft.com/office/drawing/2014/main" id="{943DF67A-DCE8-41B6-BD44-1A90473872DF}"/>
              </a:ext>
            </a:extLst>
          </p:cNvPr>
          <p:cNvSpPr/>
          <p:nvPr/>
        </p:nvSpPr>
        <p:spPr>
          <a:xfrm rot="16200000">
            <a:off x="885546" y="4919869"/>
            <a:ext cx="1884857" cy="1351721"/>
          </a:xfrm>
          <a:prstGeom prst="flowChartDelay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uktūrinė schema: atidėjimas 6">
            <a:extLst>
              <a:ext uri="{FF2B5EF4-FFF2-40B4-BE49-F238E27FC236}">
                <a16:creationId xmlns:a16="http://schemas.microsoft.com/office/drawing/2014/main" id="{DB77DE94-CB06-4161-88F0-D3A8B6C726C1}"/>
              </a:ext>
            </a:extLst>
          </p:cNvPr>
          <p:cNvSpPr/>
          <p:nvPr/>
        </p:nvSpPr>
        <p:spPr>
          <a:xfrm rot="16200000">
            <a:off x="3154151" y="4876800"/>
            <a:ext cx="1884857" cy="1351721"/>
          </a:xfrm>
          <a:prstGeom prst="flowChartDelay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uktūrinė schema: atidėjimas 7">
            <a:extLst>
              <a:ext uri="{FF2B5EF4-FFF2-40B4-BE49-F238E27FC236}">
                <a16:creationId xmlns:a16="http://schemas.microsoft.com/office/drawing/2014/main" id="{9A7F8958-10D5-47E8-8A92-0DEF6AE9EAC4}"/>
              </a:ext>
            </a:extLst>
          </p:cNvPr>
          <p:cNvSpPr/>
          <p:nvPr/>
        </p:nvSpPr>
        <p:spPr>
          <a:xfrm rot="16200000">
            <a:off x="1431237" y="3296478"/>
            <a:ext cx="503583" cy="463826"/>
          </a:xfrm>
          <a:prstGeom prst="flowChartDelay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uktūrinė schema: atidėjimas 8">
            <a:extLst>
              <a:ext uri="{FF2B5EF4-FFF2-40B4-BE49-F238E27FC236}">
                <a16:creationId xmlns:a16="http://schemas.microsoft.com/office/drawing/2014/main" id="{DB5EAA98-2518-43EE-A73E-E291315C6F68}"/>
              </a:ext>
            </a:extLst>
          </p:cNvPr>
          <p:cNvSpPr/>
          <p:nvPr/>
        </p:nvSpPr>
        <p:spPr>
          <a:xfrm rot="16200000">
            <a:off x="2276063" y="3296478"/>
            <a:ext cx="503583" cy="46382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uktūrinė schema: atidėjimas 9">
            <a:extLst>
              <a:ext uri="{FF2B5EF4-FFF2-40B4-BE49-F238E27FC236}">
                <a16:creationId xmlns:a16="http://schemas.microsoft.com/office/drawing/2014/main" id="{595E782A-93AB-4209-8E28-9A4573751F71}"/>
              </a:ext>
            </a:extLst>
          </p:cNvPr>
          <p:cNvSpPr/>
          <p:nvPr/>
        </p:nvSpPr>
        <p:spPr>
          <a:xfrm rot="16200000">
            <a:off x="3094384" y="3339547"/>
            <a:ext cx="503583" cy="463826"/>
          </a:xfrm>
          <a:prstGeom prst="flowChartDelay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uktūrinė schema: atidėjimas 10">
            <a:extLst>
              <a:ext uri="{FF2B5EF4-FFF2-40B4-BE49-F238E27FC236}">
                <a16:creationId xmlns:a16="http://schemas.microsoft.com/office/drawing/2014/main" id="{820BEF85-A44A-4C4E-B56C-AF29F325FF1C}"/>
              </a:ext>
            </a:extLst>
          </p:cNvPr>
          <p:cNvSpPr/>
          <p:nvPr/>
        </p:nvSpPr>
        <p:spPr>
          <a:xfrm rot="16200000">
            <a:off x="4035288" y="3339547"/>
            <a:ext cx="503583" cy="46382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uktūrinė schema: alternatyvus procesas 11">
            <a:extLst>
              <a:ext uri="{FF2B5EF4-FFF2-40B4-BE49-F238E27FC236}">
                <a16:creationId xmlns:a16="http://schemas.microsoft.com/office/drawing/2014/main" id="{2A747628-AEB4-4363-A5E1-9119B0256756}"/>
              </a:ext>
            </a:extLst>
          </p:cNvPr>
          <p:cNvSpPr/>
          <p:nvPr/>
        </p:nvSpPr>
        <p:spPr>
          <a:xfrm>
            <a:off x="1606828" y="5353878"/>
            <a:ext cx="490329" cy="848139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uktūrinė schema: alternatyvus procesas 12">
            <a:extLst>
              <a:ext uri="{FF2B5EF4-FFF2-40B4-BE49-F238E27FC236}">
                <a16:creationId xmlns:a16="http://schemas.microsoft.com/office/drawing/2014/main" id="{D1117049-E984-4D1C-9EAB-36801B35C52D}"/>
              </a:ext>
            </a:extLst>
          </p:cNvPr>
          <p:cNvSpPr/>
          <p:nvPr/>
        </p:nvSpPr>
        <p:spPr>
          <a:xfrm>
            <a:off x="3902766" y="5307495"/>
            <a:ext cx="490329" cy="848139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čiakampis 13">
            <a:extLst>
              <a:ext uri="{FF2B5EF4-FFF2-40B4-BE49-F238E27FC236}">
                <a16:creationId xmlns:a16="http://schemas.microsoft.com/office/drawing/2014/main" id="{9A8452C9-5051-42CA-A611-3B518C3F699F}"/>
              </a:ext>
            </a:extLst>
          </p:cNvPr>
          <p:cNvSpPr/>
          <p:nvPr/>
        </p:nvSpPr>
        <p:spPr>
          <a:xfrm>
            <a:off x="708990" y="1126435"/>
            <a:ext cx="11204713" cy="1216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ŠIAME NAME GYVENA DVI ŠEIMOS. KIEKVIENA ŠEIMA TURI PO 1 AUTOMOBILĮ. KIEK AUTOMOBILIŲ TURI ABI ŠEIMOS? ATSAKYMĄ APIBRAUK.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Širdis 14">
            <a:extLst>
              <a:ext uri="{FF2B5EF4-FFF2-40B4-BE49-F238E27FC236}">
                <a16:creationId xmlns:a16="http://schemas.microsoft.com/office/drawing/2014/main" id="{7D5FE483-78D9-4394-8C78-6B5AC026EF6B}"/>
              </a:ext>
            </a:extLst>
          </p:cNvPr>
          <p:cNvSpPr/>
          <p:nvPr/>
        </p:nvSpPr>
        <p:spPr>
          <a:xfrm>
            <a:off x="1683028" y="5731565"/>
            <a:ext cx="304800" cy="271669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Širdis 15">
            <a:extLst>
              <a:ext uri="{FF2B5EF4-FFF2-40B4-BE49-F238E27FC236}">
                <a16:creationId xmlns:a16="http://schemas.microsoft.com/office/drawing/2014/main" id="{C6DB8E00-B76B-4795-9CE6-AB43E4DBA84C}"/>
              </a:ext>
            </a:extLst>
          </p:cNvPr>
          <p:cNvSpPr/>
          <p:nvPr/>
        </p:nvSpPr>
        <p:spPr>
          <a:xfrm>
            <a:off x="3982279" y="5595730"/>
            <a:ext cx="304800" cy="271669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C62B7D82-AD0E-41D1-BE36-7646CE81D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540" y="2898797"/>
            <a:ext cx="2413718" cy="1728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EE001F24-CECF-48C7-8E87-9B945CCC2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0281" y="3194686"/>
            <a:ext cx="2413718" cy="1728000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454631D3-21F3-4277-A947-842676468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399" y="4959128"/>
            <a:ext cx="2413718" cy="1728000"/>
          </a:xfrm>
          <a:prstGeom prst="rect">
            <a:avLst/>
          </a:prstGeom>
        </p:spPr>
      </p:pic>
      <p:sp>
        <p:nvSpPr>
          <p:cNvPr id="20" name="Struktūrinė schema: jungtis 19">
            <a:extLst>
              <a:ext uri="{FF2B5EF4-FFF2-40B4-BE49-F238E27FC236}">
                <a16:creationId xmlns:a16="http://schemas.microsoft.com/office/drawing/2014/main" id="{FE2639C5-BEE8-4302-B334-04EA8790CEEC}"/>
              </a:ext>
            </a:extLst>
          </p:cNvPr>
          <p:cNvSpPr/>
          <p:nvPr/>
        </p:nvSpPr>
        <p:spPr>
          <a:xfrm>
            <a:off x="7503883" y="3823252"/>
            <a:ext cx="473927" cy="43200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truktūrinė schema: jungtis 20">
            <a:extLst>
              <a:ext uri="{FF2B5EF4-FFF2-40B4-BE49-F238E27FC236}">
                <a16:creationId xmlns:a16="http://schemas.microsoft.com/office/drawing/2014/main" id="{60809148-B016-49E0-A8FA-3FDB2106E712}"/>
              </a:ext>
            </a:extLst>
          </p:cNvPr>
          <p:cNvSpPr/>
          <p:nvPr/>
        </p:nvSpPr>
        <p:spPr>
          <a:xfrm>
            <a:off x="10894864" y="4058686"/>
            <a:ext cx="473927" cy="43200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truktūrinė schema: jungtis 21">
            <a:extLst>
              <a:ext uri="{FF2B5EF4-FFF2-40B4-BE49-F238E27FC236}">
                <a16:creationId xmlns:a16="http://schemas.microsoft.com/office/drawing/2014/main" id="{0A2D2789-A542-47B1-94DE-B2F0037CBA71}"/>
              </a:ext>
            </a:extLst>
          </p:cNvPr>
          <p:cNvSpPr/>
          <p:nvPr/>
        </p:nvSpPr>
        <p:spPr>
          <a:xfrm>
            <a:off x="8706354" y="5823128"/>
            <a:ext cx="473927" cy="43200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8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198</Words>
  <Application>Microsoft Office PowerPoint</Application>
  <PresentationFormat>Plačiaekranė</PresentationFormat>
  <Paragraphs>38</Paragraphs>
  <Slides>15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„Office“ tema</vt:lpstr>
      <vt:lpstr>TRANSPORTO PRIEMONĖS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TRANSPORTO PRIEMONĖS</dc:title>
  <dc:creator>20190828s</dc:creator>
  <cp:lastModifiedBy>20190828s</cp:lastModifiedBy>
  <cp:revision>34</cp:revision>
  <dcterms:created xsi:type="dcterms:W3CDTF">2020-04-13T11:57:13Z</dcterms:created>
  <dcterms:modified xsi:type="dcterms:W3CDTF">2020-04-13T17:07:13Z</dcterms:modified>
</cp:coreProperties>
</file>