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sldIdLst>
    <p:sldId id="260" r:id="rId2"/>
    <p:sldId id="259" r:id="rId3"/>
    <p:sldId id="261" r:id="rId4"/>
    <p:sldId id="263" r:id="rId5"/>
    <p:sldId id="265" r:id="rId6"/>
    <p:sldId id="267" r:id="rId7"/>
    <p:sldId id="277" r:id="rId8"/>
    <p:sldId id="266" r:id="rId9"/>
    <p:sldId id="268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785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330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4691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611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16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8719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85725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757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2343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223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479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9277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059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753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299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611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959-C3F1-4AC8-BE3A-A304A9A91DEE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5A6015-4D8F-402F-8883-09930472E7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256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1WwqdOJkoE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ector illustration of Little Boy ... | Stock vector | Colourb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705099"/>
            <a:ext cx="1982360" cy="14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dern city animation | Animation, Motion design, Modern ci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vadinimas 1"/>
          <p:cNvSpPr txBox="1">
            <a:spLocks/>
          </p:cNvSpPr>
          <p:nvPr/>
        </p:nvSpPr>
        <p:spPr>
          <a:xfrm>
            <a:off x="1325833" y="370703"/>
            <a:ext cx="8386577" cy="1175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t-LT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TRANSPORTO PRIEMONĖS</a:t>
            </a:r>
            <a:endParaRPr lang="lt-LT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ntrinis pavadinimas 2"/>
          <p:cNvSpPr txBox="1">
            <a:spLocks/>
          </p:cNvSpPr>
          <p:nvPr/>
        </p:nvSpPr>
        <p:spPr>
          <a:xfrm>
            <a:off x="7142204" y="5857102"/>
            <a:ext cx="4926227" cy="93911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lt-L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Kauno lopšelis- darželis „Liepaitė“</a:t>
            </a:r>
          </a:p>
          <a:p>
            <a:pPr marL="0" indent="0" algn="r">
              <a:buNone/>
            </a:pPr>
            <a:r>
              <a:rPr lang="lt-L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Parengė:</a:t>
            </a:r>
            <a:r>
              <a:rPr lang="lt-LT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lt-L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Aistė </a:t>
            </a:r>
            <a:r>
              <a:rPr lang="lt-LT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Guobė</a:t>
            </a:r>
            <a:endParaRPr lang="lt-LT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lt-LT" b="1" dirty="0">
                <a:solidFill>
                  <a:schemeClr val="tx1"/>
                </a:solidFill>
                <a:latin typeface="Comic Sans MS" panose="030F0702030302020204" pitchFamily="66" charset="0"/>
              </a:rPr>
              <a:t>Rasa </a:t>
            </a:r>
            <a:r>
              <a:rPr lang="lt-LT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Barvainienė</a:t>
            </a:r>
            <a:endParaRPr lang="en-US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88144916"/>
      </p:ext>
    </p:extLst>
  </p:cSld>
  <p:clrMapOvr>
    <a:masterClrMapping/>
  </p:clrMapOvr>
  <p:transition spd="slow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511874" y="1617910"/>
            <a:ext cx="4185623" cy="576262"/>
          </a:xfrm>
        </p:spPr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KELEIVINIS TRAUKINYS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173376" y="1641754"/>
            <a:ext cx="4010023" cy="1400239"/>
          </a:xfrm>
        </p:spPr>
        <p:txBody>
          <a:bodyPr/>
          <a:lstStyle/>
          <a:p>
            <a:pPr algn="ctr"/>
            <a:endParaRPr lang="lt-LT" b="1" dirty="0" smtClean="0">
              <a:latin typeface="Comic Sans MS" panose="030F0702030302020204" pitchFamily="66" charset="0"/>
            </a:endParaRPr>
          </a:p>
          <a:p>
            <a:pPr algn="ctr"/>
            <a:endParaRPr lang="lt-LT" b="1" dirty="0">
              <a:latin typeface="Comic Sans MS" panose="030F0702030302020204" pitchFamily="66" charset="0"/>
            </a:endParaRPr>
          </a:p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GREITASIS KELEIVINIS TRAUKINYS</a:t>
            </a:r>
            <a:endParaRPr lang="lt-LT" b="1" dirty="0">
              <a:latin typeface="Comic Sans MS" panose="030F0702030302020204" pitchFamily="66" charset="0"/>
            </a:endParaRPr>
          </a:p>
          <a:p>
            <a:pPr algn="ctr"/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9224" name="Picture 8" descr="Metro clipart 5 » Clipart Stati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76" y="2800310"/>
            <a:ext cx="3600911" cy="187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avadinimas 1"/>
          <p:cNvSpPr>
            <a:spLocks noGrp="1"/>
          </p:cNvSpPr>
          <p:nvPr>
            <p:ph type="title"/>
          </p:nvPr>
        </p:nvSpPr>
        <p:spPr>
          <a:xfrm>
            <a:off x="875042" y="29711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lt-LT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>
                <a:latin typeface="Comic Sans MS" panose="030F0702030302020204" pitchFamily="66" charset="0"/>
              </a:rPr>
              <a:t/>
            </a:r>
            <a:br>
              <a:rPr lang="lt-LT" sz="2800" b="1" dirty="0">
                <a:latin typeface="Comic Sans MS" panose="030F0702030302020204" pitchFamily="66" charset="0"/>
              </a:rPr>
            </a:br>
            <a:endParaRPr lang="lt-LT" sz="2800" dirty="0"/>
          </a:p>
        </p:txBody>
      </p:sp>
      <p:pic>
        <p:nvPicPr>
          <p:cNvPr id="14" name="Paveikslėlis 13" descr="1. ŠOLSKI DAN – OŠ Martina Krpa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0" y="6044384"/>
            <a:ext cx="85598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urinio vietos rezervavimo ženklas 7"/>
          <p:cNvSpPr>
            <a:spLocks noGrp="1"/>
          </p:cNvSpPr>
          <p:nvPr>
            <p:ph sz="half" idx="2"/>
          </p:nvPr>
        </p:nvSpPr>
        <p:spPr>
          <a:xfrm>
            <a:off x="4293001" y="9389875"/>
            <a:ext cx="197578" cy="1064910"/>
          </a:xfrm>
        </p:spPr>
        <p:txBody>
          <a:bodyPr>
            <a:normAutofit fontScale="32500" lnSpcReduction="20000"/>
          </a:bodyPr>
          <a:lstStyle/>
          <a:p>
            <a:pPr lvl="3"/>
            <a:r>
              <a:rPr lang="lt-LT" b="1" dirty="0">
                <a:latin typeface="Comic Sans MS" panose="030F0702030302020204" pitchFamily="66" charset="0"/>
              </a:rPr>
              <a:t>GREITASIS TRAUKINYS</a:t>
            </a:r>
          </a:p>
          <a:p>
            <a:pPr lvl="3"/>
            <a:endParaRPr lang="lt-LT" dirty="0"/>
          </a:p>
        </p:txBody>
      </p:sp>
      <p:pic>
        <p:nvPicPr>
          <p:cNvPr id="3080" name="Picture 8" descr="Lietuvos geležinkeliai – Vikiped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96" y="2304167"/>
            <a:ext cx="3478005" cy="2156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 descr="https://hobi.lt/en/ 1.0 daily https://hobi.lt/en/page-not-found 0.1 daily 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44" r="3407" b="23780"/>
          <a:stretch/>
        </p:blipFill>
        <p:spPr bwMode="auto">
          <a:xfrm>
            <a:off x="3608173" y="4995033"/>
            <a:ext cx="2581847" cy="1470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o vietos rezervavimo ženklas 2"/>
          <p:cNvSpPr txBox="1">
            <a:spLocks/>
          </p:cNvSpPr>
          <p:nvPr/>
        </p:nvSpPr>
        <p:spPr>
          <a:xfrm>
            <a:off x="3080564" y="4474532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GARVEŽYS</a:t>
            </a:r>
            <a:endParaRPr lang="lt-L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>
                <a:latin typeface="Comic Sans MS" panose="030F0702030302020204" pitchFamily="66" charset="0"/>
              </a:rPr>
              <a:t/>
            </a:r>
            <a:br>
              <a:rPr lang="lt-LT" sz="2800" b="1" dirty="0">
                <a:latin typeface="Comic Sans MS" panose="030F0702030302020204" pitchFamily="66" charset="0"/>
              </a:rPr>
            </a:br>
            <a:endParaRPr lang="lt-LT" sz="28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TRAKTORIUS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3058839" cy="576262"/>
          </a:xfrm>
        </p:spPr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TANKAS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tractor cartoon - Google keresés (With images) | Tractors, Tractor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08" y="2967828"/>
            <a:ext cx="3073534" cy="30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artoon+army+tank Images, Stock Photos &amp; Vectors | Shutterstock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1" b="6716"/>
          <a:stretch/>
        </p:blipFill>
        <p:spPr bwMode="auto">
          <a:xfrm>
            <a:off x="4975668" y="3099843"/>
            <a:ext cx="4422675" cy="25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veikslėlis 10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2" y="6271945"/>
            <a:ext cx="724553" cy="550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48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3995" y="315900"/>
            <a:ext cx="9654746" cy="634507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UPIŲ IR JŪRŲ TRANSPORTO PRIEMONĖS:           </a:t>
            </a:r>
            <a:br>
              <a:rPr lang="pt-BR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pt-BR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pt-BR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b="1" dirty="0"/>
              <a:t/>
            </a:r>
            <a:br>
              <a:rPr lang="lt-LT" b="1" dirty="0"/>
            </a:br>
            <a:endParaRPr lang="lt-LT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BANGLENT</a:t>
            </a:r>
            <a:r>
              <a:rPr lang="lt-LT" b="1" dirty="0" smtClean="0">
                <a:latin typeface="Comic Sans MS" panose="030F0702030302020204" pitchFamily="66" charset="0"/>
              </a:rPr>
              <a:t>Ė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BURLENTĖS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7" name="Pavadinimas 1"/>
          <p:cNvSpPr txBox="1">
            <a:spLocks/>
          </p:cNvSpPr>
          <p:nvPr/>
        </p:nvSpPr>
        <p:spPr>
          <a:xfrm>
            <a:off x="562239" y="1238538"/>
            <a:ext cx="8598257" cy="634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t-LT" sz="24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APLINKOS ENERGIJĄ</a:t>
            </a:r>
            <a:br>
              <a:rPr lang="lt-LT" sz="24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sz="2400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Kids play surfing on surfboard over big wave Vector Ima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31" b="8087"/>
          <a:stretch/>
        </p:blipFill>
        <p:spPr bwMode="auto">
          <a:xfrm>
            <a:off x="1351679" y="2870366"/>
            <a:ext cx="3063802" cy="31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hild windsurfing Royalty Free Vector Image - VectorStock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10122"/>
          <a:stretch/>
        </p:blipFill>
        <p:spPr bwMode="auto">
          <a:xfrm>
            <a:off x="5203713" y="2731275"/>
            <a:ext cx="3322449" cy="34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veikslėlis 11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9" y="6180453"/>
            <a:ext cx="731102" cy="594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41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BURINĖ VALTIS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BURINIS LAIVAS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8434" name="Picture 2" descr="Boy on blue sailboat Royalty Free Vector Ima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" b="9084"/>
          <a:stretch/>
        </p:blipFill>
        <p:spPr bwMode="auto">
          <a:xfrm>
            <a:off x="1250521" y="2967828"/>
            <a:ext cx="3036069" cy="300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ailing ship Royalty Free Vector Image - VectorStock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87" b="8586"/>
          <a:stretch/>
        </p:blipFill>
        <p:spPr bwMode="auto">
          <a:xfrm>
            <a:off x="5700812" y="2951352"/>
            <a:ext cx="2767685" cy="30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avadinima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t-LT" sz="24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APLINKOS ENERGIJĄ</a:t>
            </a:r>
            <a:br>
              <a:rPr lang="lt-LT" sz="24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sz="2400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aveikslėlis 15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9" y="6180453"/>
            <a:ext cx="731102" cy="594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04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/>
              <a:t/>
            </a:r>
            <a:br>
              <a:rPr lang="lt-LT" sz="2800" b="1" dirty="0"/>
            </a:br>
            <a:endParaRPr lang="lt-LT" sz="28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JACHTA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KRUIZINIS LAIVAS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9460" name="Picture 4" descr="Ship boat clip art 2 image clipartcow - Clipartix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60" y="3218908"/>
            <a:ext cx="4228750" cy="25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oats and Ships Clipart - ferry-boat-clipart-934 - Classroom Clipart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70" b="13342"/>
          <a:stretch/>
        </p:blipFill>
        <p:spPr bwMode="auto">
          <a:xfrm>
            <a:off x="676274" y="3061762"/>
            <a:ext cx="4225239" cy="28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veikslėlis 11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9" y="6180453"/>
            <a:ext cx="731102" cy="594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/>
              <a:t/>
            </a:r>
            <a:br>
              <a:rPr lang="lt-LT" sz="2800" b="1" dirty="0"/>
            </a:br>
            <a:endParaRPr lang="lt-LT" sz="28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POVANDENINIS LAIVAS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409844" cy="576262"/>
          </a:xfrm>
        </p:spPr>
        <p:txBody>
          <a:bodyPr/>
          <a:lstStyle/>
          <a:p>
            <a:r>
              <a:rPr lang="lt-LT" b="1" dirty="0" smtClean="0">
                <a:latin typeface="Comic Sans MS" panose="030F0702030302020204" pitchFamily="66" charset="0"/>
              </a:rPr>
              <a:t>LAIVAS SU ORO PAGALVE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Stock Vector | Submarine drawing, Free illustrations, Submarine craf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6" y="2858206"/>
            <a:ext cx="3893140" cy="3062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nventions Clipart - invention-hovercraft-clipart - Classroom Clipart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" b="11264"/>
          <a:stretch/>
        </p:blipFill>
        <p:spPr bwMode="auto">
          <a:xfrm>
            <a:off x="4975668" y="2721140"/>
            <a:ext cx="4196105" cy="333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9" y="6180453"/>
            <a:ext cx="731102" cy="594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187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27871" y="355843"/>
            <a:ext cx="8596668" cy="6507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</a:t>
            </a:r>
            <a: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ORO TRANSPORTO PRIEMONĖS:</a:t>
            </a:r>
            <a:r>
              <a:rPr lang="lt-LT" b="1" dirty="0" smtClean="0"/>
              <a:t/>
            </a:r>
            <a:br>
              <a:rPr lang="lt-LT" b="1" dirty="0" smtClean="0"/>
            </a:br>
            <a:endParaRPr lang="lt-LT" b="1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75743" y="2278519"/>
            <a:ext cx="4185623" cy="576262"/>
          </a:xfrm>
        </p:spPr>
        <p:txBody>
          <a:bodyPr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ORO BALIONAS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030443" y="2329821"/>
            <a:ext cx="4185618" cy="576262"/>
          </a:xfrm>
        </p:spPr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PARAŠIUTA</a:t>
            </a:r>
            <a:r>
              <a:rPr lang="en-US" b="1" dirty="0" smtClean="0">
                <a:latin typeface="Comic Sans MS" panose="030F0702030302020204" pitchFamily="66" charset="0"/>
              </a:rPr>
              <a:t>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7" name="Pavadinimas 1"/>
          <p:cNvSpPr txBox="1">
            <a:spLocks/>
          </p:cNvSpPr>
          <p:nvPr/>
        </p:nvSpPr>
        <p:spPr>
          <a:xfrm>
            <a:off x="563034" y="141644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t-LT" sz="22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APLINKOS ENERGIJĄ</a:t>
            </a:r>
            <a:br>
              <a:rPr lang="lt-LT" sz="22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sz="2200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 descr="Funny two kids cartoon flying in a hot air balloo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581" b="7838"/>
          <a:stretch/>
        </p:blipFill>
        <p:spPr bwMode="auto">
          <a:xfrm>
            <a:off x="1545477" y="3134342"/>
            <a:ext cx="2446153" cy="30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 simple sketch of a girl with a parachute Vector Image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74" b="7838"/>
          <a:stretch/>
        </p:blipFill>
        <p:spPr bwMode="auto">
          <a:xfrm>
            <a:off x="5867978" y="3074920"/>
            <a:ext cx="2485190" cy="32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veikslėlis 10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9" y="6180453"/>
            <a:ext cx="731102" cy="594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71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LĖKTUVAS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SRAIGTASPARNIS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9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4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/>
              <a:t/>
            </a:r>
            <a:br>
              <a:rPr lang="lt-LT" sz="2800" b="1" dirty="0"/>
            </a:br>
            <a:endParaRPr lang="lt-LT" sz="2800" dirty="0"/>
          </a:p>
        </p:txBody>
      </p:sp>
      <p:pic>
        <p:nvPicPr>
          <p:cNvPr id="22532" name="Picture 4" descr="Airplane cartoon character Sticker • Pixers® • We live to chan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" b="11111"/>
          <a:stretch/>
        </p:blipFill>
        <p:spPr bwMode="auto">
          <a:xfrm rot="853640">
            <a:off x="1045139" y="3043042"/>
            <a:ext cx="4175811" cy="278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elicopter, Airplane, Traffic, Grinder, Transportation, Cartoon ...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917933"/>
            <a:ext cx="3958140" cy="27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veikslėlis 13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9" y="6180453"/>
            <a:ext cx="731102" cy="594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91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4580" name="Picture 4" descr="Happy family riding a car in the seaside road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r="135" b="2246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3572623" y="508924"/>
            <a:ext cx="4838210" cy="2506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IKI KITO SUSITIKIMO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  <a:endParaRPr lang="lt-LT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115329" y="6211669"/>
            <a:ext cx="553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 smtClean="0">
                <a:hlinkClick r:id="rId3"/>
              </a:rPr>
              <a:t>https://www.youtube.com/watch?v=21WwqdOJkoE</a:t>
            </a:r>
            <a:endParaRPr lang="en-US" dirty="0" smtClean="0"/>
          </a:p>
          <a:p>
            <a:endParaRPr lang="lt-LT" dirty="0"/>
          </a:p>
        </p:txBody>
      </p:sp>
      <p:sp>
        <p:nvSpPr>
          <p:cNvPr id="8" name="Paaiškinimas su rodykle į apačią 7"/>
          <p:cNvSpPr/>
          <p:nvPr/>
        </p:nvSpPr>
        <p:spPr>
          <a:xfrm>
            <a:off x="115329" y="4014092"/>
            <a:ext cx="2051222" cy="19527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</a:t>
            </a:r>
            <a:r>
              <a:rPr lang="lt-LT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ŽIŪRĖKITE IR PAKLAUSYKITE</a:t>
            </a:r>
          </a:p>
          <a:p>
            <a:pPr algn="ctr"/>
            <a:r>
              <a:rPr lang="lt-LT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ATRANSPORTO PRIEMONES IR JŲ SKLEIDŽIAMUS GARSUS.</a:t>
            </a:r>
            <a:endParaRPr lang="lt-LT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besėlio formos paaiškinimas 1"/>
          <p:cNvSpPr/>
          <p:nvPr/>
        </p:nvSpPr>
        <p:spPr>
          <a:xfrm>
            <a:off x="5239265" y="361351"/>
            <a:ext cx="4085968" cy="2833816"/>
          </a:xfrm>
          <a:prstGeom prst="cloudCallout">
            <a:avLst>
              <a:gd name="adj1" fmla="val -32729"/>
              <a:gd name="adj2" fmla="val 99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Transporto priemonė</a:t>
            </a:r>
            <a:r>
              <a:rPr lang="lt-LT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 – techninis įtaisas arba gyvūnas, skirtas pervežti kroviniams (keleiviams, medžiagoms, įvairioms prekėms ir kt.)</a:t>
            </a:r>
            <a:r>
              <a:rPr lang="en-US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lt-LT" sz="16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Vector illustration of Little Boy ... | Stock vector | Colourb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46" y="3464898"/>
            <a:ext cx="1927654" cy="16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oy cartoon in the red car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" b="8547"/>
          <a:stretch/>
        </p:blipFill>
        <p:spPr bwMode="auto">
          <a:xfrm>
            <a:off x="5469926" y="4810897"/>
            <a:ext cx="1475542" cy="150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ebesėlio formos paaiškinimas 2"/>
          <p:cNvSpPr/>
          <p:nvPr/>
        </p:nvSpPr>
        <p:spPr>
          <a:xfrm>
            <a:off x="156520" y="189470"/>
            <a:ext cx="4102442" cy="2331308"/>
          </a:xfrm>
          <a:prstGeom prst="cloudCallout">
            <a:avLst>
              <a:gd name="adj1" fmla="val 20816"/>
              <a:gd name="adj2" fmla="val 106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Transport</a:t>
            </a:r>
            <a:r>
              <a:rPr lang="lt-LT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U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lt-LT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-</a:t>
            </a:r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tai </a:t>
            </a:r>
            <a:r>
              <a:rPr lang="en-US" sz="1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svarbi</a:t>
            </a:r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paslau</a:t>
            </a:r>
            <a:r>
              <a:rPr lang="lt-LT" sz="1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gų</a:t>
            </a:r>
            <a:r>
              <a:rPr lang="lt-LT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sektoriaus šaka, sudaranti sąlygas žmonėms greitai keliauti, taip pat darbo pasidalijimui ir patogiam gamybos bei vartotojų aprūpinimui</a:t>
            </a:r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lt-LT" sz="1400" dirty="0">
              <a:solidFill>
                <a:schemeClr val="tx1"/>
              </a:solidFill>
            </a:endParaRPr>
          </a:p>
        </p:txBody>
      </p:sp>
      <p:pic>
        <p:nvPicPr>
          <p:cNvPr id="10" name="Picture 2" descr="City transport stop isometric 3D icon. ... | Stock vector | Colourbo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51" y="3063577"/>
            <a:ext cx="1822073" cy="15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ouse animation png 6 » PNG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9" y="3822015"/>
            <a:ext cx="1566133" cy="11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CD18DA46-C990-4DB4-BEF4-8B7FADEAE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371" y="3822015"/>
            <a:ext cx="1755000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Family In Car Royalty Free Cliparts, Vectors, And Stock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12" y="5398767"/>
            <a:ext cx="1677707" cy="11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00">
        <p15:prstTrans prst="fallOver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88324" y="609600"/>
            <a:ext cx="9061622" cy="7002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</a:t>
            </a:r>
            <a: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SAUSUMOS TRANSPORTO PRIEMONĖS:</a:t>
            </a:r>
            <a:b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sz="27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GYVŪNUS</a:t>
            </a:r>
            <a:br>
              <a:rPr lang="lt-LT" sz="27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sz="31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lt-LT" sz="31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sz="2700" dirty="0" smtClean="0">
                <a:latin typeface="Comic Sans MS" panose="030F0702030302020204" pitchFamily="66" charset="0"/>
              </a:rPr>
              <a:t/>
            </a:r>
            <a:br>
              <a:rPr lang="lt-LT" sz="2700" dirty="0" smtClean="0">
                <a:latin typeface="Comic Sans MS" panose="030F0702030302020204" pitchFamily="66" charset="0"/>
              </a:rPr>
            </a:br>
            <a:r>
              <a:rPr lang="lt-LT" sz="2700" dirty="0" smtClean="0">
                <a:latin typeface="Comic Sans MS" panose="030F0702030302020204" pitchFamily="66" charset="0"/>
              </a:rPr>
              <a:t/>
            </a:r>
            <a:br>
              <a:rPr lang="lt-LT" sz="2700" dirty="0" smtClean="0">
                <a:latin typeface="Comic Sans MS" panose="030F0702030302020204" pitchFamily="66" charset="0"/>
              </a:rPr>
            </a:br>
            <a:endParaRPr lang="lt-LT" sz="2700" dirty="0">
              <a:latin typeface="Comic Sans MS" panose="030F0702030302020204" pitchFamily="66" charset="0"/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552312" y="2485988"/>
            <a:ext cx="3731378" cy="442992"/>
          </a:xfrm>
        </p:spPr>
        <p:txBody>
          <a:bodyPr/>
          <a:lstStyle/>
          <a:p>
            <a:pPr algn="ctr"/>
            <a:r>
              <a:rPr lang="lt-LT" sz="2200" b="1" dirty="0" smtClean="0">
                <a:latin typeface="Comic Sans MS" panose="030F0702030302020204" pitchFamily="66" charset="0"/>
              </a:rPr>
              <a:t>KUPRANUGARIS</a:t>
            </a:r>
            <a:endParaRPr lang="lt-LT" sz="2200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087764" y="2379077"/>
            <a:ext cx="4185618" cy="576262"/>
          </a:xfrm>
        </p:spPr>
        <p:txBody>
          <a:bodyPr/>
          <a:lstStyle/>
          <a:p>
            <a:pPr algn="ctr"/>
            <a:r>
              <a:rPr lang="lt-LT" sz="2000" b="1" dirty="0" smtClean="0">
                <a:latin typeface="Comic Sans MS" panose="030F0702030302020204" pitchFamily="66" charset="0"/>
              </a:rPr>
              <a:t>ARKLIO TEMPEMAS VEŽIMAS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pic>
        <p:nvPicPr>
          <p:cNvPr id="10246" name="Picture 6" descr="Vector of man traveling in a horse drawn cart. Stock Image ...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73" y="3173432"/>
            <a:ext cx="4186237" cy="25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aveikslėlis 14" descr="1. ŠOLSKI DAN – OŠ Martina Krpa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" y="6060859"/>
            <a:ext cx="85598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Explorer icon man riding camel sketch cartoon character Free ..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41" b="7589"/>
          <a:stretch/>
        </p:blipFill>
        <p:spPr bwMode="auto">
          <a:xfrm>
            <a:off x="980302" y="2928980"/>
            <a:ext cx="3216940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93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4314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4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ŽMOGAUS ENERGIJĄ</a:t>
            </a:r>
            <a:br>
              <a:rPr lang="lt-LT" sz="24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sz="2400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75745" y="1702448"/>
            <a:ext cx="4185623" cy="576262"/>
          </a:xfrm>
        </p:spPr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PASPIRTUKAS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088384" y="1702448"/>
            <a:ext cx="3281259" cy="576262"/>
          </a:xfrm>
        </p:spPr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RIEDLENTĖ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Cartoon boy riding a scooter | Premium Vect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8" y="2736187"/>
            <a:ext cx="343256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ol skater boy with green skateboard cartoon Vector Image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" b="7819"/>
          <a:stretch/>
        </p:blipFill>
        <p:spPr bwMode="auto">
          <a:xfrm>
            <a:off x="6030097" y="2736187"/>
            <a:ext cx="2487827" cy="30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veikslėlis 9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" y="6069937"/>
            <a:ext cx="85598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68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RIEDUČIAI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861368" y="2160983"/>
            <a:ext cx="4185618" cy="576262"/>
          </a:xfrm>
        </p:spPr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DVIRATIS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A girl playing roller skate Royalty Free Vector Ima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" b="8418"/>
          <a:stretch/>
        </p:blipFill>
        <p:spPr bwMode="auto">
          <a:xfrm>
            <a:off x="1535282" y="2881937"/>
            <a:ext cx="2466547" cy="31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oy on a bicycle Royalty Free Vector Image - VectorStock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" b="9582"/>
          <a:stretch/>
        </p:blipFill>
        <p:spPr bwMode="auto">
          <a:xfrm>
            <a:off x="5532714" y="2701505"/>
            <a:ext cx="3182917" cy="31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vadinimas 1"/>
          <p:cNvSpPr>
            <a:spLocks noGrp="1"/>
          </p:cNvSpPr>
          <p:nvPr>
            <p:ph type="title"/>
          </p:nvPr>
        </p:nvSpPr>
        <p:spPr>
          <a:xfrm>
            <a:off x="734999" y="64795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lt-LT" sz="28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ŽMOGAUS ENERGIJĄ</a:t>
            </a:r>
            <a:br>
              <a:rPr lang="lt-LT" sz="28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sz="2800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aveikslėlis 12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" y="6041362"/>
            <a:ext cx="85598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PIKO 57153 - Start-Set Feuerwehrzug, Spur H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97" y="-2485180"/>
            <a:ext cx="3313203" cy="17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0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/>
              <a:t/>
            </a:r>
            <a:br>
              <a:rPr lang="lt-LT" sz="2800" b="1" dirty="0"/>
            </a:br>
            <a:endParaRPr lang="lt-LT" sz="28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601078" cy="576262"/>
          </a:xfrm>
        </p:spPr>
        <p:txBody>
          <a:bodyPr/>
          <a:lstStyle/>
          <a:p>
            <a:r>
              <a:rPr lang="lt-LT" b="1" dirty="0" smtClean="0">
                <a:latin typeface="Comic Sans MS" panose="030F0702030302020204" pitchFamily="66" charset="0"/>
              </a:rPr>
              <a:t>LENGVASIS AUTOMOBILIS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MOTOCIKLAS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 descr="Cartoon boy funny riding a motorcycle vector image on | Desenhos ...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09" b="9333"/>
          <a:stretch/>
        </p:blipFill>
        <p:spPr bwMode="auto">
          <a:xfrm>
            <a:off x="5276823" y="2725993"/>
            <a:ext cx="3649438" cy="29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unny boy driving yellow car cartoon Royalty Free Vector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" b="19168"/>
          <a:stretch/>
        </p:blipFill>
        <p:spPr bwMode="auto">
          <a:xfrm flipH="1">
            <a:off x="840259" y="2764839"/>
            <a:ext cx="3934569" cy="29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veikslėlis 9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" y="6124575"/>
            <a:ext cx="85598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0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01362" y="1932832"/>
            <a:ext cx="4185623" cy="576262"/>
          </a:xfrm>
        </p:spPr>
        <p:txBody>
          <a:bodyPr/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POLICIJOS AUTOMOBILIS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909752" y="2148276"/>
            <a:ext cx="4850282" cy="576262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Comic Sans MS" panose="030F0702030302020204" pitchFamily="66" charset="0"/>
              </a:rPr>
              <a:t>GREITOSIOS PAGALBOS AUTOMOBILIS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Karolis Bagdonavičius | Dribbbl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26992" r="5150" b="32700"/>
          <a:stretch/>
        </p:blipFill>
        <p:spPr bwMode="auto">
          <a:xfrm>
            <a:off x="643073" y="2817341"/>
            <a:ext cx="3286898" cy="11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Žaislinis greitosios pagalbos automobilis su garsais ir šviesomis ...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1" r="-713" b="15497"/>
          <a:stretch/>
        </p:blipFill>
        <p:spPr bwMode="auto">
          <a:xfrm>
            <a:off x="6153666" y="3130153"/>
            <a:ext cx="2726723" cy="17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Žaislinis gaisrinė mašina su šviesomis ir garsais 1: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6" r="1538" b="18605"/>
          <a:stretch/>
        </p:blipFill>
        <p:spPr bwMode="auto">
          <a:xfrm>
            <a:off x="2414210" y="4652059"/>
            <a:ext cx="3195760" cy="21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o vietos rezervavimo ženklas 2"/>
          <p:cNvSpPr txBox="1">
            <a:spLocks/>
          </p:cNvSpPr>
          <p:nvPr/>
        </p:nvSpPr>
        <p:spPr>
          <a:xfrm>
            <a:off x="2286522" y="4006516"/>
            <a:ext cx="418070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Comic Sans MS" panose="030F0702030302020204" pitchFamily="66" charset="0"/>
              </a:rPr>
              <a:t>UGNEGESI</a:t>
            </a:r>
            <a:r>
              <a:rPr lang="lt-LT" sz="2000" b="1" dirty="0" smtClean="0">
                <a:latin typeface="Comic Sans MS" panose="030F0702030302020204" pitchFamily="66" charset="0"/>
              </a:rPr>
              <a:t>Ų</a:t>
            </a:r>
            <a:r>
              <a:rPr lang="en-US" sz="2000" b="1" dirty="0" smtClean="0">
                <a:latin typeface="Comic Sans MS" panose="030F0702030302020204" pitchFamily="66" charset="0"/>
              </a:rPr>
              <a:t> AUTOMOBILIS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/>
              <a:t/>
            </a:r>
            <a:br>
              <a:rPr lang="lt-LT" sz="2800" b="1" dirty="0"/>
            </a:br>
            <a:endParaRPr lang="lt-LT" sz="2800" dirty="0"/>
          </a:p>
        </p:txBody>
      </p:sp>
      <p:pic>
        <p:nvPicPr>
          <p:cNvPr id="14" name="Paveikslėlis 13" descr="1. ŠOLSKI DAN – OŠ Martina Krpan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4" y="88764"/>
            <a:ext cx="85598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57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>
                <a:latin typeface="Comic Sans MS" panose="030F0702030302020204" pitchFamily="66" charset="0"/>
              </a:rPr>
              <a:t/>
            </a:r>
            <a:br>
              <a:rPr lang="lt-LT" sz="2800" b="1" dirty="0">
                <a:latin typeface="Comic Sans MS" panose="030F0702030302020204" pitchFamily="66" charset="0"/>
              </a:rPr>
            </a:br>
            <a:endParaRPr lang="lt-LT" sz="2800" dirty="0">
              <a:latin typeface="Comic Sans MS" panose="030F0702030302020204" pitchFamily="66" charset="0"/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77334" y="2160983"/>
            <a:ext cx="4185623" cy="576262"/>
          </a:xfrm>
        </p:spPr>
        <p:txBody>
          <a:bodyPr/>
          <a:lstStyle/>
          <a:p>
            <a:pPr algn="ctr"/>
            <a:r>
              <a:rPr lang="lt-LT" sz="2000" b="1" dirty="0" smtClean="0">
                <a:latin typeface="Comic Sans MS" panose="030F0702030302020204" pitchFamily="66" charset="0"/>
              </a:rPr>
              <a:t>VILKIKAS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sz="2000" b="1" dirty="0" smtClean="0">
                <a:latin typeface="Comic Sans MS" panose="030F0702030302020204" pitchFamily="66" charset="0"/>
              </a:rPr>
              <a:t>SUNKVEŽIMIS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pic>
        <p:nvPicPr>
          <p:cNvPr id="13318" name="Picture 6" descr="Blue lorry truck Royalty Free Vector Image - VectorStock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" b="12368"/>
          <a:stretch/>
        </p:blipFill>
        <p:spPr bwMode="auto">
          <a:xfrm>
            <a:off x="5086134" y="2830945"/>
            <a:ext cx="4187867" cy="28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artoon red truck isolated on white background Vector Ima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" b="19303"/>
          <a:stretch/>
        </p:blipFill>
        <p:spPr bwMode="auto">
          <a:xfrm>
            <a:off x="818296" y="2830945"/>
            <a:ext cx="3630135" cy="31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aveikslėlis 14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1" y="6087348"/>
            <a:ext cx="85598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91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NAUDOJANČIOS VARIKLIUS</a:t>
            </a:r>
            <a:r>
              <a:rPr lang="lt-LT" sz="2800" b="1" dirty="0">
                <a:latin typeface="Comic Sans MS" panose="030F0702030302020204" pitchFamily="66" charset="0"/>
              </a:rPr>
              <a:t/>
            </a:r>
            <a:br>
              <a:rPr lang="lt-LT" sz="2800" b="1" dirty="0">
                <a:latin typeface="Comic Sans MS" panose="030F0702030302020204" pitchFamily="66" charset="0"/>
              </a:rPr>
            </a:br>
            <a:endParaRPr lang="lt-LT" sz="28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AUTOBUSAS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Comic Sans MS" panose="030F0702030302020204" pitchFamily="66" charset="0"/>
              </a:rPr>
              <a:t>TROLEIBUSAS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5366" name="Picture 6" descr="Раскраска Троллейбус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23" y="2803071"/>
            <a:ext cx="3875138" cy="2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urinio vietos rezervavimo ženklas 11" descr="Of cartoon bus Royalty Free Vector Image - VectorStock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26" r="1950" b="25497"/>
          <a:stretch/>
        </p:blipFill>
        <p:spPr bwMode="auto">
          <a:xfrm>
            <a:off x="1150735" y="2967828"/>
            <a:ext cx="3429502" cy="2331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aveikslėlis 13" descr="1. ŠOLSKI DAN – OŠ Martina Krpa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7" y="6124575"/>
            <a:ext cx="85598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970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583</TotalTime>
  <Words>170</Words>
  <Application>Microsoft Office PowerPoint</Application>
  <PresentationFormat>Plačiaekranė</PresentationFormat>
  <Paragraphs>62</Paragraphs>
  <Slides>18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3" baseType="lpstr">
      <vt:lpstr>Arial</vt:lpstr>
      <vt:lpstr>Comic Sans MS</vt:lpstr>
      <vt:lpstr>Trebuchet MS</vt:lpstr>
      <vt:lpstr>Wingdings 3</vt:lpstr>
      <vt:lpstr>Briaunota</vt:lpstr>
      <vt:lpstr>„PowerPoint“ pateiktis</vt:lpstr>
      <vt:lpstr>„PowerPoint“ pateiktis</vt:lpstr>
      <vt:lpstr>1. SAUSUMOS TRANSPORTO PRIEMONĖS:  NAUDOJANČIOS GYVŪNUS     </vt:lpstr>
      <vt:lpstr>NAUDOJANČIOS ŽMOGAUS ENERGIJĄ </vt:lpstr>
      <vt:lpstr>NAUDOJANČIOS ŽMOGAUS ENERGIJĄ </vt:lpstr>
      <vt:lpstr>NAUDOJANČIOS VARIKLIUS </vt:lpstr>
      <vt:lpstr>NAUDOJANČIOS VARIKLIUS </vt:lpstr>
      <vt:lpstr>NAUDOJANČIOS VARIKLIUS </vt:lpstr>
      <vt:lpstr>NAUDOJANČIOS VARIKLIUS </vt:lpstr>
      <vt:lpstr>NAUDOJANČIOS VARIKLIUS </vt:lpstr>
      <vt:lpstr>NAUDOJANČIOS VARIKLIUS </vt:lpstr>
      <vt:lpstr>2. UPIŲ IR JŪRŲ TRANSPORTO PRIEMONĖS:              </vt:lpstr>
      <vt:lpstr>NAUDOJANČIOS APLINKOS ENERGIJĄ </vt:lpstr>
      <vt:lpstr>NAUDOJANČIOS VARIKLIUS </vt:lpstr>
      <vt:lpstr>NAUDOJANČIOS VARIKLIUS </vt:lpstr>
      <vt:lpstr>3. ORO TRANSPORTO PRIEMONĖS: </vt:lpstr>
      <vt:lpstr>NAUDOJANČIOS VARIKLIUS 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TRANSPORTO PRIEMONĖS</dc:title>
  <dc:creator>Windows User</dc:creator>
  <cp:lastModifiedBy>Windows User</cp:lastModifiedBy>
  <cp:revision>53</cp:revision>
  <dcterms:created xsi:type="dcterms:W3CDTF">2020-04-13T13:51:52Z</dcterms:created>
  <dcterms:modified xsi:type="dcterms:W3CDTF">2020-04-14T07:12:44Z</dcterms:modified>
</cp:coreProperties>
</file>