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70" r:id="rId7"/>
    <p:sldId id="262" r:id="rId8"/>
    <p:sldId id="269" r:id="rId9"/>
    <p:sldId id="263" r:id="rId10"/>
    <p:sldId id="267" r:id="rId11"/>
    <p:sldId id="265" r:id="rId12"/>
    <p:sldId id="266" r:id="rId13"/>
    <p:sldId id="268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009900"/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91016BD-BF8A-48FA-80BE-783A12219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C8128CEB-0F9E-456D-9741-9579680C26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7614E085-F960-4C93-8009-703177461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09CA-5D77-41BA-BA45-75BC8F1C9E68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DE244F3B-BC64-4959-AAA6-F615E29AC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4DA72DDA-C5C1-4315-9FD3-9DD7E0CF6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3DA9-C67C-4040-8DF3-368568856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4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D325767-3BC3-493A-B928-E3CBA206E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AF52E246-A449-4980-8152-B46A10B3CB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2A7DA497-28CF-44C5-8FE3-0EBDB722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09CA-5D77-41BA-BA45-75BC8F1C9E68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6E3CEF2B-9F7A-4505-A112-D48CDFFD1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3A730DB-63A1-4410-86ED-CE9832840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3DA9-C67C-4040-8DF3-368568856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2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3DF00184-FCDE-4F0D-B72E-A8DC6C9599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5CA6977C-0897-4F73-ACBA-CFCCC0C94A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39B1D262-0AB5-401D-8D7E-B17C052A2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09CA-5D77-41BA-BA45-75BC8F1C9E68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F05DB6EF-1A4F-43BF-98BA-107BE47D9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6F562096-86E5-4465-A778-E1C3D9A7D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3DA9-C67C-4040-8DF3-368568856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6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FE58A0D-DEC4-496E-BB10-F26457534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A29CEEE-EEE6-408D-AFFE-E1C937B7D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8CF6085B-C6FC-440B-88AA-9AE6B3BA7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09CA-5D77-41BA-BA45-75BC8F1C9E68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B5FB0E30-04C4-4469-88F1-EE357A97E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1B7FF133-EE47-4754-A564-4B6FDB60A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3DA9-C67C-4040-8DF3-368568856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EDC6EDD-C59F-4D82-8F3F-A946B4E77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FF744724-B663-40D6-8B3E-D45C3F362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ACEC62FD-9671-435F-B3F8-27212E7D6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09CA-5D77-41BA-BA45-75BC8F1C9E68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1461FDF-3788-4992-A4D7-44AC4B4A6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0FD1C7CD-9E72-4D21-A072-856E64D1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3DA9-C67C-4040-8DF3-368568856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4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9C880D6-6FA3-4E15-9C12-437CE4C3E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E8448FA-45D9-441B-8F57-F70478A72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9699EC32-C1D9-42CE-BB4A-9577DC6C9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0BD8E991-E912-4AEA-B296-EC6F997C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09CA-5D77-41BA-BA45-75BC8F1C9E68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2127DB59-361A-42A1-85AC-80F1172DB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5F21CB21-6931-4FF9-B980-54CE1BA8F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3DA9-C67C-4040-8DF3-368568856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6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6C7E1AE-AE45-4F9A-B053-7A8519E32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73AB0FC3-0356-46CB-A4E9-B12F2A3B2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D0ACACA6-2C75-4250-989F-A3BCFD6D4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06E78875-DD7F-4EDC-9FD4-679B4A6C5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7EAA68B4-E957-4329-A1E1-58DEF16F1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04C0AD2D-D906-4612-B3B5-A2B153869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09CA-5D77-41BA-BA45-75BC8F1C9E68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AF404A25-D5F6-46CE-9B1D-40D8335B2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B55CF522-36AE-49A2-B564-30EBA6ED4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3DA9-C67C-4040-8DF3-368568856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8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069D2CD-619E-43BC-A951-EC5E73201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97F95E6A-989C-453F-BA6A-F918FA628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09CA-5D77-41BA-BA45-75BC8F1C9E68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5AA73EF5-3E10-4548-84B7-C906425C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E3BE95EA-4188-42C3-A15E-823CF02AD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3DA9-C67C-4040-8DF3-368568856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4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03D67311-E930-4183-B99A-4577A4A78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09CA-5D77-41BA-BA45-75BC8F1C9E68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172F782F-E5CC-4844-A89A-0C158E5C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E1251E25-80A1-48C0-8DF3-E4E11AD0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3DA9-C67C-4040-8DF3-368568856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6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62AFEB7-C872-49F2-BA3A-EFD10566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F594EAD-9935-4EE7-A26D-861C080FB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C7D8F1A6-DCA3-4106-8A74-47432A520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98FF2C6B-6151-4CF3-AC7A-88A732CB8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09CA-5D77-41BA-BA45-75BC8F1C9E68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ABDA95CB-80DE-41CF-BDF2-D2F21D3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F7B484EF-9DE8-424A-95E0-2504D73D0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3DA9-C67C-4040-8DF3-368568856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8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EA8FE0D-954D-4E3D-BBCF-6C9730209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F646DA12-AD04-4D0E-B127-609D52DE0F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49B82AF6-6EBA-432A-9B7E-F3B625A9B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6A0B6B65-7468-4EAF-9F4D-9982CE6C6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09CA-5D77-41BA-BA45-75BC8F1C9E68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32F00996-706E-49E6-9231-42BA3E16A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3E327F1B-92A4-474C-BA06-37A408883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3DA9-C67C-4040-8DF3-368568856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B4C589FA-F40B-4326-A1EC-371407A4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CE4B34B7-6F1F-44BE-8615-5446A2AC6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74472DA0-9286-45EA-8EBB-1C6AE7683C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409CA-5D77-41BA-BA45-75BC8F1C9E68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B194CA5A-0377-403D-89E6-8FDC12424C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5D9A9618-AA68-4871-85C4-9B43109F5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C3DA9-C67C-4040-8DF3-368568856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43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9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54.png"/><Relationship Id="rId10" Type="http://schemas.openxmlformats.org/officeDocument/2006/relationships/image" Target="../media/image55.png"/><Relationship Id="rId4" Type="http://schemas.openxmlformats.org/officeDocument/2006/relationships/image" Target="../media/image6.png"/><Relationship Id="rId9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10" Type="http://schemas.openxmlformats.org/officeDocument/2006/relationships/image" Target="../media/image12.gif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65739D76-03EB-41B8-A919-CCE349C94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63"/>
            <a:ext cx="12192000" cy="6858000"/>
          </a:xfrm>
          <a:prstGeom prst="rect">
            <a:avLst/>
          </a:pr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61266A8D-AC8F-41A4-9269-AD01E9206A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>
                <a:latin typeface="Comic Sans MS" panose="030F0702030302020204" pitchFamily="66" charset="0"/>
              </a:rPr>
              <a:t>SVEČIUOSE PAS VABZDŽIUS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C64E1551-01CB-4115-AF0C-52D4E0846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4260" y="4094922"/>
            <a:ext cx="7553739" cy="1417982"/>
          </a:xfrm>
        </p:spPr>
        <p:txBody>
          <a:bodyPr>
            <a:normAutofit/>
          </a:bodyPr>
          <a:lstStyle/>
          <a:p>
            <a:r>
              <a:rPr lang="lt-LT" dirty="0">
                <a:latin typeface="Comic Sans MS" panose="030F0702030302020204" pitchFamily="66" charset="0"/>
              </a:rPr>
              <a:t>Kauno lopšelis - darželis „Liepaitė“</a:t>
            </a:r>
          </a:p>
          <a:p>
            <a:r>
              <a:rPr lang="lt-LT" dirty="0">
                <a:latin typeface="Comic Sans MS" panose="030F0702030302020204" pitchFamily="66" charset="0"/>
              </a:rPr>
              <a:t>Parengė: Rasa </a:t>
            </a:r>
            <a:r>
              <a:rPr lang="lt-LT" dirty="0" err="1">
                <a:latin typeface="Comic Sans MS" panose="030F0702030302020204" pitchFamily="66" charset="0"/>
              </a:rPr>
              <a:t>Barvainienė</a:t>
            </a:r>
            <a:endParaRPr lang="lt-LT" dirty="0">
              <a:latin typeface="Comic Sans MS" panose="030F0702030302020204" pitchFamily="66" charset="0"/>
            </a:endParaRPr>
          </a:p>
          <a:p>
            <a:r>
              <a:rPr lang="lt-LT" dirty="0">
                <a:latin typeface="Comic Sans MS" panose="030F0702030302020204" pitchFamily="66" charset="0"/>
              </a:rPr>
              <a:t>Aistė </a:t>
            </a:r>
            <a:r>
              <a:rPr lang="lt-LT" dirty="0" err="1">
                <a:latin typeface="Comic Sans MS" panose="030F0702030302020204" pitchFamily="66" charset="0"/>
              </a:rPr>
              <a:t>Guobė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078" name="Picture 6" descr="Bee Sticker for iOS &amp; Android | GIPHY">
            <a:extLst>
              <a:ext uri="{FF2B5EF4-FFF2-40B4-BE49-F238E27FC236}">
                <a16:creationId xmlns:a16="http://schemas.microsoft.com/office/drawing/2014/main" id="{E3CE8EE3-58F0-445E-AD2E-826BE9D27D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79" y="375513"/>
            <a:ext cx="215753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Bee Sticker for iOS &amp; Android | GIPHY">
            <a:extLst>
              <a:ext uri="{FF2B5EF4-FFF2-40B4-BE49-F238E27FC236}">
                <a16:creationId xmlns:a16="http://schemas.microsoft.com/office/drawing/2014/main" id="{2CA77E6F-3932-440A-8028-63D7AEEC71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3079" y="1357088"/>
            <a:ext cx="72938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adybug GIF - Find on GIFER">
            <a:extLst>
              <a:ext uri="{FF2B5EF4-FFF2-40B4-BE49-F238E27FC236}">
                <a16:creationId xmlns:a16="http://schemas.microsoft.com/office/drawing/2014/main" id="{ABBB60A5-F7CA-49A6-98D6-BA9650953F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165" y="505613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adybug GIF - Find on GIFER">
            <a:extLst>
              <a:ext uri="{FF2B5EF4-FFF2-40B4-BE49-F238E27FC236}">
                <a16:creationId xmlns:a16="http://schemas.microsoft.com/office/drawing/2014/main" id="{F4025BF0-5352-43E3-8CF8-90494F90D8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00" y="261678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ree Moving Insect Cliparts, Download Free Clip Art, Free Clip Art ...">
            <a:extLst>
              <a:ext uri="{FF2B5EF4-FFF2-40B4-BE49-F238E27FC236}">
                <a16:creationId xmlns:a16="http://schemas.microsoft.com/office/drawing/2014/main" id="{73FFF551-5B80-4183-AE06-3AC71C6D57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41" y="222363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Free Moving Insect Cliparts, Download Free Clip Art, Free Clip Art ...">
            <a:extLst>
              <a:ext uri="{FF2B5EF4-FFF2-40B4-BE49-F238E27FC236}">
                <a16:creationId xmlns:a16="http://schemas.microsoft.com/office/drawing/2014/main" id="{2D12FA7B-40CF-44FA-A3B9-739D7DB8C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54" y="294241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22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F7D9AEA3-FA60-4568-B87B-32ACDF37A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8730" cy="6858000"/>
          </a:xfrm>
          <a:prstGeom prst="rect">
            <a:avLst/>
          </a:prstGeom>
        </p:spPr>
      </p:pic>
      <p:sp>
        <p:nvSpPr>
          <p:cNvPr id="3" name="Stačiakampis: suapvalinti kampai 2">
            <a:extLst>
              <a:ext uri="{FF2B5EF4-FFF2-40B4-BE49-F238E27FC236}">
                <a16:creationId xmlns:a16="http://schemas.microsoft.com/office/drawing/2014/main" id="{43370838-CB52-496C-8A1E-DDE4EA29BB34}"/>
              </a:ext>
            </a:extLst>
          </p:cNvPr>
          <p:cNvSpPr/>
          <p:nvPr/>
        </p:nvSpPr>
        <p:spPr>
          <a:xfrm>
            <a:off x="1988599" y="1645278"/>
            <a:ext cx="3260034" cy="18022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čiakampis: suapvalinti kampai 3">
            <a:extLst>
              <a:ext uri="{FF2B5EF4-FFF2-40B4-BE49-F238E27FC236}">
                <a16:creationId xmlns:a16="http://schemas.microsoft.com/office/drawing/2014/main" id="{0EE96A51-4655-4AAA-A39C-71A209E8E0F6}"/>
              </a:ext>
            </a:extLst>
          </p:cNvPr>
          <p:cNvSpPr/>
          <p:nvPr/>
        </p:nvSpPr>
        <p:spPr>
          <a:xfrm>
            <a:off x="8435010" y="1626704"/>
            <a:ext cx="3260034" cy="18022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čiakampis: suapvalinti kampai 4">
            <a:extLst>
              <a:ext uri="{FF2B5EF4-FFF2-40B4-BE49-F238E27FC236}">
                <a16:creationId xmlns:a16="http://schemas.microsoft.com/office/drawing/2014/main" id="{3C55736B-2478-4CA1-BA7F-72EED4F01885}"/>
              </a:ext>
            </a:extLst>
          </p:cNvPr>
          <p:cNvSpPr/>
          <p:nvPr/>
        </p:nvSpPr>
        <p:spPr>
          <a:xfrm>
            <a:off x="2027583" y="4313582"/>
            <a:ext cx="3260034" cy="18022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čiakampis: suapvalinti kampai 5">
            <a:extLst>
              <a:ext uri="{FF2B5EF4-FFF2-40B4-BE49-F238E27FC236}">
                <a16:creationId xmlns:a16="http://schemas.microsoft.com/office/drawing/2014/main" id="{01B8F950-6642-4168-A9F1-D1BDB3645E1A}"/>
              </a:ext>
            </a:extLst>
          </p:cNvPr>
          <p:cNvSpPr/>
          <p:nvPr/>
        </p:nvSpPr>
        <p:spPr>
          <a:xfrm>
            <a:off x="8534400" y="4374812"/>
            <a:ext cx="3260034" cy="18022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A71B7848-64CF-4DF5-8FA2-441F9576F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862" y="1973583"/>
            <a:ext cx="1402479" cy="1080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F60A6740-B5D2-4B84-A8FB-B6654FB01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154" y="2405062"/>
            <a:ext cx="1402479" cy="1080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FB5EE6A6-F56F-49BE-85DA-B94C16001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1765879"/>
            <a:ext cx="1034366" cy="720000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9416B359-0C4A-4353-83B9-51E4654E6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1905" y="1728877"/>
            <a:ext cx="1034366" cy="72000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7237D7B2-3987-42BD-A04D-1FF0E29F7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173" y="2640758"/>
            <a:ext cx="1034366" cy="720000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325D9BBC-CF52-4D1C-89C5-EDBA7272F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678" y="2693583"/>
            <a:ext cx="1034366" cy="720000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6CD5DCB4-D043-470A-BD58-883877044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7539" y="1773731"/>
            <a:ext cx="1034366" cy="720000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1278121B-6BF4-4390-955F-256405269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471" y="4452210"/>
            <a:ext cx="594917" cy="900000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6A419A5D-DF4C-455C-AE3F-42A50985C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814" y="5059044"/>
            <a:ext cx="594917" cy="900000"/>
          </a:xfrm>
          <a:prstGeom prst="rect">
            <a:avLst/>
          </a:prstGeom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67D1E233-44F8-419F-8C90-902C0ED67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257" y="4609044"/>
            <a:ext cx="594917" cy="900000"/>
          </a:xfrm>
          <a:prstGeom prst="rect">
            <a:avLst/>
          </a:prstGeom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id="{39A6E076-7C4B-4BA6-AF79-A1903228D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572" y="5136887"/>
            <a:ext cx="594917" cy="900000"/>
          </a:xfrm>
          <a:prstGeom prst="rect">
            <a:avLst/>
          </a:prstGeom>
        </p:spPr>
      </p:pic>
      <p:pic>
        <p:nvPicPr>
          <p:cNvPr id="18" name="Paveikslėlis 17">
            <a:extLst>
              <a:ext uri="{FF2B5EF4-FFF2-40B4-BE49-F238E27FC236}">
                <a16:creationId xmlns:a16="http://schemas.microsoft.com/office/drawing/2014/main" id="{42ED5754-27E5-4CCF-946D-D217571D8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127" y="5147712"/>
            <a:ext cx="594917" cy="900000"/>
          </a:xfrm>
          <a:prstGeom prst="rect">
            <a:avLst/>
          </a:prstGeom>
        </p:spPr>
      </p:pic>
      <p:pic>
        <p:nvPicPr>
          <p:cNvPr id="19" name="Paveikslėlis 18">
            <a:extLst>
              <a:ext uri="{FF2B5EF4-FFF2-40B4-BE49-F238E27FC236}">
                <a16:creationId xmlns:a16="http://schemas.microsoft.com/office/drawing/2014/main" id="{34EBB4B0-ECEB-426C-9626-75B4E18D2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360" y="1619244"/>
            <a:ext cx="1402479" cy="1080000"/>
          </a:xfrm>
          <a:prstGeom prst="rect">
            <a:avLst/>
          </a:prstGeom>
        </p:spPr>
      </p:pic>
      <p:pic>
        <p:nvPicPr>
          <p:cNvPr id="20" name="Paveikslėlis 19">
            <a:extLst>
              <a:ext uri="{FF2B5EF4-FFF2-40B4-BE49-F238E27FC236}">
                <a16:creationId xmlns:a16="http://schemas.microsoft.com/office/drawing/2014/main" id="{43D308A3-8FDB-4643-B60A-A93471F52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312" y="2676500"/>
            <a:ext cx="1034366" cy="720000"/>
          </a:xfrm>
          <a:prstGeom prst="rect">
            <a:avLst/>
          </a:prstGeom>
        </p:spPr>
      </p:pic>
      <p:pic>
        <p:nvPicPr>
          <p:cNvPr id="21" name="Paveikslėlis 20">
            <a:extLst>
              <a:ext uri="{FF2B5EF4-FFF2-40B4-BE49-F238E27FC236}">
                <a16:creationId xmlns:a16="http://schemas.microsoft.com/office/drawing/2014/main" id="{4E654E1D-7AE0-48FF-A4A5-AD7335A10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7165" y="4390229"/>
            <a:ext cx="962409" cy="936000"/>
          </a:xfrm>
          <a:prstGeom prst="rect">
            <a:avLst/>
          </a:prstGeom>
        </p:spPr>
      </p:pic>
      <p:pic>
        <p:nvPicPr>
          <p:cNvPr id="22" name="Paveikslėlis 21">
            <a:extLst>
              <a:ext uri="{FF2B5EF4-FFF2-40B4-BE49-F238E27FC236}">
                <a16:creationId xmlns:a16="http://schemas.microsoft.com/office/drawing/2014/main" id="{88E5F802-8EA0-44FD-949F-682AE6FAA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523" y="5250052"/>
            <a:ext cx="962409" cy="936000"/>
          </a:xfrm>
          <a:prstGeom prst="rect">
            <a:avLst/>
          </a:prstGeom>
        </p:spPr>
      </p:pic>
      <p:pic>
        <p:nvPicPr>
          <p:cNvPr id="23" name="Paveikslėlis 22">
            <a:extLst>
              <a:ext uri="{FF2B5EF4-FFF2-40B4-BE49-F238E27FC236}">
                <a16:creationId xmlns:a16="http://schemas.microsoft.com/office/drawing/2014/main" id="{6F1AE290-35F3-40DE-96B2-7BF931157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5670" y="4357729"/>
            <a:ext cx="962409" cy="936000"/>
          </a:xfrm>
          <a:prstGeom prst="rect">
            <a:avLst/>
          </a:prstGeom>
        </p:spPr>
      </p:pic>
      <p:pic>
        <p:nvPicPr>
          <p:cNvPr id="24" name="Paveikslėlis 23">
            <a:extLst>
              <a:ext uri="{FF2B5EF4-FFF2-40B4-BE49-F238E27FC236}">
                <a16:creationId xmlns:a16="http://schemas.microsoft.com/office/drawing/2014/main" id="{64973565-114D-465F-9A35-504112B57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0700" y="5219638"/>
            <a:ext cx="962409" cy="936000"/>
          </a:xfrm>
          <a:prstGeom prst="rect">
            <a:avLst/>
          </a:prstGeom>
        </p:spPr>
      </p:pic>
      <p:sp>
        <p:nvSpPr>
          <p:cNvPr id="25" name="Struktūrinė schema: jungtis 24">
            <a:extLst>
              <a:ext uri="{FF2B5EF4-FFF2-40B4-BE49-F238E27FC236}">
                <a16:creationId xmlns:a16="http://schemas.microsoft.com/office/drawing/2014/main" id="{F51087D4-FA5D-43AC-8A43-D441F91C179E}"/>
              </a:ext>
            </a:extLst>
          </p:cNvPr>
          <p:cNvSpPr/>
          <p:nvPr/>
        </p:nvSpPr>
        <p:spPr>
          <a:xfrm>
            <a:off x="6448559" y="1605619"/>
            <a:ext cx="772288" cy="667175"/>
          </a:xfrm>
          <a:prstGeom prst="flowChartConnector">
            <a:avLst/>
          </a:prstGeom>
          <a:solidFill>
            <a:srgbClr val="00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Struktūrinė schema: jungtis 25">
            <a:extLst>
              <a:ext uri="{FF2B5EF4-FFF2-40B4-BE49-F238E27FC236}">
                <a16:creationId xmlns:a16="http://schemas.microsoft.com/office/drawing/2014/main" id="{CCD663AE-014C-4865-9129-A21B27C2FADB}"/>
              </a:ext>
            </a:extLst>
          </p:cNvPr>
          <p:cNvSpPr/>
          <p:nvPr/>
        </p:nvSpPr>
        <p:spPr>
          <a:xfrm>
            <a:off x="6462796" y="2611474"/>
            <a:ext cx="772288" cy="667175"/>
          </a:xfrm>
          <a:prstGeom prst="flowChartConnector">
            <a:avLst/>
          </a:prstGeom>
          <a:solidFill>
            <a:srgbClr val="00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Struktūrinė schema: jungtis 26">
            <a:extLst>
              <a:ext uri="{FF2B5EF4-FFF2-40B4-BE49-F238E27FC236}">
                <a16:creationId xmlns:a16="http://schemas.microsoft.com/office/drawing/2014/main" id="{8B50B8A8-BD5C-4D65-A1A1-2740C28B3E1D}"/>
              </a:ext>
            </a:extLst>
          </p:cNvPr>
          <p:cNvSpPr/>
          <p:nvPr/>
        </p:nvSpPr>
        <p:spPr>
          <a:xfrm>
            <a:off x="6540749" y="5403464"/>
            <a:ext cx="772288" cy="667175"/>
          </a:xfrm>
          <a:prstGeom prst="flowChartConnector">
            <a:avLst/>
          </a:prstGeom>
          <a:solidFill>
            <a:srgbClr val="3366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Struktūrinė schema: jungtis 27">
            <a:extLst>
              <a:ext uri="{FF2B5EF4-FFF2-40B4-BE49-F238E27FC236}">
                <a16:creationId xmlns:a16="http://schemas.microsoft.com/office/drawing/2014/main" id="{69E0570D-5811-400F-8000-2A11870959F7}"/>
              </a:ext>
            </a:extLst>
          </p:cNvPr>
          <p:cNvSpPr/>
          <p:nvPr/>
        </p:nvSpPr>
        <p:spPr>
          <a:xfrm>
            <a:off x="6508980" y="4474335"/>
            <a:ext cx="772288" cy="667175"/>
          </a:xfrm>
          <a:prstGeom prst="flowChartConnector">
            <a:avLst/>
          </a:prstGeom>
          <a:solidFill>
            <a:srgbClr val="0099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Struktūrinė schema: jungtis 28">
            <a:extLst>
              <a:ext uri="{FF2B5EF4-FFF2-40B4-BE49-F238E27FC236}">
                <a16:creationId xmlns:a16="http://schemas.microsoft.com/office/drawing/2014/main" id="{43BD0BE8-00EA-4D9A-81A9-817740E32B96}"/>
              </a:ext>
            </a:extLst>
          </p:cNvPr>
          <p:cNvSpPr/>
          <p:nvPr/>
        </p:nvSpPr>
        <p:spPr>
          <a:xfrm>
            <a:off x="6527620" y="3500403"/>
            <a:ext cx="772288" cy="667175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Stačiakampis 29">
            <a:extLst>
              <a:ext uri="{FF2B5EF4-FFF2-40B4-BE49-F238E27FC236}">
                <a16:creationId xmlns:a16="http://schemas.microsoft.com/office/drawing/2014/main" id="{17D893CE-5A66-4444-A22F-4ECBFF2AE6B1}"/>
              </a:ext>
            </a:extLst>
          </p:cNvPr>
          <p:cNvSpPr/>
          <p:nvPr/>
        </p:nvSpPr>
        <p:spPr>
          <a:xfrm>
            <a:off x="574139" y="145763"/>
            <a:ext cx="114335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t-LT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</a:t>
            </a:r>
            <a:r>
              <a:rPr lang="lt-LT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SKAIČIUOK VABZDŽIUS, PASIRINK TINKAMĄ ATSAKYMĄ</a:t>
            </a:r>
            <a:r>
              <a:rPr lang="lt-LT" sz="4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644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ABD3EF0C-B59E-4BDD-BF3B-2E83FDBB6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Stačiakampis 3">
            <a:extLst>
              <a:ext uri="{FF2B5EF4-FFF2-40B4-BE49-F238E27FC236}">
                <a16:creationId xmlns:a16="http://schemas.microsoft.com/office/drawing/2014/main" id="{BB29CA8F-4BCF-4206-98B0-2B9984513A63}"/>
              </a:ext>
            </a:extLst>
          </p:cNvPr>
          <p:cNvSpPr/>
          <p:nvPr/>
        </p:nvSpPr>
        <p:spPr>
          <a:xfrm>
            <a:off x="1765807" y="218509"/>
            <a:ext cx="984636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lt-LT" sz="4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KAS NEŠA MEDŲ?</a:t>
            </a:r>
          </a:p>
          <a:p>
            <a:pPr algn="ctr"/>
            <a:r>
              <a:rPr lang="lt-LT" sz="4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KAM REIKALINGAS MEDUS?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04F0512F-2BAD-4A53-8438-A9E481F456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212"/>
          <a:stretch/>
        </p:blipFill>
        <p:spPr>
          <a:xfrm>
            <a:off x="3868594" y="3529171"/>
            <a:ext cx="1398158" cy="1980000"/>
          </a:xfrm>
          <a:prstGeom prst="rect">
            <a:avLst/>
          </a:prstGeom>
        </p:spPr>
      </p:pic>
      <p:pic>
        <p:nvPicPr>
          <p:cNvPr id="2052" name="Picture 4" descr="Clip Art Bee On Honeycomb, HD Png Download - kindpng">
            <a:extLst>
              <a:ext uri="{FF2B5EF4-FFF2-40B4-BE49-F238E27FC236}">
                <a16:creationId xmlns:a16="http://schemas.microsoft.com/office/drawing/2014/main" id="{FA68762C-B712-4804-BEDC-90045D989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414" y="1832311"/>
            <a:ext cx="256291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BF865C24-6F85-4487-BA57-A064AA1A0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9578" y="4869000"/>
            <a:ext cx="2487384" cy="1731414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FD74F3BB-BF8B-4444-A595-AE634213AA1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88325" y="1629000"/>
            <a:ext cx="2287919" cy="2160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10BE9724-9320-4368-8B7E-FF0DB7FDE8E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2838" y="1479259"/>
            <a:ext cx="2361516" cy="1800000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01B08FAB-FCB2-463D-9D5E-038555C975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255"/>
          <a:stretch/>
        </p:blipFill>
        <p:spPr>
          <a:xfrm>
            <a:off x="558596" y="4800414"/>
            <a:ext cx="2150298" cy="180000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075E1702-0EA3-421C-B103-40EE1B5B7C8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8990" y="2262836"/>
            <a:ext cx="2810286" cy="2160000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DBD2441D-5542-4CF5-B1FF-F6064C8C1A9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0356" y="4519171"/>
            <a:ext cx="205740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5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4C99EE7A-B6A4-40A7-B8E4-A1D56608BB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717"/>
          <a:stretch/>
        </p:blipFill>
        <p:spPr>
          <a:xfrm>
            <a:off x="0" y="0"/>
            <a:ext cx="1497496" cy="6857999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8CA316C7-D0FF-4967-B8F9-5C0122A5FC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717"/>
          <a:stretch/>
        </p:blipFill>
        <p:spPr>
          <a:xfrm>
            <a:off x="10694504" y="1"/>
            <a:ext cx="1497496" cy="6857999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B1BF1C37-3DB5-4A40-ABEC-AC4A71C34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252" y="1788555"/>
            <a:ext cx="6321787" cy="4752000"/>
          </a:xfrm>
          <a:prstGeom prst="rect">
            <a:avLst/>
          </a:prstGeom>
        </p:spPr>
      </p:pic>
      <p:sp>
        <p:nvSpPr>
          <p:cNvPr id="5" name="Stačiakampis 4">
            <a:extLst>
              <a:ext uri="{FF2B5EF4-FFF2-40B4-BE49-F238E27FC236}">
                <a16:creationId xmlns:a16="http://schemas.microsoft.com/office/drawing/2014/main" id="{B9831F92-308B-4A02-9912-6B4354569446}"/>
              </a:ext>
            </a:extLst>
          </p:cNvPr>
          <p:cNvSpPr/>
          <p:nvPr/>
        </p:nvSpPr>
        <p:spPr>
          <a:xfrm>
            <a:off x="2206474" y="317445"/>
            <a:ext cx="77932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t-LT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PAPASAKOK, KĄ VEIKIA BORUŽĖLĖS.</a:t>
            </a:r>
          </a:p>
          <a:p>
            <a:pPr algn="ctr"/>
            <a:r>
              <a:rPr lang="lt-LT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NUSPALVINK PAVEIKSLĖLĮ.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3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6106A5FF-7311-4418-87E4-ABAD7AA8B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03756" cy="6858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32F88B62-17B6-4FDA-B7D9-2335BEF63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244" y="0"/>
            <a:ext cx="603755" cy="6858000"/>
          </a:xfrm>
          <a:prstGeom prst="rect">
            <a:avLst/>
          </a:prstGeom>
        </p:spPr>
      </p:pic>
      <p:sp>
        <p:nvSpPr>
          <p:cNvPr id="6" name="Stačiakampis 5">
            <a:extLst>
              <a:ext uri="{FF2B5EF4-FFF2-40B4-BE49-F238E27FC236}">
                <a16:creationId xmlns:a16="http://schemas.microsoft.com/office/drawing/2014/main" id="{BC7F5B5B-9DD3-41E4-8F1A-6AA2CB4295A0}"/>
              </a:ext>
            </a:extLst>
          </p:cNvPr>
          <p:cNvSpPr/>
          <p:nvPr/>
        </p:nvSpPr>
        <p:spPr>
          <a:xfrm>
            <a:off x="4109971" y="375057"/>
            <a:ext cx="40985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t-LT" sz="4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LAVINK RANKYT</a:t>
            </a:r>
            <a:r>
              <a:rPr lang="lt-LT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Ę.</a:t>
            </a:r>
            <a:r>
              <a:rPr lang="lt-LT" sz="4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041DA0E1-B63C-4D9E-BC47-9F25DD3F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8"/>
          <a:stretch/>
        </p:blipFill>
        <p:spPr>
          <a:xfrm>
            <a:off x="1257211" y="1373369"/>
            <a:ext cx="934452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4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8ACD1941-8E08-42A3-8B8C-48A552BF5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766" y="0"/>
            <a:ext cx="12284765" cy="6858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AEF95F8F-D587-4E28-976B-B44FB8F44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553" y="2518256"/>
            <a:ext cx="2639797" cy="2139881"/>
          </a:xfrm>
          <a:prstGeom prst="rect">
            <a:avLst/>
          </a:prstGeom>
        </p:spPr>
      </p:pic>
      <p:sp>
        <p:nvSpPr>
          <p:cNvPr id="5" name="Minčių burbulas: debesėlis 4">
            <a:extLst>
              <a:ext uri="{FF2B5EF4-FFF2-40B4-BE49-F238E27FC236}">
                <a16:creationId xmlns:a16="http://schemas.microsoft.com/office/drawing/2014/main" id="{73831622-4CEF-4244-A074-2E65989FD207}"/>
              </a:ext>
            </a:extLst>
          </p:cNvPr>
          <p:cNvSpPr/>
          <p:nvPr/>
        </p:nvSpPr>
        <p:spPr>
          <a:xfrm>
            <a:off x="3269358" y="490503"/>
            <a:ext cx="3091686" cy="1967772"/>
          </a:xfrm>
          <a:prstGeom prst="cloudCallou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>
                <a:latin typeface="Comic Sans MS" panose="030F0702030302020204" pitchFamily="66" charset="0"/>
              </a:rPr>
              <a:t>ŠAUNUOLIAI, PUIKIAI PADIRBĖJOT</a:t>
            </a:r>
            <a:r>
              <a:rPr lang="en-US" dirty="0"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4ADC48DF-0894-4E27-8428-A61D484ED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7288" y="4250634"/>
            <a:ext cx="2615411" cy="2164268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FB0D912D-DCAB-4E12-9B22-91697FD70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457" y="4658137"/>
            <a:ext cx="1563254" cy="1080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CC9AD905-9E49-45B6-8ACE-BC05771EE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3669" y="4658137"/>
            <a:ext cx="3322608" cy="2158171"/>
          </a:xfrm>
          <a:prstGeom prst="rect">
            <a:avLst/>
          </a:prstGeom>
        </p:spPr>
      </p:pic>
      <p:pic>
        <p:nvPicPr>
          <p:cNvPr id="2052" name="Picture 4" descr="Cricket GIF - Find on GIFER">
            <a:extLst>
              <a:ext uri="{FF2B5EF4-FFF2-40B4-BE49-F238E27FC236}">
                <a16:creationId xmlns:a16="http://schemas.microsoft.com/office/drawing/2014/main" id="{B9C76BCC-CE65-46CC-BE01-9C455AD6F2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919" y="3531262"/>
            <a:ext cx="25622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C27A4BB2-CA15-45E9-87EE-5B01DECB67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8064" y="4906056"/>
            <a:ext cx="2487384" cy="1731414"/>
          </a:xfrm>
          <a:prstGeom prst="rect">
            <a:avLst/>
          </a:prstGeom>
        </p:spPr>
      </p:pic>
      <p:pic>
        <p:nvPicPr>
          <p:cNvPr id="15" name="Picture 2" descr="GIF trivia - animated GIF on GIFER">
            <a:extLst>
              <a:ext uri="{FF2B5EF4-FFF2-40B4-BE49-F238E27FC236}">
                <a16:creationId xmlns:a16="http://schemas.microsoft.com/office/drawing/2014/main" id="{3A0089A9-9936-4610-AE4A-16CCBCB16E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860" y="2228778"/>
            <a:ext cx="164571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IF trivia - animated GIF on GIFER">
            <a:extLst>
              <a:ext uri="{FF2B5EF4-FFF2-40B4-BE49-F238E27FC236}">
                <a16:creationId xmlns:a16="http://schemas.microsoft.com/office/drawing/2014/main" id="{488B394C-9E67-43FC-A856-BCB69F269C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02145" y="3106516"/>
            <a:ext cx="1267517" cy="122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IF trivia - animated GIF on GIFER">
            <a:extLst>
              <a:ext uri="{FF2B5EF4-FFF2-40B4-BE49-F238E27FC236}">
                <a16:creationId xmlns:a16="http://schemas.microsoft.com/office/drawing/2014/main" id="{DD276DAA-96FF-4AE6-A749-4E224DF7F9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5566" y="251420"/>
            <a:ext cx="1267517" cy="122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464F1AFD-F5AD-433C-9050-5C6B5A13A5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2758" y="2837007"/>
            <a:ext cx="2956816" cy="1036410"/>
          </a:xfrm>
          <a:prstGeom prst="rect">
            <a:avLst/>
          </a:prstGeom>
        </p:spPr>
      </p:pic>
      <p:pic>
        <p:nvPicPr>
          <p:cNvPr id="4100" name="Picture 4" descr="Butterfly GIF - Find &amp; Share on GIPHY">
            <a:extLst>
              <a:ext uri="{FF2B5EF4-FFF2-40B4-BE49-F238E27FC236}">
                <a16:creationId xmlns:a16="http://schemas.microsoft.com/office/drawing/2014/main" id="{97AE671C-A591-4FC5-9049-9118E56EE5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850" y="767681"/>
            <a:ext cx="33528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40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8ACD1941-8E08-42A3-8B8C-48A552BF5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766" y="0"/>
            <a:ext cx="12284765" cy="6858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AEF95F8F-D587-4E28-976B-B44FB8F44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553" y="2518256"/>
            <a:ext cx="2639797" cy="2139881"/>
          </a:xfrm>
          <a:prstGeom prst="rect">
            <a:avLst/>
          </a:prstGeom>
        </p:spPr>
      </p:pic>
      <p:sp>
        <p:nvSpPr>
          <p:cNvPr id="5" name="Minčių burbulas: debesėlis 4">
            <a:extLst>
              <a:ext uri="{FF2B5EF4-FFF2-40B4-BE49-F238E27FC236}">
                <a16:creationId xmlns:a16="http://schemas.microsoft.com/office/drawing/2014/main" id="{73831622-4CEF-4244-A074-2E65989FD207}"/>
              </a:ext>
            </a:extLst>
          </p:cNvPr>
          <p:cNvSpPr/>
          <p:nvPr/>
        </p:nvSpPr>
        <p:spPr>
          <a:xfrm>
            <a:off x="3269358" y="490503"/>
            <a:ext cx="3091686" cy="1967772"/>
          </a:xfrm>
          <a:prstGeom prst="cloudCallou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>
                <a:latin typeface="Comic Sans MS" panose="030F0702030302020204" pitchFamily="66" charset="0"/>
              </a:rPr>
              <a:t>SVEIKI VAIKAI, KVIEČIU VISUS Į VABZDŽIŲ KARALYSTĘ</a:t>
            </a:r>
            <a:r>
              <a:rPr lang="en-US" dirty="0"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4ADC48DF-0894-4E27-8428-A61D484ED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7288" y="4250634"/>
            <a:ext cx="2615411" cy="2164268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CC9AD905-9E49-45B6-8ACE-BC05771EE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3669" y="4658137"/>
            <a:ext cx="3322608" cy="2158171"/>
          </a:xfrm>
          <a:prstGeom prst="rect">
            <a:avLst/>
          </a:prstGeom>
        </p:spPr>
      </p:pic>
      <p:pic>
        <p:nvPicPr>
          <p:cNvPr id="2052" name="Picture 4" descr="Cricket GIF - Find on GIFER">
            <a:extLst>
              <a:ext uri="{FF2B5EF4-FFF2-40B4-BE49-F238E27FC236}">
                <a16:creationId xmlns:a16="http://schemas.microsoft.com/office/drawing/2014/main" id="{B9C76BCC-CE65-46CC-BE01-9C455AD6F2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919" y="3531262"/>
            <a:ext cx="25622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C27A4BB2-CA15-45E9-87EE-5B01DECB67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8064" y="4906056"/>
            <a:ext cx="2487384" cy="1731414"/>
          </a:xfrm>
          <a:prstGeom prst="rect">
            <a:avLst/>
          </a:prstGeom>
        </p:spPr>
      </p:pic>
      <p:pic>
        <p:nvPicPr>
          <p:cNvPr id="15" name="Picture 2" descr="GIF trivia - animated GIF on GIFER">
            <a:extLst>
              <a:ext uri="{FF2B5EF4-FFF2-40B4-BE49-F238E27FC236}">
                <a16:creationId xmlns:a16="http://schemas.microsoft.com/office/drawing/2014/main" id="{3A0089A9-9936-4610-AE4A-16CCBCB16E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48" y="1870350"/>
            <a:ext cx="164571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IF trivia - animated GIF on GIFER">
            <a:extLst>
              <a:ext uri="{FF2B5EF4-FFF2-40B4-BE49-F238E27FC236}">
                <a16:creationId xmlns:a16="http://schemas.microsoft.com/office/drawing/2014/main" id="{488B394C-9E67-43FC-A856-BCB69F269C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61144" y="3027665"/>
            <a:ext cx="1267517" cy="122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IF trivia - animated GIF on GIFER">
            <a:extLst>
              <a:ext uri="{FF2B5EF4-FFF2-40B4-BE49-F238E27FC236}">
                <a16:creationId xmlns:a16="http://schemas.microsoft.com/office/drawing/2014/main" id="{DD276DAA-96FF-4AE6-A749-4E224DF7F9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3449" y="3922504"/>
            <a:ext cx="1267517" cy="122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lberto Piriz | Fadas lindas, Borboletas">
            <a:extLst>
              <a:ext uri="{FF2B5EF4-FFF2-40B4-BE49-F238E27FC236}">
                <a16:creationId xmlns:a16="http://schemas.microsoft.com/office/drawing/2014/main" id="{56076535-90E5-4291-AE5B-00C51B508C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655" y="-4253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utterfly GIF - Find &amp; Share on GIPHY">
            <a:extLst>
              <a:ext uri="{FF2B5EF4-FFF2-40B4-BE49-F238E27FC236}">
                <a16:creationId xmlns:a16="http://schemas.microsoft.com/office/drawing/2014/main" id="{7221D347-0292-4A6A-8CE7-94CDE3D31A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2748">
            <a:off x="186311" y="1073980"/>
            <a:ext cx="33528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89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8ACD1941-8E08-42A3-8B8C-48A552BF5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7F82EB30-1441-4228-8150-FC6AC7811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356" y="2358000"/>
            <a:ext cx="6191731" cy="4500000"/>
          </a:xfrm>
          <a:prstGeom prst="rect">
            <a:avLst/>
          </a:prstGeom>
        </p:spPr>
      </p:pic>
      <p:sp>
        <p:nvSpPr>
          <p:cNvPr id="4" name="Stačiakampis 3">
            <a:extLst>
              <a:ext uri="{FF2B5EF4-FFF2-40B4-BE49-F238E27FC236}">
                <a16:creationId xmlns:a16="http://schemas.microsoft.com/office/drawing/2014/main" id="{7E16ECB4-5E2E-49C1-A190-E848D8C441E7}"/>
              </a:ext>
            </a:extLst>
          </p:cNvPr>
          <p:cNvSpPr/>
          <p:nvPr/>
        </p:nvSpPr>
        <p:spPr>
          <a:xfrm>
            <a:off x="1470991" y="470120"/>
            <a:ext cx="9899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lt-LT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SUSKAIČIUOK IR PASAKYK KIEK VABZDŽIŲ </a:t>
            </a:r>
            <a:r>
              <a:rPr lang="lt-LT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MATAI</a:t>
            </a:r>
            <a:r>
              <a:rPr lang="lt-LT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? JUOS ĮVARDINK.</a:t>
            </a:r>
          </a:p>
        </p:txBody>
      </p:sp>
    </p:spTree>
    <p:extLst>
      <p:ext uri="{BB962C8B-B14F-4D97-AF65-F5344CB8AC3E}">
        <p14:creationId xmlns:p14="http://schemas.microsoft.com/office/powerpoint/2010/main" val="65976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8A2BE591-FFBA-4B28-BB75-5642C5F27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380" y="0"/>
            <a:ext cx="5299364" cy="6858000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85D7B8B3-51B4-417F-93B2-C2A35B533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86256" cy="6858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A7D76326-151B-40A6-ADC8-33BE5AFC3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6" name="Debesis 5">
            <a:extLst>
              <a:ext uri="{FF2B5EF4-FFF2-40B4-BE49-F238E27FC236}">
                <a16:creationId xmlns:a16="http://schemas.microsoft.com/office/drawing/2014/main" id="{00A217F0-A42A-4098-A1A6-3306F29CAFBD}"/>
              </a:ext>
            </a:extLst>
          </p:cNvPr>
          <p:cNvSpPr/>
          <p:nvPr/>
        </p:nvSpPr>
        <p:spPr>
          <a:xfrm>
            <a:off x="1286256" y="3021496"/>
            <a:ext cx="4478440" cy="3707296"/>
          </a:xfrm>
          <a:prstGeom prst="cloud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  <a:latin typeface="Comic Sans MS" panose="030F0702030302020204" pitchFamily="66" charset="0"/>
              </a:rPr>
              <a:t>Kas ten skraido visą dieną,</a:t>
            </a:r>
            <a:br>
              <a:rPr lang="lt-LT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lt-LT" dirty="0">
                <a:solidFill>
                  <a:schemeClr val="tx1"/>
                </a:solidFill>
                <a:latin typeface="Comic Sans MS" panose="030F0702030302020204" pitchFamily="66" charset="0"/>
              </a:rPr>
              <a:t>Pailsėt negali.</a:t>
            </a:r>
            <a:br>
              <a:rPr lang="lt-LT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lt-LT" dirty="0">
                <a:solidFill>
                  <a:schemeClr val="tx1"/>
                </a:solidFill>
                <a:latin typeface="Comic Sans MS" panose="030F0702030302020204" pitchFamily="66" charset="0"/>
              </a:rPr>
              <a:t>Su dryžuotu sijonėliu</a:t>
            </a:r>
            <a:br>
              <a:rPr lang="lt-LT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lt-LT" dirty="0">
                <a:solidFill>
                  <a:schemeClr val="tx1"/>
                </a:solidFill>
                <a:latin typeface="Comic Sans MS" panose="030F0702030302020204" pitchFamily="66" charset="0"/>
              </a:rPr>
              <a:t>Ir plonais sparneliais.</a:t>
            </a:r>
          </a:p>
          <a:p>
            <a:pPr algn="ctr"/>
            <a:r>
              <a:rPr lang="lt-LT" dirty="0">
                <a:solidFill>
                  <a:schemeClr val="tx1"/>
                </a:solidFill>
                <a:latin typeface="Comic Sans MS" panose="030F0702030302020204" pitchFamily="66" charset="0"/>
              </a:rPr>
              <a:t>Tai bitutė triūsia, pluša</a:t>
            </a:r>
            <a:br>
              <a:rPr lang="lt-LT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lt-LT" dirty="0">
                <a:solidFill>
                  <a:schemeClr val="tx1"/>
                </a:solidFill>
                <a:latin typeface="Comic Sans MS" panose="030F0702030302020204" pitchFamily="66" charset="0"/>
              </a:rPr>
              <a:t>Tarp margų gėlelių –</a:t>
            </a:r>
            <a:br>
              <a:rPr lang="lt-LT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lt-LT" dirty="0">
                <a:solidFill>
                  <a:schemeClr val="tx1"/>
                </a:solidFill>
                <a:latin typeface="Comic Sans MS" panose="030F0702030302020204" pitchFamily="66" charset="0"/>
              </a:rPr>
              <a:t>Su dryžuotu sijonėliu</a:t>
            </a:r>
            <a:br>
              <a:rPr lang="lt-LT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lt-LT" dirty="0">
                <a:solidFill>
                  <a:schemeClr val="tx1"/>
                </a:solidFill>
                <a:latin typeface="Comic Sans MS" panose="030F0702030302020204" pitchFamily="66" charset="0"/>
              </a:rPr>
              <a:t>Ir plonais sparneliais.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Stačiakampis 6">
            <a:extLst>
              <a:ext uri="{FF2B5EF4-FFF2-40B4-BE49-F238E27FC236}">
                <a16:creationId xmlns:a16="http://schemas.microsoft.com/office/drawing/2014/main" id="{DC2A58A6-08EA-4DB2-9472-58A88A6427D0}"/>
              </a:ext>
            </a:extLst>
          </p:cNvPr>
          <p:cNvSpPr/>
          <p:nvPr/>
        </p:nvSpPr>
        <p:spPr>
          <a:xfrm>
            <a:off x="1508348" y="344557"/>
            <a:ext cx="4498476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t-LT" sz="4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Išmok eilėraštuką </a:t>
            </a:r>
          </a:p>
          <a:p>
            <a:pPr algn="ctr"/>
            <a:r>
              <a:rPr lang="lt-LT" sz="4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ir nuspalvink bitutę</a:t>
            </a:r>
            <a:r>
              <a:rPr lang="lt-LT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456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8ACD1941-8E08-42A3-8B8C-48A552BF5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Download Setas Watercolor Cartoon Mushroom Centerblog Download HD ...">
            <a:extLst>
              <a:ext uri="{FF2B5EF4-FFF2-40B4-BE49-F238E27FC236}">
                <a16:creationId xmlns:a16="http://schemas.microsoft.com/office/drawing/2014/main" id="{EE40FC49-5393-44B5-B374-72212A8D0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72" y="1032110"/>
            <a:ext cx="250031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ownload Setas Watercolor Cartoon Mushroom Centerblog Download HD ...">
            <a:extLst>
              <a:ext uri="{FF2B5EF4-FFF2-40B4-BE49-F238E27FC236}">
                <a16:creationId xmlns:a16="http://schemas.microsoft.com/office/drawing/2014/main" id="{AE22AE5A-1028-4880-8AA0-9F9376930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622" y="1260000"/>
            <a:ext cx="250031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ownload Setas Watercolor Cartoon Mushroom Centerblog Download HD ...">
            <a:extLst>
              <a:ext uri="{FF2B5EF4-FFF2-40B4-BE49-F238E27FC236}">
                <a16:creationId xmlns:a16="http://schemas.microsoft.com/office/drawing/2014/main" id="{586A7E41-EDD4-4795-A423-13DDB92B1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236" y="1032110"/>
            <a:ext cx="250031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ownload Setas Watercolor Cartoon Mushroom Centerblog Download HD ...">
            <a:extLst>
              <a:ext uri="{FF2B5EF4-FFF2-40B4-BE49-F238E27FC236}">
                <a16:creationId xmlns:a16="http://schemas.microsoft.com/office/drawing/2014/main" id="{3578099A-E488-457E-A43E-7DD8EFB10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915" y="182462"/>
            <a:ext cx="250031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ačiakampis 4">
            <a:extLst>
              <a:ext uri="{FF2B5EF4-FFF2-40B4-BE49-F238E27FC236}">
                <a16:creationId xmlns:a16="http://schemas.microsoft.com/office/drawing/2014/main" id="{8C123EC1-55DE-44F3-88D5-D4BE494B2690}"/>
              </a:ext>
            </a:extLst>
          </p:cNvPr>
          <p:cNvSpPr/>
          <p:nvPr/>
        </p:nvSpPr>
        <p:spPr>
          <a:xfrm>
            <a:off x="2738947" y="222946"/>
            <a:ext cx="60739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t-LT" sz="4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SURASK VABZDŽIŲ NAMUS.</a:t>
            </a: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F47D723B-9E90-4524-B1F0-9FC12960B3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95" t="66" r="5199"/>
          <a:stretch/>
        </p:blipFill>
        <p:spPr>
          <a:xfrm>
            <a:off x="4525777" y="1177527"/>
            <a:ext cx="834695" cy="720000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C9FD9EC9-FC70-47A4-8B02-BC713D17A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308" y="3833721"/>
            <a:ext cx="2487384" cy="1731414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4C127FF5-D6CA-4835-B9AF-E3845BD44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898" y="1177527"/>
            <a:ext cx="775776" cy="540000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52A79BA7-A01B-42ED-A1E5-AFF25C43F3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95" t="66" r="5199"/>
          <a:stretch/>
        </p:blipFill>
        <p:spPr>
          <a:xfrm>
            <a:off x="884088" y="4161135"/>
            <a:ext cx="1627660" cy="1404000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CCE24C95-ED19-4F6E-8AD9-EE948C6E42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95" t="66" r="5199"/>
          <a:stretch/>
        </p:blipFill>
        <p:spPr>
          <a:xfrm>
            <a:off x="10088415" y="5281223"/>
            <a:ext cx="1627660" cy="1404000"/>
          </a:xfrm>
          <a:prstGeom prst="rect">
            <a:avLst/>
          </a:prstGeom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94A11A7A-8702-47F3-97CE-A53B80E80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349" y="5625435"/>
            <a:ext cx="1448118" cy="100800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359C6A6A-083D-4805-A471-2EEC78F59F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3794" y="3082049"/>
            <a:ext cx="951860" cy="1440000"/>
          </a:xfrm>
          <a:prstGeom prst="rect">
            <a:avLst/>
          </a:prstGeom>
        </p:spPr>
      </p:pic>
      <p:pic>
        <p:nvPicPr>
          <p:cNvPr id="18" name="Paveikslėlis 17">
            <a:extLst>
              <a:ext uri="{FF2B5EF4-FFF2-40B4-BE49-F238E27FC236}">
                <a16:creationId xmlns:a16="http://schemas.microsoft.com/office/drawing/2014/main" id="{6E29C37E-24BC-49C4-9203-74BB25CC9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846" y="1269389"/>
            <a:ext cx="475930" cy="720000"/>
          </a:xfrm>
          <a:prstGeom prst="rect">
            <a:avLst/>
          </a:prstGeom>
        </p:spPr>
      </p:pic>
      <p:pic>
        <p:nvPicPr>
          <p:cNvPr id="19" name="Paveikslėlis 18">
            <a:extLst>
              <a:ext uri="{FF2B5EF4-FFF2-40B4-BE49-F238E27FC236}">
                <a16:creationId xmlns:a16="http://schemas.microsoft.com/office/drawing/2014/main" id="{6E643C4E-B925-405D-B7A8-FEA58AD9C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2348" y="5245223"/>
            <a:ext cx="951860" cy="1440000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C38FA70D-6558-4A6F-A282-0821BB92B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4261" y="4689435"/>
            <a:ext cx="1449028" cy="1440000"/>
          </a:xfrm>
          <a:prstGeom prst="rect">
            <a:avLst/>
          </a:prstGeom>
        </p:spPr>
      </p:pic>
      <p:pic>
        <p:nvPicPr>
          <p:cNvPr id="21" name="Paveikslėlis 20">
            <a:extLst>
              <a:ext uri="{FF2B5EF4-FFF2-40B4-BE49-F238E27FC236}">
                <a16:creationId xmlns:a16="http://schemas.microsoft.com/office/drawing/2014/main" id="{1E9F7520-3CDB-4074-A46F-D429B89EBA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2349" y="595648"/>
            <a:ext cx="724514" cy="720000"/>
          </a:xfrm>
          <a:prstGeom prst="rect">
            <a:avLst/>
          </a:prstGeom>
        </p:spPr>
      </p:pic>
      <p:pic>
        <p:nvPicPr>
          <p:cNvPr id="22" name="Paveikslėlis 21">
            <a:extLst>
              <a:ext uri="{FF2B5EF4-FFF2-40B4-BE49-F238E27FC236}">
                <a16:creationId xmlns:a16="http://schemas.microsoft.com/office/drawing/2014/main" id="{14FBB43F-3DE5-4A90-AF00-25C2C8D367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1160" y="3879000"/>
            <a:ext cx="1449028" cy="1440000"/>
          </a:xfrm>
          <a:prstGeom prst="rect">
            <a:avLst/>
          </a:prstGeom>
        </p:spPr>
      </p:pic>
      <p:pic>
        <p:nvPicPr>
          <p:cNvPr id="23" name="Paveikslėlis 22">
            <a:extLst>
              <a:ext uri="{FF2B5EF4-FFF2-40B4-BE49-F238E27FC236}">
                <a16:creationId xmlns:a16="http://schemas.microsoft.com/office/drawing/2014/main" id="{56163EF7-BDA9-46B5-B6A7-662164D3B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402" y="6188806"/>
            <a:ext cx="775776" cy="540000"/>
          </a:xfrm>
          <a:prstGeom prst="rect">
            <a:avLst/>
          </a:prstGeom>
        </p:spPr>
      </p:pic>
      <p:pic>
        <p:nvPicPr>
          <p:cNvPr id="24" name="Paveikslėlis 23">
            <a:extLst>
              <a:ext uri="{FF2B5EF4-FFF2-40B4-BE49-F238E27FC236}">
                <a16:creationId xmlns:a16="http://schemas.microsoft.com/office/drawing/2014/main" id="{DD8F476B-5299-4C3C-B187-79838AE746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95" t="66" r="5199"/>
          <a:stretch/>
        </p:blipFill>
        <p:spPr>
          <a:xfrm>
            <a:off x="7681913" y="3348032"/>
            <a:ext cx="1627660" cy="1404000"/>
          </a:xfrm>
          <a:prstGeom prst="rect">
            <a:avLst/>
          </a:prstGeom>
        </p:spPr>
      </p:pic>
      <p:pic>
        <p:nvPicPr>
          <p:cNvPr id="25" name="Paveikslėlis 24">
            <a:extLst>
              <a:ext uri="{FF2B5EF4-FFF2-40B4-BE49-F238E27FC236}">
                <a16:creationId xmlns:a16="http://schemas.microsoft.com/office/drawing/2014/main" id="{BFBF7E2B-5A73-4AAB-A62D-AA0FB97914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37357" y="3690032"/>
            <a:ext cx="74622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6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8D1633A0-639A-4FEF-9DC6-C23D7EB79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3504" cy="6858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1E9CD028-29A5-47D6-B4FB-9063D203B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496" y="0"/>
            <a:ext cx="603504" cy="6858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BB1CD1D2-C700-4872-A3A9-A0AD24A90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5"/>
          <a:stretch/>
        </p:blipFill>
        <p:spPr>
          <a:xfrm>
            <a:off x="5704454" y="533401"/>
            <a:ext cx="5334367" cy="6084000"/>
          </a:xfrm>
          <a:prstGeom prst="rect">
            <a:avLst/>
          </a:prstGeom>
        </p:spPr>
      </p:pic>
      <p:sp>
        <p:nvSpPr>
          <p:cNvPr id="7" name="Debesis 6">
            <a:extLst>
              <a:ext uri="{FF2B5EF4-FFF2-40B4-BE49-F238E27FC236}">
                <a16:creationId xmlns:a16="http://schemas.microsoft.com/office/drawing/2014/main" id="{67A4BECB-D837-4B4C-90E5-BAD4B28EFCC2}"/>
              </a:ext>
            </a:extLst>
          </p:cNvPr>
          <p:cNvSpPr/>
          <p:nvPr/>
        </p:nvSpPr>
        <p:spPr>
          <a:xfrm rot="20730016">
            <a:off x="944758" y="533401"/>
            <a:ext cx="3746512" cy="265896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SURASK DRUGELIŲ ŠEŠĖLIUS.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CDC57BD6-88D9-4905-9421-4909B57D7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849" y="2211711"/>
            <a:ext cx="2231329" cy="1798476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D7037C90-337E-4CBF-A727-63588547D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78968" y="3925548"/>
            <a:ext cx="1974652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9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8ACD1941-8E08-42A3-8B8C-48A552BF5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tačiakampis 2">
            <a:extLst>
              <a:ext uri="{FF2B5EF4-FFF2-40B4-BE49-F238E27FC236}">
                <a16:creationId xmlns:a16="http://schemas.microsoft.com/office/drawing/2014/main" id="{9E299FC1-B363-4F99-ADDE-7882389D3D33}"/>
              </a:ext>
            </a:extLst>
          </p:cNvPr>
          <p:cNvSpPr/>
          <p:nvPr/>
        </p:nvSpPr>
        <p:spPr>
          <a:xfrm>
            <a:off x="2455364" y="114954"/>
            <a:ext cx="87006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t-LT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IŠVARDINK, KURIE VABZDŽIAI SKRAIDO?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9EC80E3E-6349-4315-84EF-66DFC4D08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090" y="1484207"/>
            <a:ext cx="1999661" cy="1944793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A593A10D-C13E-4678-BC96-E4A2DA0B3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304" y="5045925"/>
            <a:ext cx="2487384" cy="1731414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7EF11EF9-1767-4CEB-A003-6CBB6D41A7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95" y="3293765"/>
            <a:ext cx="2173143" cy="187200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FF2ADED9-216E-45A7-8F04-BA8A2627B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2857" y="2079391"/>
            <a:ext cx="1426588" cy="2158171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69D491B3-8DED-439D-9BDD-0790EF0286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254"/>
          <a:stretch/>
        </p:blipFill>
        <p:spPr>
          <a:xfrm>
            <a:off x="5246610" y="3048142"/>
            <a:ext cx="2233727" cy="1800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59BF29FC-FD91-4C58-9C3E-717F269571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677"/>
          <a:stretch/>
        </p:blipFill>
        <p:spPr>
          <a:xfrm>
            <a:off x="7398308" y="1322965"/>
            <a:ext cx="2641994" cy="2140527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AB4ECC98-64A7-4F5D-B67B-320AD02735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4627"/>
          <a:stretch/>
        </p:blipFill>
        <p:spPr>
          <a:xfrm>
            <a:off x="8417672" y="5011632"/>
            <a:ext cx="2703066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6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3396800C-977B-48D6-9494-DDE23C0FF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3504" cy="6858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8269EC46-D9B8-422D-8FA5-DE9FC070C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496" y="0"/>
            <a:ext cx="603504" cy="685800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62E16C4C-2EB8-4926-9FD7-D35B427DE7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AF7"/>
              </a:clrFrom>
              <a:clrTo>
                <a:srgbClr val="F8FA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78" y="1166322"/>
            <a:ext cx="8892209" cy="5400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D343F9B0-A295-4003-B459-6DB6667B8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892" y="509240"/>
            <a:ext cx="3724979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8ACD1941-8E08-42A3-8B8C-48A552BF5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tačiakampis 2">
            <a:extLst>
              <a:ext uri="{FF2B5EF4-FFF2-40B4-BE49-F238E27FC236}">
                <a16:creationId xmlns:a16="http://schemas.microsoft.com/office/drawing/2014/main" id="{99E211DB-78BD-43C3-A8A7-7D0766BD8F7D}"/>
              </a:ext>
            </a:extLst>
          </p:cNvPr>
          <p:cNvSpPr/>
          <p:nvPr/>
        </p:nvSpPr>
        <p:spPr>
          <a:xfrm>
            <a:off x="1528587" y="449422"/>
            <a:ext cx="96384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t-LT" sz="4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PADĖK VABZDŽIAMS SURASTI SAVO NAMUS.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47446C98-E53A-41D1-B892-C95573882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0452" flipH="1">
            <a:off x="902294" y="2064248"/>
            <a:ext cx="2215870" cy="1798476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4E149783-ABED-40AE-9F9C-48384A42D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611" y="2909576"/>
            <a:ext cx="1807633" cy="1800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BA2BF355-2B9C-4C00-B361-32FA948452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87" r="7689" b="9178"/>
          <a:stretch/>
        </p:blipFill>
        <p:spPr>
          <a:xfrm>
            <a:off x="9894235" y="4120090"/>
            <a:ext cx="1224733" cy="1440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3E9D4983-3831-488C-8F36-7BF6CBEA9F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719"/>
          <a:stretch/>
        </p:blipFill>
        <p:spPr>
          <a:xfrm>
            <a:off x="4973143" y="4613993"/>
            <a:ext cx="3325177" cy="2160000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AE299052-6FCE-4D7C-8FB6-A09640E3EE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8212"/>
          <a:stretch/>
        </p:blipFill>
        <p:spPr>
          <a:xfrm>
            <a:off x="8664251" y="2783718"/>
            <a:ext cx="2820648" cy="3877629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244D3A8B-D189-4926-A027-F91AE80A421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0229" y="3946377"/>
            <a:ext cx="2789180" cy="2736000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090CF164-BB3E-40BD-90D5-1F9F923674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462045" y="1309121"/>
            <a:ext cx="2166616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5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105</Words>
  <Application>Microsoft Office PowerPoint</Application>
  <PresentationFormat>Plačiaekranė</PresentationFormat>
  <Paragraphs>26</Paragraphs>
  <Slides>14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„Office“ tema</vt:lpstr>
      <vt:lpstr>SVEČIUOSE PAS VABZDŽIUS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SVEČIUOSE PAS VABZDŽIUS</dc:title>
  <dc:creator>20190828s</dc:creator>
  <cp:lastModifiedBy>20190828s</cp:lastModifiedBy>
  <cp:revision>35</cp:revision>
  <dcterms:created xsi:type="dcterms:W3CDTF">2020-04-28T07:19:04Z</dcterms:created>
  <dcterms:modified xsi:type="dcterms:W3CDTF">2020-04-29T14:25:54Z</dcterms:modified>
</cp:coreProperties>
</file>