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6" r:id="rId2"/>
    <p:sldId id="265" r:id="rId3"/>
    <p:sldId id="264" r:id="rId4"/>
    <p:sldId id="256" r:id="rId5"/>
    <p:sldId id="257" r:id="rId6"/>
    <p:sldId id="263" r:id="rId7"/>
    <p:sldId id="269" r:id="rId8"/>
    <p:sldId id="272" r:id="rId9"/>
    <p:sldId id="274" r:id="rId10"/>
    <p:sldId id="258" r:id="rId11"/>
    <p:sldId id="267" r:id="rId12"/>
    <p:sldId id="271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317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67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53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039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60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184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014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701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76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69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02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66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66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284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341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81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D546-D9FA-496A-95CE-C43B4B49D6AA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2983A5-1B28-4612-8A22-8BEBD44BD3A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" b="10561"/>
          <a:stretch/>
        </p:blipFill>
        <p:spPr>
          <a:xfrm>
            <a:off x="78259" y="70022"/>
            <a:ext cx="12035480" cy="6722076"/>
          </a:xfrm>
          <a:prstGeom prst="rect">
            <a:avLst/>
          </a:prstGeom>
        </p:spPr>
      </p:pic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3469946" y="2471352"/>
            <a:ext cx="5352778" cy="1320800"/>
          </a:xfrm>
        </p:spPr>
        <p:txBody>
          <a:bodyPr>
            <a:noAutofit/>
          </a:bodyPr>
          <a:lstStyle/>
          <a:p>
            <a:pPr algn="ctr"/>
            <a:r>
              <a:rPr lang="lt-LT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</a:t>
            </a:r>
            <a:r>
              <a:rPr lang="lt-LT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ČIU0KIME AUGALUS</a:t>
            </a:r>
            <a:endParaRPr lang="lt-LT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2 paantraštė"/>
          <p:cNvSpPr txBox="1">
            <a:spLocks/>
          </p:cNvSpPr>
          <p:nvPr/>
        </p:nvSpPr>
        <p:spPr>
          <a:xfrm>
            <a:off x="4397414" y="5511938"/>
            <a:ext cx="7126289" cy="12801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b="1" dirty="0" smtClean="0">
                <a:solidFill>
                  <a:schemeClr val="tx2"/>
                </a:solidFill>
              </a:rPr>
              <a:t>                  </a:t>
            </a:r>
            <a:r>
              <a:rPr lang="lt-LT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 Parengė mokytojos: Aistė </a:t>
            </a:r>
            <a:r>
              <a:rPr lang="lt-LT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Guobė</a:t>
            </a:r>
            <a:r>
              <a:rPr lang="lt-LT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</a:t>
            </a:r>
          </a:p>
          <a:p>
            <a:pPr marL="0" indent="0" algn="ctr">
              <a:buNone/>
            </a:pPr>
            <a:r>
              <a:rPr lang="lt-LT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lt-LT" b="1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Rita </a:t>
            </a:r>
            <a:r>
              <a:rPr lang="lt-LT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Pūtvienė</a:t>
            </a:r>
            <a:endParaRPr lang="lt-LT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4383" y="271849"/>
            <a:ext cx="8596668" cy="428368"/>
          </a:xfrm>
        </p:spPr>
        <p:txBody>
          <a:bodyPr>
            <a:noAutofit/>
          </a:bodyPr>
          <a:lstStyle/>
          <a:p>
            <a:pPr algn="ctr"/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PRISIMINK IR ĮRAŠYK GĖLĖS DALIS</a:t>
            </a:r>
            <a:r>
              <a:rPr lang="lt-LT" sz="2400" dirty="0" smtClean="0">
                <a:latin typeface="Comic Sans MS" panose="030F0702030302020204" pitchFamily="66" charset="0"/>
              </a:rPr>
              <a:t>.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t="9511" r="16383" b="4838"/>
          <a:stretch/>
        </p:blipFill>
        <p:spPr>
          <a:xfrm>
            <a:off x="2644358" y="996141"/>
            <a:ext cx="4753220" cy="5618843"/>
          </a:xfrm>
          <a:prstGeom prst="rect">
            <a:avLst/>
          </a:prstGeom>
        </p:spPr>
      </p:pic>
      <p:pic>
        <p:nvPicPr>
          <p:cNvPr id="5" name="Paveikslėlis 4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1121" b="51248"/>
          <a:stretch/>
        </p:blipFill>
        <p:spPr bwMode="auto">
          <a:xfrm>
            <a:off x="305057" y="131805"/>
            <a:ext cx="1021235" cy="1037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6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35004" y="131805"/>
            <a:ext cx="8596668" cy="54369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PAPUO</a:t>
            </a: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ŠK PAVEIKSLĖLĮ ŠIOMIS SPALVOMIS.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10466" r="162" b="7758"/>
          <a:stretch/>
        </p:blipFill>
        <p:spPr>
          <a:xfrm>
            <a:off x="1631093" y="847348"/>
            <a:ext cx="5524043" cy="575939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Ovalas 6"/>
          <p:cNvSpPr/>
          <p:nvPr/>
        </p:nvSpPr>
        <p:spPr>
          <a:xfrm>
            <a:off x="7717872" y="1140903"/>
            <a:ext cx="503339" cy="453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t-LT" dirty="0"/>
          </a:p>
        </p:txBody>
      </p:sp>
      <p:sp>
        <p:nvSpPr>
          <p:cNvPr id="8" name="Ovalas 7"/>
          <p:cNvSpPr/>
          <p:nvPr/>
        </p:nvSpPr>
        <p:spPr>
          <a:xfrm>
            <a:off x="7717872" y="1695285"/>
            <a:ext cx="503339" cy="453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9" name="Ovalas 8"/>
          <p:cNvSpPr/>
          <p:nvPr/>
        </p:nvSpPr>
        <p:spPr>
          <a:xfrm>
            <a:off x="7717872" y="2258055"/>
            <a:ext cx="503339" cy="45300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Ovalas 9"/>
          <p:cNvSpPr/>
          <p:nvPr/>
        </p:nvSpPr>
        <p:spPr>
          <a:xfrm>
            <a:off x="7717872" y="2820825"/>
            <a:ext cx="503339" cy="453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7717872" y="3406251"/>
            <a:ext cx="503339" cy="4530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7743039" y="4032455"/>
            <a:ext cx="503339" cy="4530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Ovalas 12"/>
          <p:cNvSpPr/>
          <p:nvPr/>
        </p:nvSpPr>
        <p:spPr>
          <a:xfrm>
            <a:off x="7759817" y="4685449"/>
            <a:ext cx="503339" cy="453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7768206" y="5278740"/>
            <a:ext cx="503339" cy="45300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15" name="Paveikslėlis 14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51273" r="47819" b="1096"/>
          <a:stretch/>
        </p:blipFill>
        <p:spPr bwMode="auto">
          <a:xfrm>
            <a:off x="263868" y="787677"/>
            <a:ext cx="881191" cy="960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92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:\Users\Dell-PC\Desktop\b85c6f7d811aed149bfd8f6e913b63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9" y="76199"/>
            <a:ext cx="4720280" cy="6126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4456671" y="594155"/>
            <a:ext cx="3599935" cy="2545490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AČIŪ UŽ PUIKIAI ATLIKTAS UŽDUOTĖLES.</a:t>
            </a:r>
            <a:br>
              <a:rPr lang="lt-LT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IKI PASIMATYMO DRAUGAI</a:t>
            </a: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lt-LT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" y="508170"/>
            <a:ext cx="2152889" cy="21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46" y="433919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" y="217059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78" y="594155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aveikslėlis 18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505790" y="5325447"/>
            <a:ext cx="1860967" cy="153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aveikslėlis 19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2318460" y="5745574"/>
            <a:ext cx="1257300" cy="91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aveikslėlis 20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07158" y="4431005"/>
            <a:ext cx="1257300" cy="91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750573" y="5988908"/>
            <a:ext cx="1487863" cy="766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aveikslėlis 22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414195" y="5691869"/>
            <a:ext cx="679481" cy="511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aveikslėlis 23" descr="Vector collection grass and leaves. You can use for greeting cards, posters and design projects. EPS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5364952" y="6079524"/>
            <a:ext cx="904976" cy="675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aveikslėlis 24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8056606" y="4431005"/>
            <a:ext cx="1201849" cy="1111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aveikslėlis 25" descr="Vector collection grass and leaves. You can use for greeting cards, posters and design projects. EPS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7441891" y="5745574"/>
            <a:ext cx="795948" cy="51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aveikslėlis 26" descr="Vector collection grass and leaves. You can use for greeting cards, posters and design projects. EPS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6425717" y="6203091"/>
            <a:ext cx="1027998" cy="51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1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:\Users\Dell-PC\Desktop\b85c6f7d811aed149bfd8f6e913b63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9" y="76199"/>
            <a:ext cx="4720280" cy="6126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4456671" y="594155"/>
            <a:ext cx="3599935" cy="254549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SVEIKI </a:t>
            </a:r>
            <a:r>
              <a:rPr lang="lt-LT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DRAUGAI. </a:t>
            </a:r>
            <a:br>
              <a:rPr lang="lt-LT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MES JŪSŲ LABAI PASIILGOME, O JŪS MŪSŲ PASIILGOTE? JEI TAIP, TAI SIŪLOME DABAR KARTU ATLIKTI JUMS SURUOŠTAS UŽDUOTĖLES.</a:t>
            </a:r>
            <a:endParaRPr lang="lt-LT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" y="508170"/>
            <a:ext cx="2152889" cy="21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46" y="433919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" y="217059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ybrid Cloud GIF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78" y="594155"/>
            <a:ext cx="776296" cy="5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aveikslėlis 18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505790" y="5325447"/>
            <a:ext cx="1860967" cy="1532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aveikslėlis 19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2318460" y="5745574"/>
            <a:ext cx="1257300" cy="91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aveikslėlis 20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07158" y="4431005"/>
            <a:ext cx="1257300" cy="91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750573" y="5988908"/>
            <a:ext cx="1487863" cy="766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aveikslėlis 22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414195" y="5691869"/>
            <a:ext cx="679481" cy="511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aveikslėlis 23" descr="Vector collection grass and leaves. You can use for greeting cards, posters and design projects. EPS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5364952" y="6079524"/>
            <a:ext cx="904976" cy="675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aveikslėlis 24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8056606" y="4431005"/>
            <a:ext cx="1201849" cy="1111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aveikslėlis 25" descr="Vector collection grass and leaves. You can use for greeting cards, posters and design projects. EPS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7441891" y="5745574"/>
            <a:ext cx="795948" cy="51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aveikslėlis 26" descr="Vector collection grass and leaves. You can use for greeting cards, posters and design projects. EPS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6425717" y="6203091"/>
            <a:ext cx="1027998" cy="51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8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apvalintas stačiakampis 41"/>
          <p:cNvSpPr/>
          <p:nvPr/>
        </p:nvSpPr>
        <p:spPr>
          <a:xfrm>
            <a:off x="4614510" y="4642640"/>
            <a:ext cx="2265405" cy="926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Suapvalintas stačiakampis 40"/>
          <p:cNvSpPr/>
          <p:nvPr/>
        </p:nvSpPr>
        <p:spPr>
          <a:xfrm>
            <a:off x="1367481" y="4658761"/>
            <a:ext cx="2059460" cy="975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Suapvalintas stačiakampis 39"/>
          <p:cNvSpPr/>
          <p:nvPr/>
        </p:nvSpPr>
        <p:spPr>
          <a:xfrm>
            <a:off x="5238492" y="2878996"/>
            <a:ext cx="924845" cy="874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uapvalintas stačiakampis 21"/>
          <p:cNvSpPr/>
          <p:nvPr/>
        </p:nvSpPr>
        <p:spPr>
          <a:xfrm>
            <a:off x="848497" y="2883019"/>
            <a:ext cx="3137700" cy="925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Suapvalintas stačiakampis 19"/>
          <p:cNvSpPr/>
          <p:nvPr/>
        </p:nvSpPr>
        <p:spPr>
          <a:xfrm>
            <a:off x="4787407" y="1115018"/>
            <a:ext cx="1934669" cy="9152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uapvalintas stačiakampis 13"/>
          <p:cNvSpPr/>
          <p:nvPr/>
        </p:nvSpPr>
        <p:spPr>
          <a:xfrm>
            <a:off x="1120346" y="1115018"/>
            <a:ext cx="2858530" cy="894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9096" y="205946"/>
            <a:ext cx="8596668" cy="634313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ATLIK SUDĖTIES VEIKSMUS.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 descr="Plant Clipart Cartoon - Tree Cartoon Transparent Png | Transparent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792" r="20410" b="5946"/>
          <a:stretch/>
        </p:blipFill>
        <p:spPr bwMode="auto">
          <a:xfrm>
            <a:off x="1302566" y="1149144"/>
            <a:ext cx="661653" cy="762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Plant Clipart Cartoon - Tree Cartoon Transparent Png | Transparent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792" r="20410" b="5946"/>
          <a:stretch/>
        </p:blipFill>
        <p:spPr bwMode="auto">
          <a:xfrm>
            <a:off x="2178859" y="1165639"/>
            <a:ext cx="632484" cy="74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Plant Clipart Cartoon - Tree Cartoon Transparent Png | Transparent ..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792" r="20410" b="5946"/>
          <a:stretch/>
        </p:blipFill>
        <p:spPr bwMode="auto">
          <a:xfrm>
            <a:off x="2945181" y="1130637"/>
            <a:ext cx="674693" cy="78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Plant Clipart Cartoon - Tree Cartoon Transparent Png | Transparent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792" r="20410" b="5946"/>
          <a:stretch/>
        </p:blipFill>
        <p:spPr bwMode="auto">
          <a:xfrm>
            <a:off x="5819238" y="1149145"/>
            <a:ext cx="614513" cy="762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Plant Clipart Cartoon - Tree Cartoon Transparent Png | Transparent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5792" r="20410" b="5946"/>
          <a:stretch/>
        </p:blipFill>
        <p:spPr bwMode="auto">
          <a:xfrm>
            <a:off x="4959838" y="1165638"/>
            <a:ext cx="619143" cy="74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Lemon tree with green leaves Royalty Free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532" r="8486" b="15169"/>
          <a:stretch/>
        </p:blipFill>
        <p:spPr bwMode="auto">
          <a:xfrm>
            <a:off x="932977" y="2957667"/>
            <a:ext cx="807219" cy="843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aveikslėlis 9" descr="Lemon tree with green leaves Royalty Free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532" r="8486" b="15169"/>
          <a:stretch/>
        </p:blipFill>
        <p:spPr bwMode="auto">
          <a:xfrm>
            <a:off x="1945377" y="2912304"/>
            <a:ext cx="770452" cy="851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 descr="Lemon tree with green leaves Royalty Free Vector Imag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532" r="8486" b="15169"/>
          <a:stretch/>
        </p:blipFill>
        <p:spPr bwMode="auto">
          <a:xfrm>
            <a:off x="2966431" y="2965599"/>
            <a:ext cx="800988" cy="78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Lemon tree with green leaves Royalty Free Vector Imag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532" r="8486" b="15169"/>
          <a:stretch/>
        </p:blipFill>
        <p:spPr bwMode="auto">
          <a:xfrm>
            <a:off x="5280077" y="2939827"/>
            <a:ext cx="759251" cy="709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Apple Tree Cartoon 8 - 4504 X 6424 - WebComicms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54" y="4722589"/>
            <a:ext cx="584587" cy="8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pple Tree Cartoon 8 - 4504 X 6424 - WebComicms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89" y="4722589"/>
            <a:ext cx="595050" cy="8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pple Tree Cartoon 8 - 4504 X 6424 - WebComicms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64" y="4690227"/>
            <a:ext cx="552997" cy="7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pple Tree Cartoon 8 - 4504 X 6424 - WebComicms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15" y="4676649"/>
            <a:ext cx="572046" cy="8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pple Tree Cartoon 8 - 4504 X 6424 - WebComicms.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28" y="4722589"/>
            <a:ext cx="553857" cy="7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apvalintas stačiakampis 12"/>
          <p:cNvSpPr/>
          <p:nvPr/>
        </p:nvSpPr>
        <p:spPr>
          <a:xfrm>
            <a:off x="3918186" y="214119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2093677" y="2161348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25" name="Suapvalintas stačiakampis 24"/>
          <p:cNvSpPr/>
          <p:nvPr/>
        </p:nvSpPr>
        <p:spPr>
          <a:xfrm>
            <a:off x="5280078" y="2141198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uapvalintas stačiakampis 25"/>
          <p:cNvSpPr/>
          <p:nvPr/>
        </p:nvSpPr>
        <p:spPr>
          <a:xfrm>
            <a:off x="6568803" y="21207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27" name="Suapvalintas stačiakampis 26"/>
          <p:cNvSpPr/>
          <p:nvPr/>
        </p:nvSpPr>
        <p:spPr>
          <a:xfrm>
            <a:off x="7488152" y="2141197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Suapvalintas stačiakampis 28"/>
          <p:cNvSpPr/>
          <p:nvPr/>
        </p:nvSpPr>
        <p:spPr>
          <a:xfrm>
            <a:off x="2093677" y="3960288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30" name="Suapvalintas stačiakampis 29"/>
          <p:cNvSpPr/>
          <p:nvPr/>
        </p:nvSpPr>
        <p:spPr>
          <a:xfrm>
            <a:off x="5300869" y="3918751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Suapvalintas stačiakampis 30"/>
          <p:cNvSpPr/>
          <p:nvPr/>
        </p:nvSpPr>
        <p:spPr>
          <a:xfrm>
            <a:off x="6676869" y="5707270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2" name="Suapvalintas stačiakampis 31"/>
          <p:cNvSpPr/>
          <p:nvPr/>
        </p:nvSpPr>
        <p:spPr>
          <a:xfrm>
            <a:off x="7532703" y="3946983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Suapvalintas stačiakampis 32"/>
          <p:cNvSpPr/>
          <p:nvPr/>
        </p:nvSpPr>
        <p:spPr>
          <a:xfrm>
            <a:off x="1998163" y="5763734"/>
            <a:ext cx="717666" cy="558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6000" dirty="0">
              <a:solidFill>
                <a:schemeClr val="tx1"/>
              </a:solidFill>
            </a:endParaRPr>
          </a:p>
        </p:txBody>
      </p:sp>
      <p:sp>
        <p:nvSpPr>
          <p:cNvPr id="34" name="Suapvalintas stačiakampis 33"/>
          <p:cNvSpPr/>
          <p:nvPr/>
        </p:nvSpPr>
        <p:spPr>
          <a:xfrm>
            <a:off x="5325339" y="5723249"/>
            <a:ext cx="717666" cy="558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Suapvalintas stačiakampis 34"/>
          <p:cNvSpPr/>
          <p:nvPr/>
        </p:nvSpPr>
        <p:spPr>
          <a:xfrm>
            <a:off x="3918186" y="3960288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6" name="Suapvalintas stačiakampis 35"/>
          <p:cNvSpPr/>
          <p:nvPr/>
        </p:nvSpPr>
        <p:spPr>
          <a:xfrm>
            <a:off x="3900642" y="5735502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+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7" name="Suapvalintas stačiakampis 36"/>
          <p:cNvSpPr/>
          <p:nvPr/>
        </p:nvSpPr>
        <p:spPr>
          <a:xfrm>
            <a:off x="6616304" y="3946983"/>
            <a:ext cx="527222" cy="502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=</a:t>
            </a:r>
            <a:endParaRPr lang="lt-LT" sz="7200" dirty="0">
              <a:solidFill>
                <a:schemeClr val="tx1"/>
              </a:solidFill>
            </a:endParaRPr>
          </a:p>
        </p:txBody>
      </p:sp>
      <p:sp>
        <p:nvSpPr>
          <p:cNvPr id="38" name="Suapvalintas stačiakampis 37"/>
          <p:cNvSpPr/>
          <p:nvPr/>
        </p:nvSpPr>
        <p:spPr>
          <a:xfrm>
            <a:off x="7515915" y="5707270"/>
            <a:ext cx="717666" cy="558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9" name="Paveikslėlis 38" descr="C:\Users\Dell-PC\Desktop\3019b0efb5c949c745905d4195ae3830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48775" b="50380"/>
          <a:stretch/>
        </p:blipFill>
        <p:spPr bwMode="auto">
          <a:xfrm>
            <a:off x="149353" y="114154"/>
            <a:ext cx="858254" cy="1000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617838" y="156518"/>
            <a:ext cx="8656164" cy="757881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PAMĖGINK TEISINGAI ĮRAŠYTI ŽENKLUS.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aveikslėlis 4" descr="C:\Users\Dell-PC\Desktop\418121dfa82e830101db8d90eb15b6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b="12550"/>
          <a:stretch/>
        </p:blipFill>
        <p:spPr bwMode="auto">
          <a:xfrm>
            <a:off x="1458098" y="1386702"/>
            <a:ext cx="7002162" cy="4701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uapvalintas stačiakampis 6"/>
          <p:cNvSpPr/>
          <p:nvPr/>
        </p:nvSpPr>
        <p:spPr>
          <a:xfrm>
            <a:off x="3842951" y="729047"/>
            <a:ext cx="568411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tx1"/>
                </a:solidFill>
                <a:latin typeface="+mj-lt"/>
              </a:rPr>
              <a:t>&lt;</a:t>
            </a:r>
          </a:p>
        </p:txBody>
      </p:sp>
      <p:sp>
        <p:nvSpPr>
          <p:cNvPr id="8" name="Suapvalintas stačiakampis 7"/>
          <p:cNvSpPr/>
          <p:nvPr/>
        </p:nvSpPr>
        <p:spPr>
          <a:xfrm>
            <a:off x="4626704" y="718061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&gt;</a:t>
            </a:r>
            <a:endParaRPr lang="lt-LT" sz="3600" b="1" dirty="0">
              <a:solidFill>
                <a:schemeClr val="tx1"/>
              </a:solidFill>
            </a:endParaRPr>
          </a:p>
        </p:txBody>
      </p:sp>
      <p:sp>
        <p:nvSpPr>
          <p:cNvPr id="9" name="Suapvalintas stačiakampis 8"/>
          <p:cNvSpPr/>
          <p:nvPr/>
        </p:nvSpPr>
        <p:spPr>
          <a:xfrm>
            <a:off x="5423716" y="726299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=</a:t>
            </a:r>
            <a:endParaRPr lang="lt-LT" sz="3600" b="1" dirty="0">
              <a:solidFill>
                <a:schemeClr val="tx1"/>
              </a:solidFill>
            </a:endParaRPr>
          </a:p>
        </p:txBody>
      </p:sp>
      <p:pic>
        <p:nvPicPr>
          <p:cNvPr id="10" name="Paveikslėlis 9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48775" b="50380"/>
          <a:stretch/>
        </p:blipFill>
        <p:spPr bwMode="auto">
          <a:xfrm>
            <a:off x="306345" y="156518"/>
            <a:ext cx="952500" cy="1124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8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000">
        <p14:doors dir="vert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4383" y="109837"/>
            <a:ext cx="8596668" cy="475049"/>
          </a:xfrm>
        </p:spPr>
        <p:txBody>
          <a:bodyPr>
            <a:normAutofit/>
          </a:bodyPr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PAMĖGINK </a:t>
            </a: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TEISINGAI </a:t>
            </a:r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ĮRAŠYTI </a:t>
            </a: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ŽENKLUS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lt-LT" sz="2400" dirty="0" smtClean="0">
                <a:latin typeface="Comic Sans MS" panose="030F0702030302020204" pitchFamily="66" charset="0"/>
              </a:rPr>
              <a:t> </a:t>
            </a:r>
            <a:endParaRPr lang="lt-LT" sz="2400" dirty="0"/>
          </a:p>
        </p:txBody>
      </p:sp>
      <p:pic>
        <p:nvPicPr>
          <p:cNvPr id="3" name="Paveikslėlis 2" descr="C:\Users\Dell-PC\Desktop\df56b1627c1a3b6d7841b93914b4516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b="11985"/>
          <a:stretch/>
        </p:blipFill>
        <p:spPr bwMode="auto">
          <a:xfrm>
            <a:off x="1647569" y="1452606"/>
            <a:ext cx="6862118" cy="4775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uapvalintas stačiakampis 3"/>
          <p:cNvSpPr/>
          <p:nvPr/>
        </p:nvSpPr>
        <p:spPr>
          <a:xfrm>
            <a:off x="3908853" y="718061"/>
            <a:ext cx="568411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tx1"/>
                </a:solidFill>
                <a:latin typeface="+mj-lt"/>
              </a:rPr>
              <a:t>&lt;</a:t>
            </a:r>
          </a:p>
        </p:txBody>
      </p:sp>
      <p:sp>
        <p:nvSpPr>
          <p:cNvPr id="5" name="Suapvalintas stačiakampis 4"/>
          <p:cNvSpPr/>
          <p:nvPr/>
        </p:nvSpPr>
        <p:spPr>
          <a:xfrm>
            <a:off x="4659655" y="726299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&gt;</a:t>
            </a:r>
            <a:endParaRPr lang="lt-LT" sz="3600" b="1" dirty="0">
              <a:solidFill>
                <a:schemeClr val="tx1"/>
              </a:solidFill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5423716" y="726299"/>
            <a:ext cx="581670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=</a:t>
            </a:r>
            <a:endParaRPr lang="lt-LT" sz="3600" b="1" dirty="0">
              <a:solidFill>
                <a:schemeClr val="tx1"/>
              </a:solidFill>
            </a:endParaRPr>
          </a:p>
        </p:txBody>
      </p:sp>
      <p:pic>
        <p:nvPicPr>
          <p:cNvPr id="7" name="Paveikslėlis 6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51273" r="47819" b="1096"/>
          <a:stretch/>
        </p:blipFill>
        <p:spPr bwMode="auto">
          <a:xfrm>
            <a:off x="313295" y="178309"/>
            <a:ext cx="914143" cy="991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000">
        <p14:doors dir="vert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60389" y="176336"/>
            <a:ext cx="8227798" cy="461319"/>
          </a:xfrm>
        </p:spPr>
        <p:txBody>
          <a:bodyPr>
            <a:noAutofit/>
          </a:bodyPr>
          <a:lstStyle/>
          <a:p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SUNUMERUOK TEISINGAI VEIKSMŲ SEKĄ. PAPASAKOK, KĄ </a:t>
            </a:r>
            <a:r>
              <a:rPr lang="lt-LT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VAIKAI VEIKIA.</a:t>
            </a:r>
            <a:endParaRPr lang="lt-L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aveikslėlis 3" descr="Planting Tree Process Cartoon Characters Vector Stock Vector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r="52786" b="51781"/>
          <a:stretch/>
        </p:blipFill>
        <p:spPr bwMode="auto">
          <a:xfrm>
            <a:off x="4802674" y="3969092"/>
            <a:ext cx="2888615" cy="224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Planting Tree Process Cartoon Characters Vector Stock Vector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10914" r="1410" b="51986"/>
          <a:stretch/>
        </p:blipFill>
        <p:spPr bwMode="auto">
          <a:xfrm>
            <a:off x="4994935" y="1340365"/>
            <a:ext cx="2888615" cy="222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Planting Tree Process Cartoon Characters Vector Stock Vector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57447" r="53190" b="4499"/>
          <a:stretch/>
        </p:blipFill>
        <p:spPr bwMode="auto">
          <a:xfrm>
            <a:off x="1492422" y="4063869"/>
            <a:ext cx="2577069" cy="2112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Planting Tree Process Cartoon Characters Vector Stock Vector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57765" r="2851" b="4181"/>
          <a:stretch/>
        </p:blipFill>
        <p:spPr bwMode="auto">
          <a:xfrm>
            <a:off x="1776627" y="1366537"/>
            <a:ext cx="2641600" cy="227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as 8"/>
          <p:cNvSpPr/>
          <p:nvPr/>
        </p:nvSpPr>
        <p:spPr>
          <a:xfrm>
            <a:off x="3797643" y="3369275"/>
            <a:ext cx="527222" cy="4983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Ovalas 9"/>
          <p:cNvSpPr/>
          <p:nvPr/>
        </p:nvSpPr>
        <p:spPr>
          <a:xfrm>
            <a:off x="7105135" y="3304618"/>
            <a:ext cx="523103" cy="5164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as 10"/>
          <p:cNvSpPr/>
          <p:nvPr/>
        </p:nvSpPr>
        <p:spPr>
          <a:xfrm>
            <a:off x="3878648" y="5955140"/>
            <a:ext cx="539579" cy="5110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as 11"/>
          <p:cNvSpPr/>
          <p:nvPr/>
        </p:nvSpPr>
        <p:spPr>
          <a:xfrm>
            <a:off x="7135235" y="5955140"/>
            <a:ext cx="556054" cy="5110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3" name="Paveikslėlis 12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51273" r="47819" b="1096"/>
          <a:stretch/>
        </p:blipFill>
        <p:spPr bwMode="auto">
          <a:xfrm>
            <a:off x="313295" y="176336"/>
            <a:ext cx="881191" cy="960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1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000">
        <p14:doors dir="vert"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 rot="10800000" flipV="1">
            <a:off x="142612" y="89407"/>
            <a:ext cx="9174382" cy="453081"/>
          </a:xfrm>
        </p:spPr>
        <p:txBody>
          <a:bodyPr>
            <a:noAutofit/>
          </a:bodyPr>
          <a:lstStyle/>
          <a:p>
            <a:r>
              <a:rPr lang="lt-LT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SUJUNK PADIDINAMUOSIUS STIKLUS SU ATITINKAMAIS</a:t>
            </a:r>
            <a:r>
              <a:rPr lang="lt-LT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lt-LT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PIEŠINĖLIAIS.</a:t>
            </a:r>
            <a:endParaRPr lang="lt-LT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0" t="7892" r="20707" b="4183"/>
          <a:stretch/>
        </p:blipFill>
        <p:spPr>
          <a:xfrm>
            <a:off x="878670" y="880258"/>
            <a:ext cx="1779373" cy="586243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8386" r="58021" b="4509"/>
          <a:stretch/>
        </p:blipFill>
        <p:spPr>
          <a:xfrm>
            <a:off x="5852626" y="880258"/>
            <a:ext cx="1845276" cy="580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6" t="8508" r="831" b="4510"/>
          <a:stretch/>
        </p:blipFill>
        <p:spPr>
          <a:xfrm>
            <a:off x="3826967" y="943253"/>
            <a:ext cx="856735" cy="5799437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7" name="Tiesioji rodyklės jungtis 6"/>
          <p:cNvCxnSpPr/>
          <p:nvPr/>
        </p:nvCxnSpPr>
        <p:spPr>
          <a:xfrm flipH="1" flipV="1">
            <a:off x="2658043" y="1828800"/>
            <a:ext cx="1168924" cy="1770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aveikslėlis 7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48775" b="50380"/>
          <a:stretch/>
        </p:blipFill>
        <p:spPr bwMode="auto">
          <a:xfrm flipH="1">
            <a:off x="8219694" y="730649"/>
            <a:ext cx="816004" cy="90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6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apvalintas stačiakampis 26"/>
          <p:cNvSpPr/>
          <p:nvPr/>
        </p:nvSpPr>
        <p:spPr>
          <a:xfrm>
            <a:off x="677362" y="4354221"/>
            <a:ext cx="8095935" cy="19057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Suapvalintas stačiakampis 17"/>
          <p:cNvSpPr/>
          <p:nvPr/>
        </p:nvSpPr>
        <p:spPr>
          <a:xfrm>
            <a:off x="5080598" y="2697920"/>
            <a:ext cx="3903566" cy="1229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uapvalintas stačiakampis 13"/>
          <p:cNvSpPr/>
          <p:nvPr/>
        </p:nvSpPr>
        <p:spPr>
          <a:xfrm>
            <a:off x="5036495" y="1032473"/>
            <a:ext cx="3947669" cy="1214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uapvalintas stačiakampis 12"/>
          <p:cNvSpPr/>
          <p:nvPr/>
        </p:nvSpPr>
        <p:spPr>
          <a:xfrm>
            <a:off x="730280" y="2716974"/>
            <a:ext cx="3764692" cy="1210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uapvalintas stačiakampis 11"/>
          <p:cNvSpPr/>
          <p:nvPr/>
        </p:nvSpPr>
        <p:spPr>
          <a:xfrm>
            <a:off x="749643" y="1006610"/>
            <a:ext cx="3837001" cy="1302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62" y="212562"/>
            <a:ext cx="6827308" cy="5065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</a:t>
            </a: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ŠYK GRETIMUS SKAIČIUS.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1195535" y="4439622"/>
            <a:ext cx="1207283" cy="1077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3" t="83920" r="51165" b="3313"/>
          <a:stretch/>
        </p:blipFill>
        <p:spPr bwMode="auto">
          <a:xfrm>
            <a:off x="6951035" y="4525827"/>
            <a:ext cx="1062681" cy="100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7776477" y="1073855"/>
            <a:ext cx="1084077" cy="1095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1948248" y="1192768"/>
            <a:ext cx="1079158" cy="1054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3123973" y="1192768"/>
            <a:ext cx="1079158" cy="1054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3" t="83920" r="51165" b="3313"/>
          <a:stretch/>
        </p:blipFill>
        <p:spPr bwMode="auto">
          <a:xfrm>
            <a:off x="2010319" y="2872259"/>
            <a:ext cx="1062681" cy="100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3" t="83920" r="51165" b="3313"/>
          <a:stretch/>
        </p:blipFill>
        <p:spPr bwMode="auto">
          <a:xfrm>
            <a:off x="3142117" y="2896972"/>
            <a:ext cx="1062681" cy="100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aveikslėlis 9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6422424" y="1075952"/>
            <a:ext cx="1219915" cy="1092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3174587" y="4394015"/>
            <a:ext cx="1320385" cy="1000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aveikslėlis 14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2455" r="1923" b="2666"/>
          <a:stretch/>
        </p:blipFill>
        <p:spPr bwMode="auto">
          <a:xfrm>
            <a:off x="5248474" y="2758084"/>
            <a:ext cx="1197476" cy="1031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aveikslėlis 15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2455" r="1923" b="2666"/>
          <a:stretch/>
        </p:blipFill>
        <p:spPr bwMode="auto">
          <a:xfrm>
            <a:off x="6460237" y="2839221"/>
            <a:ext cx="1316239" cy="1031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aveikslėlis 16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3281" r="5227" b="3174"/>
          <a:stretch/>
        </p:blipFill>
        <p:spPr bwMode="auto">
          <a:xfrm>
            <a:off x="7667635" y="2814802"/>
            <a:ext cx="1192919" cy="949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09641" y="1365355"/>
            <a:ext cx="42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3235" y="133433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6542" y="302972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0766" y="3074956"/>
            <a:ext cx="98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  <a:endParaRPr lang="lt-LT" sz="3200" b="1" dirty="0">
              <a:solidFill>
                <a:srgbClr val="002060"/>
              </a:solidFill>
            </a:endParaRPr>
          </a:p>
        </p:txBody>
      </p:sp>
      <p:pic>
        <p:nvPicPr>
          <p:cNvPr id="23" name="Paveikslėlis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99" y="2909362"/>
            <a:ext cx="1060796" cy="1005927"/>
          </a:xfrm>
          <a:prstGeom prst="rect">
            <a:avLst/>
          </a:prstGeom>
        </p:spPr>
      </p:pic>
      <p:pic>
        <p:nvPicPr>
          <p:cNvPr id="24" name="Paveikslėlis 23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869090" y="1180807"/>
            <a:ext cx="1079158" cy="1054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aveikslėlis 24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5116392" y="1086534"/>
            <a:ext cx="1226136" cy="1106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aveikslėlis 25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2455" r="1923" b="2666"/>
          <a:stretch/>
        </p:blipFill>
        <p:spPr bwMode="auto">
          <a:xfrm>
            <a:off x="4975696" y="4439622"/>
            <a:ext cx="1306033" cy="1091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Pavadinimas 1"/>
          <p:cNvSpPr txBox="1">
            <a:spLocks/>
          </p:cNvSpPr>
          <p:nvPr/>
        </p:nvSpPr>
        <p:spPr>
          <a:xfrm>
            <a:off x="1031589" y="5548443"/>
            <a:ext cx="1456238" cy="655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KLE-VO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LA-PAS</a:t>
            </a:r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32" name="Pavadinimas 1"/>
          <p:cNvSpPr txBox="1">
            <a:spLocks/>
          </p:cNvSpPr>
          <p:nvPr/>
        </p:nvSpPr>
        <p:spPr>
          <a:xfrm>
            <a:off x="4797936" y="5560511"/>
            <a:ext cx="1456238" cy="655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000" dirty="0" smtClean="0">
                <a:solidFill>
                  <a:schemeClr val="tx1"/>
                </a:solidFill>
              </a:rPr>
              <a:t>LIE</a:t>
            </a:r>
            <a:r>
              <a:rPr lang="en-US" sz="2000" dirty="0" smtClean="0">
                <a:solidFill>
                  <a:schemeClr val="tx1"/>
                </a:solidFill>
              </a:rPr>
              <a:t>-POS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LA-PAS</a:t>
            </a:r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33" name="Pavadinimas 1"/>
          <p:cNvSpPr txBox="1">
            <a:spLocks/>
          </p:cNvSpPr>
          <p:nvPr/>
        </p:nvSpPr>
        <p:spPr>
          <a:xfrm>
            <a:off x="3049991" y="5563763"/>
            <a:ext cx="1456238" cy="655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KA</a:t>
            </a:r>
            <a:r>
              <a:rPr lang="lt-LT" dirty="0" smtClean="0">
                <a:solidFill>
                  <a:schemeClr val="tx1"/>
                </a:solidFill>
              </a:rPr>
              <a:t>Š-TO-NO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LA-PAS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4" name="Pavadinimas 1"/>
          <p:cNvSpPr txBox="1">
            <a:spLocks/>
          </p:cNvSpPr>
          <p:nvPr/>
        </p:nvSpPr>
        <p:spPr>
          <a:xfrm>
            <a:off x="6843321" y="5604901"/>
            <a:ext cx="1456238" cy="655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dirty="0" smtClean="0">
                <a:solidFill>
                  <a:schemeClr val="tx1"/>
                </a:solidFill>
              </a:rPr>
              <a:t>Ą-ŽUO-LO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LA-PAS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35" name="Paveikslėlis 34" descr="C:\Users\Dell-PC\Desktop\3019b0efb5c949c745905d4195ae38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48775" b="50380"/>
          <a:stretch/>
        </p:blipFill>
        <p:spPr bwMode="auto">
          <a:xfrm>
            <a:off x="186898" y="77606"/>
            <a:ext cx="682192" cy="77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b="58259"/>
          <a:stretch/>
        </p:blipFill>
        <p:spPr>
          <a:xfrm>
            <a:off x="535459" y="996810"/>
            <a:ext cx="5717059" cy="182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41267" r="248" b="29254"/>
          <a:stretch/>
        </p:blipFill>
        <p:spPr>
          <a:xfrm>
            <a:off x="963827" y="2821475"/>
            <a:ext cx="5717059" cy="193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0036" r="124" b="1077"/>
          <a:stretch/>
        </p:blipFill>
        <p:spPr>
          <a:xfrm>
            <a:off x="1993558" y="4757352"/>
            <a:ext cx="5717059" cy="189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 descr="C:\Users\Dell-PC\Desktop\3019b0efb5c949c745905d4195ae38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51273" r="47819" b="1096"/>
          <a:stretch/>
        </p:blipFill>
        <p:spPr bwMode="auto">
          <a:xfrm>
            <a:off x="111209" y="263611"/>
            <a:ext cx="683742" cy="65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avadinimas 1"/>
          <p:cNvSpPr txBox="1">
            <a:spLocks/>
          </p:cNvSpPr>
          <p:nvPr/>
        </p:nvSpPr>
        <p:spPr>
          <a:xfrm>
            <a:off x="877330" y="163087"/>
            <a:ext cx="8596668" cy="428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PAMĖGINK, EILĖS TVARKA, SUŽYMĖTI GĖLĖS AUGIMO PROCESĄ.</a:t>
            </a:r>
            <a:endParaRPr lang="lt-L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29818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122</Words>
  <Application>Microsoft Office PowerPoint</Application>
  <PresentationFormat>Pasirinktinai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Briaunota</vt:lpstr>
      <vt:lpstr>SUSKAIČIU0KIME AUGALUS</vt:lpstr>
      <vt:lpstr>SVEIKI DRAUGAI.  MES JŪSŲ LABAI PASIILGOME, O JŪS MŪSŲ PASIILGOTE? JEI TAIP, TAI SIŪLOME DABAR KARTU ATLIKTI JUMS SURUOŠTAS UŽDUOTĖLES.</vt:lpstr>
      <vt:lpstr>ATLIK SUDĖTIES VEIKSMUS.</vt:lpstr>
      <vt:lpstr>PAMĖGINK TEISINGAI ĮRAŠYTI ŽENKLUS.</vt:lpstr>
      <vt:lpstr>PAMĖGINK TEISINGAI ĮRAŠYTI ŽENKLUS. </vt:lpstr>
      <vt:lpstr>SUNUMERUOK TEISINGAI VEIKSMŲ SEKĄ. PAPASAKOK, KĄ VAIKAI VEIKIA.</vt:lpstr>
      <vt:lpstr>SUJUNK PADIDINAMUOSIUS STIKLUS SU ATITINKAMAIS PIEŠINĖLIAIS.</vt:lpstr>
      <vt:lpstr>PARAŠYK GRETIMUS SKAIČIUS.</vt:lpstr>
      <vt:lpstr>PowerPoint pristatymas</vt:lpstr>
      <vt:lpstr>PRISIMINK IR ĮRAŠYK GĖLĖS DALIS.</vt:lpstr>
      <vt:lpstr>PAPUOŠK PAVEIKSLĖLĮ ŠIOMIS SPALVOMIS.</vt:lpstr>
      <vt:lpstr>AČIŪ UŽ PUIKIAI ATLIKTAS UŽDUOTĖLES. IKI PASIMATYMO DRAUGAI!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PAMĖGINK TINKAMAI ĮRAŠYTI ŽENKLUS</dc:title>
  <dc:creator>Windows User</dc:creator>
  <cp:lastModifiedBy>Naudotojas</cp:lastModifiedBy>
  <cp:revision>34</cp:revision>
  <dcterms:created xsi:type="dcterms:W3CDTF">2020-04-20T10:06:22Z</dcterms:created>
  <dcterms:modified xsi:type="dcterms:W3CDTF">2020-04-21T07:26:57Z</dcterms:modified>
</cp:coreProperties>
</file>