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80" r:id="rId2"/>
    <p:sldId id="288" r:id="rId3"/>
    <p:sldId id="277" r:id="rId4"/>
    <p:sldId id="278" r:id="rId5"/>
    <p:sldId id="283" r:id="rId6"/>
    <p:sldId id="282" r:id="rId7"/>
    <p:sldId id="281" r:id="rId8"/>
    <p:sldId id="284" r:id="rId9"/>
    <p:sldId id="291" r:id="rId10"/>
    <p:sldId id="287" r:id="rId11"/>
    <p:sldId id="285" r:id="rId12"/>
    <p:sldId id="290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A27"/>
    <a:srgbClr val="3D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8" d="100"/>
          <a:sy n="78" d="100"/>
        </p:scale>
        <p:origin x="-180" y="-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698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286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20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605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96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538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001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392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51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48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7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773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018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285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010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615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9AE1-58A9-49C8-A1A9-4AD2342F4793}" type="datetimeFigureOut">
              <a:rPr lang="lt-LT" smtClean="0"/>
              <a:t>2020.04.15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291AC1-287C-4502-A5FD-222BD4BF190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69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gif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45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49.jpeg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hyperlink" Target="https://youtu.be/Wwm4lld8l6o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rstanding MaaS and the emerging circular economy of mo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178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vadinimas 1"/>
          <p:cNvSpPr txBox="1">
            <a:spLocks/>
          </p:cNvSpPr>
          <p:nvPr/>
        </p:nvSpPr>
        <p:spPr>
          <a:xfrm>
            <a:off x="1619138" y="397799"/>
            <a:ext cx="8596668" cy="1039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lt-LT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SAUSUMOS TRANSPORTO PRIEMONĖS</a:t>
            </a:r>
            <a:endParaRPr lang="lt-LT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ntrinis pavadinimas 2">
            <a:extLst>
              <a:ext uri="{FF2B5EF4-FFF2-40B4-BE49-F238E27FC236}">
                <a16:creationId xmlns:a16="http://schemas.microsoft.com/office/drawing/2014/main" xmlns="" id="{2D9A0CBC-283D-4E52-951D-8C41285C9A47}"/>
              </a:ext>
            </a:extLst>
          </p:cNvPr>
          <p:cNvSpPr txBox="1">
            <a:spLocks/>
          </p:cNvSpPr>
          <p:nvPr/>
        </p:nvSpPr>
        <p:spPr>
          <a:xfrm>
            <a:off x="8939856" y="5710757"/>
            <a:ext cx="3252144" cy="9907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Kauno lopšelis- darželis „Liepaitė“</a:t>
            </a: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Parengė: Aistė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Guobė</a:t>
            </a:r>
            <a:endParaRPr lang="lt-LT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/>
            <a:r>
              <a:rPr lang="lt-LT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    Rita </a:t>
            </a:r>
            <a:r>
              <a:rPr lang="lt-LT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Pūtvienė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37805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besis 4"/>
          <p:cNvSpPr/>
          <p:nvPr/>
        </p:nvSpPr>
        <p:spPr>
          <a:xfrm>
            <a:off x="337751" y="980303"/>
            <a:ext cx="5181600" cy="3484605"/>
          </a:xfrm>
          <a:prstGeom prst="cloud">
            <a:avLst/>
          </a:prstGeom>
          <a:gradFill>
            <a:gsLst>
              <a:gs pos="19000">
                <a:srgbClr val="92D050"/>
              </a:gs>
              <a:gs pos="88000">
                <a:schemeClr val="accent1">
                  <a:tint val="9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11431" y="222422"/>
            <a:ext cx="8596668" cy="578357"/>
          </a:xfrm>
        </p:spPr>
        <p:txBody>
          <a:bodyPr>
            <a:noAutofit/>
          </a:bodyPr>
          <a:lstStyle/>
          <a:p>
            <a:r>
              <a:rPr lang="lt-LT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KARTU SU TĖVELIAIS </a:t>
            </a:r>
            <a:r>
              <a:rPr lang="lt-LT" sz="1800" dirty="0">
                <a:solidFill>
                  <a:srgbClr val="002060"/>
                </a:solidFill>
                <a:latin typeface="Comic Sans MS" panose="030F0702030302020204" pitchFamily="66" charset="0"/>
              </a:rPr>
              <a:t>PERSKAITYK</a:t>
            </a:r>
            <a:r>
              <a:rPr lang="lt-LT" sz="1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EILĖRAŠTĮ IR PASAKYK, APIE KOKIĄ TRANSPORTO PRIEMONĘ ČIA KALBAMA. APVESK TEISINGĄ PIEŠINĖLĮ.</a:t>
            </a:r>
            <a:endParaRPr lang="lt-LT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778475" y="1617181"/>
            <a:ext cx="40694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Užsidėk kuprinę ant pečių.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Iškeliauki vieškeliu plačiu.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Atvažiuok į </a:t>
            </a:r>
            <a:r>
              <a:rPr lang="lt-LT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svietą</a:t>
            </a: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, raski savo vietą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Ir laikyki vairą už ragų.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r>
              <a:rPr lang="lt-LT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Jeigu </a:t>
            </a: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moki minti pedalus,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r>
              <a:rPr lang="lt-LT" dirty="0" smtClean="0">
                <a:latin typeface="Comic Sans MS" panose="030F0702030302020204" pitchFamily="66" charset="0"/>
              </a:rPr>
              <a:t>???</a:t>
            </a:r>
            <a:r>
              <a:rPr lang="lt-LT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– </a:t>
            </a:r>
            <a:r>
              <a:rPr lang="lt-LT" dirty="0">
                <a:solidFill>
                  <a:srgbClr val="000000"/>
                </a:solidFill>
                <a:latin typeface="Comic Sans MS" panose="030F0702030302020204" pitchFamily="66" charset="0"/>
              </a:rPr>
              <a:t>geriausias draugas bus.</a:t>
            </a:r>
            <a:r>
              <a:rPr lang="lt-LT" dirty="0">
                <a:latin typeface="Comic Sans MS" panose="030F0702030302020204" pitchFamily="66" charset="0"/>
              </a:rPr>
              <a:t/>
            </a:r>
            <a:br>
              <a:rPr lang="lt-LT" dirty="0">
                <a:latin typeface="Comic Sans MS" panose="030F0702030302020204" pitchFamily="66" charset="0"/>
              </a:rPr>
            </a:br>
            <a:endParaRPr lang="lt-LT" dirty="0">
              <a:latin typeface="Comic Sans MS" panose="030F0702030302020204" pitchFamily="66" charset="0"/>
            </a:endParaRPr>
          </a:p>
        </p:txBody>
      </p:sp>
      <p:pic>
        <p:nvPicPr>
          <p:cNvPr id="6" name="Paveikslėlis 5" descr="Bicycle Cartoon Royalty Free Vector Image - Vecto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5902410" y="3648506"/>
            <a:ext cx="1763348" cy="1321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Roller scooter balance bike cartoon cute color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3508933" y="4644432"/>
            <a:ext cx="2010418" cy="1715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Comic cartoon skateboard stock illustration. Illustration of retro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t="28795" r="7469" b="39664"/>
          <a:stretch/>
        </p:blipFill>
        <p:spPr bwMode="auto">
          <a:xfrm>
            <a:off x="6551410" y="2193698"/>
            <a:ext cx="2656689" cy="10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6D795426-482D-47A6-8C66-25267A96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90360" y="3439270"/>
            <a:ext cx="1490244" cy="893833"/>
          </a:xfrm>
          <a:prstGeom prst="rect">
            <a:avLst/>
          </a:prstGeom>
        </p:spPr>
      </p:pic>
      <p:sp>
        <p:nvSpPr>
          <p:cNvPr id="8" name="Debesis 7"/>
          <p:cNvSpPr/>
          <p:nvPr/>
        </p:nvSpPr>
        <p:spPr>
          <a:xfrm>
            <a:off x="7340175" y="5890002"/>
            <a:ext cx="1358982" cy="5766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dirty="0" smtClean="0">
                <a:latin typeface="Comic Sans MS" panose="030F0702030302020204" pitchFamily="66" charset="0"/>
              </a:rPr>
              <a:t>DVIRATIS</a:t>
            </a:r>
            <a:endParaRPr lang="lt-LT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24306"/>
      </p:ext>
    </p:extLst>
  </p:cSld>
  <p:clrMapOvr>
    <a:masterClrMapping/>
  </p:clrMapOvr>
  <p:transition spd="slow" advTm="29000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28368" y="155093"/>
            <a:ext cx="8607681" cy="672851"/>
          </a:xfrm>
        </p:spPr>
        <p:txBody>
          <a:bodyPr>
            <a:normAutofit fontScale="90000"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PALIK NENUSPALVINTĄ TIK TĄ FIGŪRĄ, KURI NEDERA PRIE KITŲ.</a:t>
            </a:r>
            <a:endParaRPr lang="lt-L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aveikslėlis 2" descr="Coloring Books : Transport Colouring Book Jaguar Coloring Page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5" t="467" r="-467" b="64757"/>
          <a:stretch/>
        </p:blipFill>
        <p:spPr bwMode="auto">
          <a:xfrm>
            <a:off x="785135" y="4358203"/>
            <a:ext cx="3624647" cy="23148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Coloring Books : Transport Colouring Book Jaguar Coloring Pages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5" t="35485" r="-467" b="35567"/>
          <a:stretch/>
        </p:blipFill>
        <p:spPr bwMode="auto">
          <a:xfrm>
            <a:off x="2251905" y="1358295"/>
            <a:ext cx="2574141" cy="15404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Cartoon Transport. Coloring Book. Stock Vector - Illustration of 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7" r="47393" b="8117"/>
          <a:stretch/>
        </p:blipFill>
        <p:spPr bwMode="auto">
          <a:xfrm flipH="1">
            <a:off x="6944494" y="2648465"/>
            <a:ext cx="2405451" cy="2028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First Pages Transportation And Instruments | 악기, 그림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79" t="51250" r="1" b="25536"/>
          <a:stretch/>
        </p:blipFill>
        <p:spPr bwMode="auto">
          <a:xfrm>
            <a:off x="3139651" y="3113879"/>
            <a:ext cx="1323749" cy="102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Volkswagen Beetle Coloring Page | Free Volkswagen Beetle Online ...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8" r="181" b="13098"/>
          <a:stretch/>
        </p:blipFill>
        <p:spPr bwMode="auto">
          <a:xfrm>
            <a:off x="4606764" y="4690399"/>
            <a:ext cx="2676525" cy="206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4" descr="Printable Scooter. Means of transportation. | Free printable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r="-232" b="14783"/>
          <a:stretch/>
        </p:blipFill>
        <p:spPr bwMode="auto">
          <a:xfrm>
            <a:off x="4782230" y="1584966"/>
            <a:ext cx="1567406" cy="15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kateboard Coloring Page | Coloring pages, Super coloring page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92" y="3627211"/>
            <a:ext cx="2323956" cy="10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 descr="Pin auf ausmalebilde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84" y="924105"/>
            <a:ext cx="1363723" cy="1556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aveikslėlis 11" descr="Pin auf ausmalebilder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4348" y="954164"/>
            <a:ext cx="1338236" cy="142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aveikslėlis 12" descr="Easy Bicycle Drawing and Coloring for kids | Coloring for kids ...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1"/>
          <a:stretch/>
        </p:blipFill>
        <p:spPr bwMode="auto">
          <a:xfrm>
            <a:off x="188747" y="2620208"/>
            <a:ext cx="2419350" cy="1737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aveikslėlis 13" descr="30 Drawn Pushbike bicycle art Free Clip Art stock illustrations ...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02"/>
          <a:stretch/>
        </p:blipFill>
        <p:spPr bwMode="auto">
          <a:xfrm>
            <a:off x="94616" y="367166"/>
            <a:ext cx="355604" cy="2669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9686733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veikslėlis 17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22760" r="425" b="22997"/>
          <a:stretch/>
        </p:blipFill>
        <p:spPr bwMode="auto">
          <a:xfrm flipH="1">
            <a:off x="347754" y="4747353"/>
            <a:ext cx="651903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Boy cycling cartoon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 b="7430"/>
          <a:stretch/>
        </p:blipFill>
        <p:spPr bwMode="auto">
          <a:xfrm flipH="1">
            <a:off x="6229321" y="1969452"/>
            <a:ext cx="3262183" cy="3202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ebesėlio formos paaiškinimas 5"/>
          <p:cNvSpPr/>
          <p:nvPr/>
        </p:nvSpPr>
        <p:spPr>
          <a:xfrm flipH="1">
            <a:off x="1412248" y="890152"/>
            <a:ext cx="4549460" cy="3093953"/>
          </a:xfrm>
          <a:prstGeom prst="cloudCallout">
            <a:avLst>
              <a:gd name="adj1" fmla="val -75171"/>
              <a:gd name="adj2" fmla="val 14772"/>
            </a:avLst>
          </a:prstGeom>
          <a:gradFill>
            <a:gsLst>
              <a:gs pos="98000">
                <a:srgbClr val="00B050"/>
              </a:gs>
              <a:gs pos="35000">
                <a:srgbClr val="FFFF00"/>
              </a:gs>
              <a:gs pos="26000">
                <a:srgbClr val="00B0F0"/>
              </a:gs>
              <a:gs pos="100000">
                <a:srgbClr val="00B0F0"/>
              </a:gs>
              <a:gs pos="8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>
                <a:latin typeface="Comic Sans MS" panose="030F0702030302020204" pitchFamily="66" charset="0"/>
              </a:rPr>
              <a:t>ŠAUNUOLIAI MIELI DRAUGAI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IR </a:t>
            </a: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IKI KITO SUSITIKIMO!!!</a:t>
            </a:r>
            <a:endParaRPr lang="lt-LT" sz="2800" dirty="0">
              <a:latin typeface="Comic Sans MS" panose="030F0702030302020204" pitchFamily="66" charset="0"/>
            </a:endParaRPr>
          </a:p>
        </p:txBody>
      </p:sp>
      <p:pic>
        <p:nvPicPr>
          <p:cNvPr id="7" name="Paveikslėlis 6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940877" y="5859504"/>
            <a:ext cx="1325880" cy="920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2328952" y="5774725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347754" y="5250238"/>
            <a:ext cx="926701" cy="7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47">
            <a:off x="6088083" y="280845"/>
            <a:ext cx="1588219" cy="1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3843015" y="5774725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5282810" y="5714567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aveikslėlis 12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6665414" y="5714567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ebesis 13"/>
          <p:cNvSpPr/>
          <p:nvPr/>
        </p:nvSpPr>
        <p:spPr>
          <a:xfrm>
            <a:off x="8294323" y="291798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Debesis 14"/>
          <p:cNvSpPr/>
          <p:nvPr/>
        </p:nvSpPr>
        <p:spPr>
          <a:xfrm>
            <a:off x="482680" y="332295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Debesis 15"/>
          <p:cNvSpPr/>
          <p:nvPr/>
        </p:nvSpPr>
        <p:spPr>
          <a:xfrm>
            <a:off x="2931492" y="216499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7" name="Paveikslėlis 16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0" r="425" b="22997"/>
          <a:stretch/>
        </p:blipFill>
        <p:spPr bwMode="auto">
          <a:xfrm flipH="1">
            <a:off x="1740364" y="5434509"/>
            <a:ext cx="1251445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3" t="22760" r="425" b="22997"/>
          <a:stretch/>
        </p:blipFill>
        <p:spPr bwMode="auto">
          <a:xfrm flipH="1">
            <a:off x="8105209" y="6121369"/>
            <a:ext cx="643375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64" y="5735744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482" y="5132907"/>
            <a:ext cx="1006981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5" y="5640038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veikslėlis 17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22760" r="425" b="22997"/>
          <a:stretch/>
        </p:blipFill>
        <p:spPr bwMode="auto">
          <a:xfrm flipH="1">
            <a:off x="347754" y="4747353"/>
            <a:ext cx="651903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Boy cycling cartoon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" b="7430"/>
          <a:stretch/>
        </p:blipFill>
        <p:spPr bwMode="auto">
          <a:xfrm>
            <a:off x="1204638" y="2251374"/>
            <a:ext cx="2601244" cy="32023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Debesėlio formos paaiškinimas 5"/>
          <p:cNvSpPr/>
          <p:nvPr/>
        </p:nvSpPr>
        <p:spPr>
          <a:xfrm>
            <a:off x="3550512" y="495427"/>
            <a:ext cx="4941524" cy="3093953"/>
          </a:xfrm>
          <a:prstGeom prst="cloudCallout">
            <a:avLst>
              <a:gd name="adj1" fmla="val -53841"/>
              <a:gd name="adj2" fmla="val 494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SVEIKI VAIKAI</a:t>
            </a:r>
            <a:r>
              <a:rPr lang="en-US" sz="1600" dirty="0" smtClean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lt-LT" sz="1600" dirty="0" smtClean="0">
                <a:latin typeface="Comic Sans MS" panose="030F0702030302020204" pitchFamily="66" charset="0"/>
              </a:rPr>
              <a:t>ŠIANDIEN ILGAI </a:t>
            </a:r>
            <a:r>
              <a:rPr lang="en-US" sz="1600" dirty="0" smtClean="0">
                <a:latin typeface="Comic Sans MS" panose="030F0702030302020204" pitchFamily="66" charset="0"/>
              </a:rPr>
              <a:t>VA</a:t>
            </a:r>
            <a:r>
              <a:rPr lang="lt-LT" sz="1600" dirty="0" smtClean="0">
                <a:latin typeface="Comic Sans MS" panose="030F0702030302020204" pitchFamily="66" charset="0"/>
              </a:rPr>
              <a:t>ŽINĖJAUSI DVIRAČIU IR PRIGALVOJAU JUMS VĖL ĮDOMIŲ UŽDUOTĖLIŲ, TODĖL SKUBĖKIME JAS ATLIKTI.</a:t>
            </a:r>
            <a:endParaRPr lang="lt-LT" sz="1600" dirty="0">
              <a:latin typeface="Comic Sans MS" panose="030F0702030302020204" pitchFamily="66" charset="0"/>
            </a:endParaRPr>
          </a:p>
        </p:txBody>
      </p:sp>
      <p:pic>
        <p:nvPicPr>
          <p:cNvPr id="7" name="Paveikslėlis 6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940877" y="5859504"/>
            <a:ext cx="1325880" cy="920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2328952" y="5774725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Vector collection grass and leaves. You can use for greeting cards, posters and design projects. EPS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347754" y="5250238"/>
            <a:ext cx="926701" cy="7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4" descr="Vaizdo rezultatas pagal užklausą „SAULE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747">
            <a:off x="1447210" y="436926"/>
            <a:ext cx="1588219" cy="16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aveikslėlis 10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3843015" y="5774725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5282810" y="5714567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aveikslėlis 12" descr="Vector collection grass and leaves. You can use for greeting cards, posters and design projects. EPS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3847" r="47624" b="73699"/>
          <a:stretch/>
        </p:blipFill>
        <p:spPr bwMode="auto">
          <a:xfrm>
            <a:off x="6665414" y="5714567"/>
            <a:ext cx="1476929" cy="10050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Debesis 13"/>
          <p:cNvSpPr/>
          <p:nvPr/>
        </p:nvSpPr>
        <p:spPr>
          <a:xfrm>
            <a:off x="8294323" y="291798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Debesis 14"/>
          <p:cNvSpPr/>
          <p:nvPr/>
        </p:nvSpPr>
        <p:spPr>
          <a:xfrm>
            <a:off x="429542" y="716178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Debesis 15"/>
          <p:cNvSpPr/>
          <p:nvPr/>
        </p:nvSpPr>
        <p:spPr>
          <a:xfrm>
            <a:off x="2931492" y="216499"/>
            <a:ext cx="1022670" cy="557857"/>
          </a:xfrm>
          <a:prstGeom prst="clou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7" name="Paveikslėlis 16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0" r="425" b="22997"/>
          <a:stretch/>
        </p:blipFill>
        <p:spPr bwMode="auto">
          <a:xfrm flipH="1">
            <a:off x="1740364" y="5434509"/>
            <a:ext cx="1251445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How to Paint Rocks &amp; Stones in Photoshop | Digital Painting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3" t="22760" r="425" b="22997"/>
          <a:stretch/>
        </p:blipFill>
        <p:spPr bwMode="auto">
          <a:xfrm flipH="1">
            <a:off x="8105209" y="6121369"/>
            <a:ext cx="643375" cy="396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64" y="5735744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482" y="5132907"/>
            <a:ext cx="1006981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aizdo rezultatas pagal užklausą „GAMTA ANIMACIJA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5" y="5640038"/>
            <a:ext cx="903360" cy="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23456"/>
      </p:ext>
    </p:extLst>
  </p:cSld>
  <p:clrMapOvr>
    <a:masterClrMapping/>
  </p:clrMapOvr>
  <p:transition spd="slow" advTm="10000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Funny colored cars with details Royalty Free Vector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3430742" y="4912240"/>
            <a:ext cx="765219" cy="41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aveikslėlis 2" descr="Funny colored cars with details Royalty Free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5500886" y="2144240"/>
            <a:ext cx="1226537" cy="699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Funny colored cars with details Royalty Free Vector Imag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1852356" y="3925896"/>
            <a:ext cx="1226537" cy="699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Funny colored cars with details Royalty Free Vector Imag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4627447" y="2860008"/>
            <a:ext cx="757880" cy="510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Funny colored cars with details Royalty Free Vector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7" r="52253" b="7953"/>
          <a:stretch/>
        </p:blipFill>
        <p:spPr bwMode="auto">
          <a:xfrm flipH="1">
            <a:off x="5707927" y="4692521"/>
            <a:ext cx="1037969" cy="850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Funny colored cars with details Royalty Free Vector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7" r="52253" b="7953"/>
          <a:stretch/>
        </p:blipFill>
        <p:spPr bwMode="auto">
          <a:xfrm>
            <a:off x="1309011" y="5248863"/>
            <a:ext cx="1066672" cy="878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Funny colored cars with details Royalty Free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7" r="52253" b="7953"/>
          <a:stretch/>
        </p:blipFill>
        <p:spPr bwMode="auto">
          <a:xfrm flipH="1">
            <a:off x="2901415" y="1413443"/>
            <a:ext cx="926886" cy="79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Colorful Red Cartoon Bicycle Outline Drawing Stock Vector (Royalty ..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402" r="3828" b="16787"/>
          <a:stretch/>
        </p:blipFill>
        <p:spPr bwMode="auto">
          <a:xfrm>
            <a:off x="696318" y="4320385"/>
            <a:ext cx="927786" cy="69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aveikslėlis 9" descr="Colorful Red Cartoon Bicycle Outline Drawing Stock Vector (Royalty ..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402" r="3828" b="16787"/>
          <a:stretch/>
        </p:blipFill>
        <p:spPr bwMode="auto">
          <a:xfrm>
            <a:off x="979272" y="2769586"/>
            <a:ext cx="927786" cy="69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 descr="Colorful Red Cartoon Bicycle Outline Drawing Stock Vector (Royalty ..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402" r="3828" b="16787"/>
          <a:stretch/>
        </p:blipFill>
        <p:spPr bwMode="auto">
          <a:xfrm flipH="1">
            <a:off x="3920478" y="3674908"/>
            <a:ext cx="1236547" cy="825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Jual Tayo The Little Bus - Diecast Rogi Pull Back - Original ...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r="3041" b="18447"/>
          <a:stretch/>
        </p:blipFill>
        <p:spPr bwMode="auto">
          <a:xfrm>
            <a:off x="2670712" y="2733825"/>
            <a:ext cx="1503783" cy="890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aveikslėlis 12" descr="Jual Tayo The Little Bus - Diecast Rogi Pull Back - Original ...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r="3041" b="18447"/>
          <a:stretch/>
        </p:blipFill>
        <p:spPr bwMode="auto">
          <a:xfrm flipH="1">
            <a:off x="1230648" y="1609365"/>
            <a:ext cx="1095183" cy="749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aveikslėlis 13" descr="Motorcycle In Red Color Illustration Royalty Free Cliparts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87" y="1372012"/>
            <a:ext cx="1112950" cy="63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aveikslėlis 14" descr="Motorcycle In Red Color Illustration Royalty Free Cliparts ..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03" y="3708772"/>
            <a:ext cx="1304925" cy="79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aveikslėlis 15" descr="Motorcycle In Red Color Illustration Royalty Free Cliparts ...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61" y="5478887"/>
            <a:ext cx="1304925" cy="7918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avadinimas 16"/>
          <p:cNvSpPr>
            <a:spLocks noGrp="1"/>
          </p:cNvSpPr>
          <p:nvPr>
            <p:ph type="title"/>
          </p:nvPr>
        </p:nvSpPr>
        <p:spPr>
          <a:xfrm>
            <a:off x="572624" y="252396"/>
            <a:ext cx="8596668" cy="757107"/>
          </a:xfrm>
        </p:spPr>
        <p:txBody>
          <a:bodyPr>
            <a:normAutofit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SUSKAIČIUOK IR ĮRAŠYK Į LANGELIUS, KIEK YRA TAM TIKRŲ TRANSPORTO PRIEMONIŲ.</a:t>
            </a:r>
            <a:endParaRPr lang="lt-L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Suapvalintas stačiakampis 17"/>
          <p:cNvSpPr/>
          <p:nvPr/>
        </p:nvSpPr>
        <p:spPr>
          <a:xfrm>
            <a:off x="7541660" y="1313846"/>
            <a:ext cx="751579" cy="5358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9" name="Paveikslėlis 18" descr="Motorcycle In Red Color Illustration Royalty Free Cliparts ...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29" y="1327087"/>
            <a:ext cx="793085" cy="529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uapvalintas stačiakampis 19"/>
          <p:cNvSpPr/>
          <p:nvPr/>
        </p:nvSpPr>
        <p:spPr>
          <a:xfrm>
            <a:off x="7534309" y="2307938"/>
            <a:ext cx="751579" cy="53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1" name="Paveikslėlis 20" descr="Funny colored cars with details Royalty Free Vector Image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7" r="52253" b="7953"/>
          <a:stretch/>
        </p:blipFill>
        <p:spPr bwMode="auto">
          <a:xfrm>
            <a:off x="8641388" y="2270004"/>
            <a:ext cx="845595" cy="626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Suapvalintas stačiakampis 21"/>
          <p:cNvSpPr/>
          <p:nvPr/>
        </p:nvSpPr>
        <p:spPr>
          <a:xfrm>
            <a:off x="7541660" y="3224858"/>
            <a:ext cx="751579" cy="53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3" name="Paveikslėlis 22" descr="Jual Tayo The Little Bus - Diecast Rogi Pull Back - Original ...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9" r="3041" b="18447"/>
          <a:stretch/>
        </p:blipFill>
        <p:spPr bwMode="auto">
          <a:xfrm flipH="1">
            <a:off x="8676467" y="3238132"/>
            <a:ext cx="810516" cy="530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uapvalintas stačiakampis 23"/>
          <p:cNvSpPr/>
          <p:nvPr/>
        </p:nvSpPr>
        <p:spPr>
          <a:xfrm>
            <a:off x="7541659" y="4163136"/>
            <a:ext cx="751579" cy="53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5" name="Paveikslėlis 24" descr="Colorful Red Cartoon Bicycle Outline Drawing Stock Vector (Royalty ...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402" r="3828" b="16787"/>
          <a:stretch/>
        </p:blipFill>
        <p:spPr bwMode="auto">
          <a:xfrm flipH="1">
            <a:off x="8712128" y="4071493"/>
            <a:ext cx="873107" cy="69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uapvalintas stačiakampis 25"/>
          <p:cNvSpPr/>
          <p:nvPr/>
        </p:nvSpPr>
        <p:spPr>
          <a:xfrm>
            <a:off x="7586397" y="5080056"/>
            <a:ext cx="751579" cy="53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27" name="Paveikslėlis 26" descr="Funny colored cars with details Royalty Free Vector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8681575" y="5117863"/>
            <a:ext cx="765219" cy="41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aveikslėlis 27" descr="Funny colored cars with details Royalty Free Vector Imag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6363286" y="5995515"/>
            <a:ext cx="765219" cy="411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9858391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62565" y="3660652"/>
            <a:ext cx="8515436" cy="48768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SURIKIUOK 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PASPIRTUKUS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NUO 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DIDŽIAUSIO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IKI MA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ŽIAUSIO.</a:t>
            </a:r>
            <a:endParaRPr lang="lt-L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ksto vietos rezervavimo ženklas 4"/>
          <p:cNvSpPr txBox="1">
            <a:spLocks/>
          </p:cNvSpPr>
          <p:nvPr/>
        </p:nvSpPr>
        <p:spPr>
          <a:xfrm>
            <a:off x="2381008" y="2221229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ksto vietos rezervavimo ženklas 4"/>
          <p:cNvSpPr txBox="1">
            <a:spLocks/>
          </p:cNvSpPr>
          <p:nvPr/>
        </p:nvSpPr>
        <p:spPr>
          <a:xfrm>
            <a:off x="4392177" y="1567341"/>
            <a:ext cx="476567" cy="11327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ksto vietos rezervavimo ženklas 4"/>
          <p:cNvSpPr txBox="1">
            <a:spLocks/>
          </p:cNvSpPr>
          <p:nvPr/>
        </p:nvSpPr>
        <p:spPr>
          <a:xfrm>
            <a:off x="3082834" y="2133706"/>
            <a:ext cx="353862" cy="13858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o vietos rezervavimo ženklas 4"/>
          <p:cNvSpPr txBox="1">
            <a:spLocks/>
          </p:cNvSpPr>
          <p:nvPr/>
        </p:nvSpPr>
        <p:spPr>
          <a:xfrm>
            <a:off x="995076" y="1524000"/>
            <a:ext cx="134976" cy="153564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ksto vietos rezervavimo ženklas 4"/>
          <p:cNvSpPr txBox="1">
            <a:spLocks/>
          </p:cNvSpPr>
          <p:nvPr/>
        </p:nvSpPr>
        <p:spPr>
          <a:xfrm flipH="1">
            <a:off x="6422322" y="2323844"/>
            <a:ext cx="70819" cy="10289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8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lt-LT" sz="8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ksto vietos rezervavimo ženklas 4"/>
          <p:cNvSpPr txBox="1">
            <a:spLocks/>
          </p:cNvSpPr>
          <p:nvPr/>
        </p:nvSpPr>
        <p:spPr>
          <a:xfrm>
            <a:off x="7953603" y="1804536"/>
            <a:ext cx="559708" cy="10804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en-US" sz="5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lt-LT" sz="5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aaiškinimas su rodykle į apačią 10"/>
          <p:cNvSpPr/>
          <p:nvPr/>
        </p:nvSpPr>
        <p:spPr>
          <a:xfrm>
            <a:off x="2017476" y="789663"/>
            <a:ext cx="556412" cy="58475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2" name="Paaiškinimas su rodykle į apačią 11"/>
          <p:cNvSpPr/>
          <p:nvPr/>
        </p:nvSpPr>
        <p:spPr>
          <a:xfrm>
            <a:off x="3599489" y="782007"/>
            <a:ext cx="556412" cy="57252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3" name="Paaiškinimas su rodykle į apačią 12"/>
          <p:cNvSpPr/>
          <p:nvPr/>
        </p:nvSpPr>
        <p:spPr>
          <a:xfrm>
            <a:off x="5241401" y="789663"/>
            <a:ext cx="556412" cy="57252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4" name="Paaiškinimas su rodykle į apačią 13"/>
          <p:cNvSpPr/>
          <p:nvPr/>
        </p:nvSpPr>
        <p:spPr>
          <a:xfrm>
            <a:off x="6676211" y="793409"/>
            <a:ext cx="556412" cy="57252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15" name="Paaiškinimas su rodykle į apačią 14"/>
          <p:cNvSpPr/>
          <p:nvPr/>
        </p:nvSpPr>
        <p:spPr>
          <a:xfrm>
            <a:off x="7999080" y="775423"/>
            <a:ext cx="556412" cy="572521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1" name="Tiesioji jungtis 20"/>
          <p:cNvCxnSpPr/>
          <p:nvPr/>
        </p:nvCxnSpPr>
        <p:spPr>
          <a:xfrm flipV="1">
            <a:off x="1149661" y="3592816"/>
            <a:ext cx="9248502" cy="43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avadinimas 1"/>
          <p:cNvSpPr txBox="1">
            <a:spLocks/>
          </p:cNvSpPr>
          <p:nvPr/>
        </p:nvSpPr>
        <p:spPr>
          <a:xfrm>
            <a:off x="853622" y="152401"/>
            <a:ext cx="10515600" cy="4876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SURIKIUOK 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DVIRAČIUS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NUO MA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ŽIAUSIO IKI DIDŽIAUSIO.</a:t>
            </a:r>
          </a:p>
        </p:txBody>
      </p:sp>
      <p:sp>
        <p:nvSpPr>
          <p:cNvPr id="25" name="Teksto vietos rezervavimo ženklas 4"/>
          <p:cNvSpPr txBox="1">
            <a:spLocks/>
          </p:cNvSpPr>
          <p:nvPr/>
        </p:nvSpPr>
        <p:spPr>
          <a:xfrm>
            <a:off x="4635618" y="476454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ksto vietos rezervavimo ženklas 4"/>
          <p:cNvSpPr txBox="1">
            <a:spLocks/>
          </p:cNvSpPr>
          <p:nvPr/>
        </p:nvSpPr>
        <p:spPr>
          <a:xfrm>
            <a:off x="2886372" y="4504110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6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ksto vietos rezervavimo ženklas 4"/>
          <p:cNvSpPr txBox="1">
            <a:spLocks/>
          </p:cNvSpPr>
          <p:nvPr/>
        </p:nvSpPr>
        <p:spPr>
          <a:xfrm>
            <a:off x="570541" y="421089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ksto vietos rezervavimo ženklas 4"/>
          <p:cNvSpPr txBox="1">
            <a:spLocks/>
          </p:cNvSpPr>
          <p:nvPr/>
        </p:nvSpPr>
        <p:spPr>
          <a:xfrm>
            <a:off x="5669462" y="4440638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b="1" dirty="0" smtClean="0">
                <a:solidFill>
                  <a:srgbClr val="00B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lt-LT" sz="10000" b="1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9" name="Teksto vietos rezervavimo ženklas 4"/>
          <p:cNvSpPr txBox="1">
            <a:spLocks/>
          </p:cNvSpPr>
          <p:nvPr/>
        </p:nvSpPr>
        <p:spPr>
          <a:xfrm>
            <a:off x="7498505" y="3845627"/>
            <a:ext cx="579120" cy="7362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6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aaiškinimas su rodykle į viršų 29"/>
          <p:cNvSpPr/>
          <p:nvPr/>
        </p:nvSpPr>
        <p:spPr>
          <a:xfrm>
            <a:off x="1748640" y="6058624"/>
            <a:ext cx="648002" cy="64060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1" name="Paaiškinimas su rodykle į viršų 30"/>
          <p:cNvSpPr/>
          <p:nvPr/>
        </p:nvSpPr>
        <p:spPr>
          <a:xfrm>
            <a:off x="3491202" y="6058623"/>
            <a:ext cx="648002" cy="64060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2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2" name="Paaiškinimas su rodykle į viršų 31"/>
          <p:cNvSpPr/>
          <p:nvPr/>
        </p:nvSpPr>
        <p:spPr>
          <a:xfrm>
            <a:off x="5053838" y="6058622"/>
            <a:ext cx="648002" cy="64060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3" name="Paaiškinimas su rodykle į viršų 32"/>
          <p:cNvSpPr/>
          <p:nvPr/>
        </p:nvSpPr>
        <p:spPr>
          <a:xfrm>
            <a:off x="6796400" y="6058622"/>
            <a:ext cx="648002" cy="64060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4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4" name="Paaiškinimas su rodykle į viršų 33"/>
          <p:cNvSpPr/>
          <p:nvPr/>
        </p:nvSpPr>
        <p:spPr>
          <a:xfrm>
            <a:off x="8231491" y="6020048"/>
            <a:ext cx="648002" cy="640609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6111" y="62686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5</a:t>
            </a:r>
            <a:endParaRPr lang="lt-LT" sz="3200" b="1" dirty="0">
              <a:solidFill>
                <a:srgbClr val="002060"/>
              </a:solidFill>
            </a:endParaRPr>
          </a:p>
        </p:txBody>
      </p:sp>
      <p:cxnSp>
        <p:nvCxnSpPr>
          <p:cNvPr id="39" name="Tiesioji rodyklės jungtis 38"/>
          <p:cNvCxnSpPr/>
          <p:nvPr/>
        </p:nvCxnSpPr>
        <p:spPr>
          <a:xfrm>
            <a:off x="8766849" y="614181"/>
            <a:ext cx="493999" cy="1129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aveikslėlis 34" descr="Bicycle Cartoon Royalty Free Vector Image - VectorStock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1219750" y="2055902"/>
            <a:ext cx="2216946" cy="1543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aveikslėlis 37" descr="Bicycle Cartoon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3686096" y="2891442"/>
            <a:ext cx="844716" cy="6388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aveikslėlis 39" descr="Bicycle Cartoon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4883850" y="2230720"/>
            <a:ext cx="1763348" cy="1321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aveikslėlis 40" descr="Bicycle Cartoon Royalty Free Vector Image - VectorStock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6816030" y="2446638"/>
            <a:ext cx="1471235" cy="10783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aveikslėlis 41" descr="Bicycle Cartoon Royalty Free Vector Image - VectorStock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t="13546" r="9887" b="27947"/>
          <a:stretch/>
        </p:blipFill>
        <p:spPr bwMode="auto">
          <a:xfrm>
            <a:off x="8594484" y="2748557"/>
            <a:ext cx="983516" cy="783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aveikslėlis 42" descr="Roller scooter balance bike cartoon cute color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1582103" y="4843849"/>
            <a:ext cx="798905" cy="928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aveikslėlis 43" descr="Roller scooter balance bike cartoon cute color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3133383" y="4375099"/>
            <a:ext cx="1359436" cy="1371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aveikslėlis 44" descr="Roller scooter balance bike cartoon cute color Vector Imag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4813462" y="4671258"/>
            <a:ext cx="981075" cy="10750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aveikslėlis 45" descr="Roller scooter balance bike cartoon cute color Vector Imag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6331340" y="4245561"/>
            <a:ext cx="1461655" cy="1464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aveikslėlis 46" descr="Roller scooter balance bike cartoon cute color Vector Image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" b="8086"/>
          <a:stretch/>
        </p:blipFill>
        <p:spPr bwMode="auto">
          <a:xfrm>
            <a:off x="8339632" y="4929624"/>
            <a:ext cx="630880" cy="57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593306"/>
      </p:ext>
    </p:extLst>
  </p:cSld>
  <p:clrMapOvr>
    <a:masterClrMapping/>
  </p:clrMapOvr>
  <p:transition spd="slow" advTm="30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ppy kids on a colorful train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965" r="-915" b="36886"/>
          <a:stretch/>
        </p:blipFill>
        <p:spPr bwMode="auto">
          <a:xfrm>
            <a:off x="307800" y="998607"/>
            <a:ext cx="5588899" cy="189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čiakampis 2"/>
          <p:cNvSpPr/>
          <p:nvPr/>
        </p:nvSpPr>
        <p:spPr>
          <a:xfrm>
            <a:off x="2452240" y="2015602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endParaRPr lang="lt-LT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3677242" y="1935617"/>
            <a:ext cx="59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3</a:t>
            </a:r>
            <a:endParaRPr lang="lt-LT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921660" y="1944994"/>
            <a:ext cx="59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4</a:t>
            </a:r>
            <a:endParaRPr lang="lt-LT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Happy kids on a colorful train Royalty Free Vector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9" t="26965" r="41" b="38082"/>
          <a:stretch/>
        </p:blipFill>
        <p:spPr bwMode="auto">
          <a:xfrm>
            <a:off x="6023927" y="911991"/>
            <a:ext cx="2717276" cy="1910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appy kids on a colorful train Royalty Free Vector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8" t="48894" r="21274" b="45409"/>
          <a:stretch/>
        </p:blipFill>
        <p:spPr bwMode="auto">
          <a:xfrm>
            <a:off x="5698372" y="2134437"/>
            <a:ext cx="396655" cy="262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tačiakampis 7"/>
          <p:cNvSpPr/>
          <p:nvPr/>
        </p:nvSpPr>
        <p:spPr>
          <a:xfrm>
            <a:off x="6411838" y="1915817"/>
            <a:ext cx="59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endParaRPr lang="lt-LT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7816873" y="1915817"/>
            <a:ext cx="594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lt-LT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aveikslėlis 9" descr="Open Suitcase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10269"/>
          <a:stretch/>
        </p:blipFill>
        <p:spPr bwMode="auto">
          <a:xfrm>
            <a:off x="365033" y="3300074"/>
            <a:ext cx="2282807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aveikslėlis 10" descr="Open Suitcase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10269"/>
          <a:stretch/>
        </p:blipFill>
        <p:spPr bwMode="auto">
          <a:xfrm>
            <a:off x="3247903" y="3120392"/>
            <a:ext cx="2282807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Open Suitcase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10269"/>
          <a:stretch/>
        </p:blipFill>
        <p:spPr bwMode="auto">
          <a:xfrm>
            <a:off x="6344060" y="3120391"/>
            <a:ext cx="2282807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aveikslėlis 12" descr="Open Suitcase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10269"/>
          <a:stretch/>
        </p:blipFill>
        <p:spPr bwMode="auto">
          <a:xfrm>
            <a:off x="2213142" y="4945687"/>
            <a:ext cx="2282807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aveikslėlis 13" descr="Open Suitcase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" b="10269"/>
          <a:stretch/>
        </p:blipFill>
        <p:spPr bwMode="auto">
          <a:xfrm>
            <a:off x="5273851" y="4945687"/>
            <a:ext cx="2282807" cy="1819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aveikslėlis 16">
            <a:extLst>
              <a:ext uri="{FF2B5EF4-FFF2-40B4-BE49-F238E27FC236}">
                <a16:creationId xmlns="" xmlns:a16="http://schemas.microsoft.com/office/drawing/2014/main" id="{79E8097D-DFE9-4FA8-A97C-882326A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707" y="3253882"/>
            <a:ext cx="1008360" cy="501010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="" xmlns:a16="http://schemas.microsoft.com/office/drawing/2014/main" id="{79E8097D-DFE9-4FA8-A97C-882326A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29748">
            <a:off x="3703755" y="4127340"/>
            <a:ext cx="705723" cy="350643"/>
          </a:xfrm>
          <a:prstGeom prst="rect">
            <a:avLst/>
          </a:prstGeom>
        </p:spPr>
      </p:pic>
      <p:pic>
        <p:nvPicPr>
          <p:cNvPr id="19" name="Paveikslėlis 18">
            <a:extLst>
              <a:ext uri="{FF2B5EF4-FFF2-40B4-BE49-F238E27FC236}">
                <a16:creationId xmlns="" xmlns:a16="http://schemas.microsoft.com/office/drawing/2014/main" id="{79E8097D-DFE9-4FA8-A97C-882326A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7657" y="3967888"/>
            <a:ext cx="973412" cy="483646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="" xmlns:a16="http://schemas.microsoft.com/office/drawing/2014/main" id="{79E8097D-DFE9-4FA8-A97C-882326A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1191" y="3754891"/>
            <a:ext cx="644788" cy="320367"/>
          </a:xfrm>
          <a:prstGeom prst="rect">
            <a:avLst/>
          </a:prstGeom>
        </p:spPr>
      </p:pic>
      <p:pic>
        <p:nvPicPr>
          <p:cNvPr id="21" name="Paveikslėlis 20">
            <a:extLst>
              <a:ext uri="{FF2B5EF4-FFF2-40B4-BE49-F238E27FC236}">
                <a16:creationId xmlns="" xmlns:a16="http://schemas.microsoft.com/office/drawing/2014/main" id="{79E8097D-DFE9-4FA8-A97C-882326A4C7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6617" y="3842518"/>
            <a:ext cx="639764" cy="317871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="" xmlns:a16="http://schemas.microsoft.com/office/drawing/2014/main" id="{788B694D-9B6A-4D61-801A-A49C7768D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080" y="4993320"/>
            <a:ext cx="949978" cy="575681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="" xmlns:a16="http://schemas.microsoft.com/office/drawing/2014/main" id="{788B694D-9B6A-4D61-801A-A49C7768D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30454">
            <a:off x="5751598" y="5484507"/>
            <a:ext cx="1184920" cy="718055"/>
          </a:xfrm>
          <a:prstGeom prst="rect">
            <a:avLst/>
          </a:prstGeom>
        </p:spPr>
      </p:pic>
      <p:pic>
        <p:nvPicPr>
          <p:cNvPr id="27" name="Paveikslėlis 26">
            <a:extLst>
              <a:ext uri="{FF2B5EF4-FFF2-40B4-BE49-F238E27FC236}">
                <a16:creationId xmlns="" xmlns:a16="http://schemas.microsoft.com/office/drawing/2014/main" id="{B8AD664F-87D2-45BE-873C-A09A8CC4E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008" y="3697664"/>
            <a:ext cx="654455" cy="654455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="" xmlns:a16="http://schemas.microsoft.com/office/drawing/2014/main" id="{B8AD664F-87D2-45BE-873C-A09A8CC4E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5463" y="3876883"/>
            <a:ext cx="662821" cy="662821"/>
          </a:xfrm>
          <a:prstGeom prst="rect">
            <a:avLst/>
          </a:prstGeom>
        </p:spPr>
      </p:pic>
      <p:pic>
        <p:nvPicPr>
          <p:cNvPr id="29" name="Paveikslėlis 28">
            <a:extLst>
              <a:ext uri="{FF2B5EF4-FFF2-40B4-BE49-F238E27FC236}">
                <a16:creationId xmlns="" xmlns:a16="http://schemas.microsoft.com/office/drawing/2014/main" id="{B8AD664F-87D2-45BE-873C-A09A8CC4E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0393244">
            <a:off x="6719733" y="3050868"/>
            <a:ext cx="877005" cy="877005"/>
          </a:xfrm>
          <a:prstGeom prst="rect">
            <a:avLst/>
          </a:prstGeom>
        </p:spPr>
      </p:pic>
      <p:pic>
        <p:nvPicPr>
          <p:cNvPr id="30" name="Paveikslėlis 29">
            <a:extLst>
              <a:ext uri="{FF2B5EF4-FFF2-40B4-BE49-F238E27FC236}">
                <a16:creationId xmlns="" xmlns:a16="http://schemas.microsoft.com/office/drawing/2014/main" id="{B8AD664F-87D2-45BE-873C-A09A8CC4EB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2714678">
            <a:off x="7008487" y="4191513"/>
            <a:ext cx="454122" cy="454122"/>
          </a:xfrm>
          <a:prstGeom prst="rect">
            <a:avLst/>
          </a:prstGeom>
        </p:spPr>
      </p:pic>
      <p:pic>
        <p:nvPicPr>
          <p:cNvPr id="31" name="Paveikslėlis 30">
            <a:extLst>
              <a:ext uri="{FF2B5EF4-FFF2-40B4-BE49-F238E27FC236}">
                <a16:creationId xmlns="" xmlns:a16="http://schemas.microsoft.com/office/drawing/2014/main" id="{6D795426-482D-47A6-8C66-25267A967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36" y="4051919"/>
            <a:ext cx="876936" cy="566753"/>
          </a:xfrm>
          <a:prstGeom prst="rect">
            <a:avLst/>
          </a:prstGeom>
        </p:spPr>
      </p:pic>
      <p:pic>
        <p:nvPicPr>
          <p:cNvPr id="33" name="Paveikslėlis 32">
            <a:extLst>
              <a:ext uri="{FF2B5EF4-FFF2-40B4-BE49-F238E27FC236}">
                <a16:creationId xmlns="" xmlns:a16="http://schemas.microsoft.com/office/drawing/2014/main" id="{1C0A6E95-D508-47B6-838A-F1648B4411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52" b="24251"/>
          <a:stretch/>
        </p:blipFill>
        <p:spPr>
          <a:xfrm>
            <a:off x="2647840" y="5720871"/>
            <a:ext cx="845920" cy="549039"/>
          </a:xfrm>
          <a:prstGeom prst="rect">
            <a:avLst/>
          </a:prstGeom>
        </p:spPr>
      </p:pic>
      <p:pic>
        <p:nvPicPr>
          <p:cNvPr id="34" name="Paveikslėlis 33">
            <a:extLst>
              <a:ext uri="{FF2B5EF4-FFF2-40B4-BE49-F238E27FC236}">
                <a16:creationId xmlns="" xmlns:a16="http://schemas.microsoft.com/office/drawing/2014/main" id="{1C0A6E95-D508-47B6-838A-F1648B4411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52" b="24251"/>
          <a:stretch/>
        </p:blipFill>
        <p:spPr>
          <a:xfrm>
            <a:off x="2377596" y="5253560"/>
            <a:ext cx="765488" cy="496835"/>
          </a:xfrm>
          <a:prstGeom prst="rect">
            <a:avLst/>
          </a:prstGeom>
        </p:spPr>
      </p:pic>
      <p:pic>
        <p:nvPicPr>
          <p:cNvPr id="35" name="Paveikslėlis 34">
            <a:extLst>
              <a:ext uri="{FF2B5EF4-FFF2-40B4-BE49-F238E27FC236}">
                <a16:creationId xmlns="" xmlns:a16="http://schemas.microsoft.com/office/drawing/2014/main" id="{1C0A6E95-D508-47B6-838A-F1648B4411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52" b="24251"/>
          <a:stretch/>
        </p:blipFill>
        <p:spPr>
          <a:xfrm>
            <a:off x="3493760" y="5645820"/>
            <a:ext cx="961554" cy="624090"/>
          </a:xfrm>
          <a:prstGeom prst="rect">
            <a:avLst/>
          </a:prstGeom>
        </p:spPr>
      </p:pic>
      <p:sp>
        <p:nvSpPr>
          <p:cNvPr id="36" name="Pavadinimas 35"/>
          <p:cNvSpPr>
            <a:spLocks noGrp="1"/>
          </p:cNvSpPr>
          <p:nvPr>
            <p:ph type="title"/>
          </p:nvPr>
        </p:nvSpPr>
        <p:spPr>
          <a:xfrm>
            <a:off x="586718" y="81717"/>
            <a:ext cx="8596668" cy="572296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TRAUKINUKAS PAMET</a:t>
            </a:r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Ė VAIKŲ LAGAMINUS SU ŽAISLAIS. RASK JUOS IR NUBRĖŽK RODYKLĘ TEN, KUR JIE BUVO. PASAKYK, KOKIE TAI ŽAISLAI?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Tiesioji rodyklės jungtis 37"/>
          <p:cNvCxnSpPr/>
          <p:nvPr/>
        </p:nvCxnSpPr>
        <p:spPr>
          <a:xfrm>
            <a:off x="8888627" y="1176276"/>
            <a:ext cx="436605" cy="1141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248138"/>
      </p:ext>
    </p:extLst>
  </p:cSld>
  <p:clrMapOvr>
    <a:masterClrMapping/>
  </p:clrMapOvr>
  <p:transition spd="slow" advTm="30000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25787" r="73852" b="54829"/>
          <a:stretch/>
        </p:blipFill>
        <p:spPr bwMode="auto">
          <a:xfrm>
            <a:off x="570242" y="2047151"/>
            <a:ext cx="1524000" cy="1705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aveikslėlis 2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" t="47230" r="73852" b="33386"/>
          <a:stretch/>
        </p:blipFill>
        <p:spPr bwMode="auto">
          <a:xfrm flipH="1">
            <a:off x="4975667" y="1790587"/>
            <a:ext cx="1750541" cy="1705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5091" r="73717" b="76087"/>
          <a:stretch/>
        </p:blipFill>
        <p:spPr bwMode="auto">
          <a:xfrm>
            <a:off x="3003716" y="1941383"/>
            <a:ext cx="976184" cy="150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3" t="26428" r="1788" b="54184"/>
          <a:stretch/>
        </p:blipFill>
        <p:spPr bwMode="auto">
          <a:xfrm flipH="1">
            <a:off x="2498665" y="4204770"/>
            <a:ext cx="1603227" cy="170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08" t="48524" r="10342" b="31763"/>
          <a:stretch/>
        </p:blipFill>
        <p:spPr bwMode="auto">
          <a:xfrm>
            <a:off x="7236427" y="4154606"/>
            <a:ext cx="1025610" cy="1573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aveikslėlis 8" descr="C:\Users\Dell-PC\Desktop\b774498d631405b7c94bcf1b38a043f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2" t="70326" r="3178" b="9111"/>
          <a:stretch/>
        </p:blipFill>
        <p:spPr bwMode="auto">
          <a:xfrm>
            <a:off x="5077860" y="4037715"/>
            <a:ext cx="1360805" cy="1807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570242" y="324129"/>
            <a:ext cx="8596668" cy="1320800"/>
          </a:xfrm>
        </p:spPr>
        <p:txBody>
          <a:bodyPr>
            <a:normAutofit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SURASK ANTRĄ PUSĘ IR ĮVARDINK PIEŠINĖLIŲ PAVADINIMUS IR JŲ PASKIRTĮ.</a:t>
            </a:r>
            <a:endParaRPr lang="lt-LT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aveikslėlis 10" descr="Of cartoon bus Royalty Free Vector Image - VectorStock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26" r="48463" b="25497"/>
          <a:stretch/>
        </p:blipFill>
        <p:spPr bwMode="auto">
          <a:xfrm>
            <a:off x="822609" y="4204770"/>
            <a:ext cx="1400175" cy="180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aveikslėlis 11" descr="Of cartoon bus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7" t="12826" r="1449" b="25497"/>
          <a:stretch/>
        </p:blipFill>
        <p:spPr bwMode="auto">
          <a:xfrm>
            <a:off x="6923670" y="1790587"/>
            <a:ext cx="1247775" cy="180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7364680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ngle Hand Drawn Cartoon Residential Stock Photos &amp; Single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b="11794"/>
          <a:stretch/>
        </p:blipFill>
        <p:spPr bwMode="auto">
          <a:xfrm>
            <a:off x="108303" y="2212166"/>
            <a:ext cx="1990316" cy="10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solierte Hand Gezeichneten Karikatur Wohn-Garage Mit Tü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91" y="2286307"/>
            <a:ext cx="1982156" cy="10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rtoon of Garage with Spouts — Stock Vector © theblackrhino #654469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0685" y="1426325"/>
            <a:ext cx="1978294" cy="10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ingle Hand Drawn Cartoon Residential Stock Photos &amp; Single Hand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" b="11794"/>
          <a:stretch/>
        </p:blipFill>
        <p:spPr bwMode="auto">
          <a:xfrm>
            <a:off x="6067080" y="1463257"/>
            <a:ext cx="1990314" cy="108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rtoon of Garage with Spouts — Stock Vector © theblackrhino #6544698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9694" y="2489309"/>
            <a:ext cx="1922144" cy="10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aveikslėlis 16" descr="Funny colored cars with details Royalty Free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r="49415" b="74648"/>
          <a:stretch/>
        </p:blipFill>
        <p:spPr bwMode="auto">
          <a:xfrm>
            <a:off x="708454" y="5282214"/>
            <a:ext cx="1390165" cy="1021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aveikslėlis 18" descr="Funny colored cars with details Royalty Free Vector Image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32427" r="-566" b="41337"/>
          <a:stretch/>
        </p:blipFill>
        <p:spPr bwMode="auto">
          <a:xfrm>
            <a:off x="2323872" y="5142169"/>
            <a:ext cx="1584239" cy="1062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aveikslėlis 19" descr="Funny colored cars with details Royalty Free Vector Image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87" r="52253" b="7953"/>
          <a:stretch/>
        </p:blipFill>
        <p:spPr bwMode="auto">
          <a:xfrm flipH="1">
            <a:off x="4181808" y="5183359"/>
            <a:ext cx="1343661" cy="980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aveikslėlis 20" descr="Funny colored cars with details Royalty Free Vector Image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64276" r="-566" b="8446"/>
          <a:stretch/>
        </p:blipFill>
        <p:spPr bwMode="auto">
          <a:xfrm>
            <a:off x="5749597" y="4928730"/>
            <a:ext cx="1659168" cy="1260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aveikslėlis 21" descr="Funny colored cars with details Royalty Free Vector Image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r="47340" b="70240"/>
          <a:stretch/>
        </p:blipFill>
        <p:spPr bwMode="auto">
          <a:xfrm>
            <a:off x="7513518" y="5022715"/>
            <a:ext cx="1835622" cy="1072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Laisva forma 15"/>
          <p:cNvSpPr/>
          <p:nvPr/>
        </p:nvSpPr>
        <p:spPr>
          <a:xfrm>
            <a:off x="2454876" y="2438400"/>
            <a:ext cx="5606904" cy="2809103"/>
          </a:xfrm>
          <a:custGeom>
            <a:avLst/>
            <a:gdLst>
              <a:gd name="connsiteX0" fmla="*/ 436605 w 5606904"/>
              <a:gd name="connsiteY0" fmla="*/ 0 h 2809103"/>
              <a:gd name="connsiteX1" fmla="*/ 345989 w 5606904"/>
              <a:gd name="connsiteY1" fmla="*/ 41189 h 2809103"/>
              <a:gd name="connsiteX2" fmla="*/ 321275 w 5606904"/>
              <a:gd name="connsiteY2" fmla="*/ 49427 h 2809103"/>
              <a:gd name="connsiteX3" fmla="*/ 296562 w 5606904"/>
              <a:gd name="connsiteY3" fmla="*/ 65903 h 2809103"/>
              <a:gd name="connsiteX4" fmla="*/ 271848 w 5606904"/>
              <a:gd name="connsiteY4" fmla="*/ 74141 h 2809103"/>
              <a:gd name="connsiteX5" fmla="*/ 230659 w 5606904"/>
              <a:gd name="connsiteY5" fmla="*/ 115330 h 2809103"/>
              <a:gd name="connsiteX6" fmla="*/ 181232 w 5606904"/>
              <a:gd name="connsiteY6" fmla="*/ 140043 h 2809103"/>
              <a:gd name="connsiteX7" fmla="*/ 164756 w 5606904"/>
              <a:gd name="connsiteY7" fmla="*/ 164757 h 2809103"/>
              <a:gd name="connsiteX8" fmla="*/ 140043 w 5606904"/>
              <a:gd name="connsiteY8" fmla="*/ 181232 h 2809103"/>
              <a:gd name="connsiteX9" fmla="*/ 107092 w 5606904"/>
              <a:gd name="connsiteY9" fmla="*/ 230659 h 2809103"/>
              <a:gd name="connsiteX10" fmla="*/ 90616 w 5606904"/>
              <a:gd name="connsiteY10" fmla="*/ 255373 h 2809103"/>
              <a:gd name="connsiteX11" fmla="*/ 65902 w 5606904"/>
              <a:gd name="connsiteY11" fmla="*/ 271849 h 2809103"/>
              <a:gd name="connsiteX12" fmla="*/ 57665 w 5606904"/>
              <a:gd name="connsiteY12" fmla="*/ 296562 h 2809103"/>
              <a:gd name="connsiteX13" fmla="*/ 41189 w 5606904"/>
              <a:gd name="connsiteY13" fmla="*/ 321276 h 2809103"/>
              <a:gd name="connsiteX14" fmla="*/ 24713 w 5606904"/>
              <a:gd name="connsiteY14" fmla="*/ 370703 h 2809103"/>
              <a:gd name="connsiteX15" fmla="*/ 16475 w 5606904"/>
              <a:gd name="connsiteY15" fmla="*/ 453081 h 2809103"/>
              <a:gd name="connsiteX16" fmla="*/ 0 w 5606904"/>
              <a:gd name="connsiteY16" fmla="*/ 518984 h 2809103"/>
              <a:gd name="connsiteX17" fmla="*/ 8238 w 5606904"/>
              <a:gd name="connsiteY17" fmla="*/ 659027 h 2809103"/>
              <a:gd name="connsiteX18" fmla="*/ 41189 w 5606904"/>
              <a:gd name="connsiteY18" fmla="*/ 708454 h 2809103"/>
              <a:gd name="connsiteX19" fmla="*/ 57665 w 5606904"/>
              <a:gd name="connsiteY19" fmla="*/ 733168 h 2809103"/>
              <a:gd name="connsiteX20" fmla="*/ 82378 w 5606904"/>
              <a:gd name="connsiteY20" fmla="*/ 782595 h 2809103"/>
              <a:gd name="connsiteX21" fmla="*/ 98854 w 5606904"/>
              <a:gd name="connsiteY21" fmla="*/ 832022 h 2809103"/>
              <a:gd name="connsiteX22" fmla="*/ 107092 w 5606904"/>
              <a:gd name="connsiteY22" fmla="*/ 856735 h 2809103"/>
              <a:gd name="connsiteX23" fmla="*/ 123567 w 5606904"/>
              <a:gd name="connsiteY23" fmla="*/ 881449 h 2809103"/>
              <a:gd name="connsiteX24" fmla="*/ 131805 w 5606904"/>
              <a:gd name="connsiteY24" fmla="*/ 906162 h 2809103"/>
              <a:gd name="connsiteX25" fmla="*/ 156519 w 5606904"/>
              <a:gd name="connsiteY25" fmla="*/ 914400 h 2809103"/>
              <a:gd name="connsiteX26" fmla="*/ 222421 w 5606904"/>
              <a:gd name="connsiteY26" fmla="*/ 972065 h 2809103"/>
              <a:gd name="connsiteX27" fmla="*/ 247135 w 5606904"/>
              <a:gd name="connsiteY27" fmla="*/ 996778 h 2809103"/>
              <a:gd name="connsiteX28" fmla="*/ 280086 w 5606904"/>
              <a:gd name="connsiteY28" fmla="*/ 1013254 h 2809103"/>
              <a:gd name="connsiteX29" fmla="*/ 321275 w 5606904"/>
              <a:gd name="connsiteY29" fmla="*/ 1029730 h 2809103"/>
              <a:gd name="connsiteX30" fmla="*/ 354227 w 5606904"/>
              <a:gd name="connsiteY30" fmla="*/ 1037968 h 2809103"/>
              <a:gd name="connsiteX31" fmla="*/ 378940 w 5606904"/>
              <a:gd name="connsiteY31" fmla="*/ 1046205 h 2809103"/>
              <a:gd name="connsiteX32" fmla="*/ 403654 w 5606904"/>
              <a:gd name="connsiteY32" fmla="*/ 1062681 h 2809103"/>
              <a:gd name="connsiteX33" fmla="*/ 477794 w 5606904"/>
              <a:gd name="connsiteY33" fmla="*/ 1095632 h 2809103"/>
              <a:gd name="connsiteX34" fmla="*/ 518983 w 5606904"/>
              <a:gd name="connsiteY34" fmla="*/ 1120346 h 2809103"/>
              <a:gd name="connsiteX35" fmla="*/ 543697 w 5606904"/>
              <a:gd name="connsiteY35" fmla="*/ 1136822 h 2809103"/>
              <a:gd name="connsiteX36" fmla="*/ 568410 w 5606904"/>
              <a:gd name="connsiteY36" fmla="*/ 1145059 h 2809103"/>
              <a:gd name="connsiteX37" fmla="*/ 634313 w 5606904"/>
              <a:gd name="connsiteY37" fmla="*/ 1169773 h 2809103"/>
              <a:gd name="connsiteX38" fmla="*/ 675502 w 5606904"/>
              <a:gd name="connsiteY38" fmla="*/ 1186249 h 2809103"/>
              <a:gd name="connsiteX39" fmla="*/ 716692 w 5606904"/>
              <a:gd name="connsiteY39" fmla="*/ 1194486 h 2809103"/>
              <a:gd name="connsiteX40" fmla="*/ 766119 w 5606904"/>
              <a:gd name="connsiteY40" fmla="*/ 1210962 h 2809103"/>
              <a:gd name="connsiteX41" fmla="*/ 848497 w 5606904"/>
              <a:gd name="connsiteY41" fmla="*/ 1219200 h 2809103"/>
              <a:gd name="connsiteX42" fmla="*/ 906162 w 5606904"/>
              <a:gd name="connsiteY42" fmla="*/ 1227438 h 2809103"/>
              <a:gd name="connsiteX43" fmla="*/ 1021492 w 5606904"/>
              <a:gd name="connsiteY43" fmla="*/ 1235676 h 2809103"/>
              <a:gd name="connsiteX44" fmla="*/ 1095632 w 5606904"/>
              <a:gd name="connsiteY44" fmla="*/ 1243914 h 2809103"/>
              <a:gd name="connsiteX45" fmla="*/ 1202724 w 5606904"/>
              <a:gd name="connsiteY45" fmla="*/ 1252151 h 2809103"/>
              <a:gd name="connsiteX46" fmla="*/ 1474573 w 5606904"/>
              <a:gd name="connsiteY46" fmla="*/ 1243914 h 2809103"/>
              <a:gd name="connsiteX47" fmla="*/ 1499286 w 5606904"/>
              <a:gd name="connsiteY47" fmla="*/ 1235676 h 2809103"/>
              <a:gd name="connsiteX48" fmla="*/ 1556951 w 5606904"/>
              <a:gd name="connsiteY48" fmla="*/ 1219200 h 2809103"/>
              <a:gd name="connsiteX49" fmla="*/ 2117124 w 5606904"/>
              <a:gd name="connsiteY49" fmla="*/ 1227438 h 2809103"/>
              <a:gd name="connsiteX50" fmla="*/ 3105665 w 5606904"/>
              <a:gd name="connsiteY50" fmla="*/ 1243914 h 2809103"/>
              <a:gd name="connsiteX51" fmla="*/ 3295135 w 5606904"/>
              <a:gd name="connsiteY51" fmla="*/ 1219200 h 2809103"/>
              <a:gd name="connsiteX52" fmla="*/ 3369275 w 5606904"/>
              <a:gd name="connsiteY52" fmla="*/ 1202724 h 2809103"/>
              <a:gd name="connsiteX53" fmla="*/ 3534032 w 5606904"/>
              <a:gd name="connsiteY53" fmla="*/ 1186249 h 2809103"/>
              <a:gd name="connsiteX54" fmla="*/ 3583459 w 5606904"/>
              <a:gd name="connsiteY54" fmla="*/ 1178011 h 2809103"/>
              <a:gd name="connsiteX55" fmla="*/ 3715265 w 5606904"/>
              <a:gd name="connsiteY55" fmla="*/ 1161535 h 2809103"/>
              <a:gd name="connsiteX56" fmla="*/ 4003589 w 5606904"/>
              <a:gd name="connsiteY56" fmla="*/ 1112108 h 2809103"/>
              <a:gd name="connsiteX57" fmla="*/ 4053016 w 5606904"/>
              <a:gd name="connsiteY57" fmla="*/ 1095632 h 2809103"/>
              <a:gd name="connsiteX58" fmla="*/ 4184821 w 5606904"/>
              <a:gd name="connsiteY58" fmla="*/ 1079157 h 2809103"/>
              <a:gd name="connsiteX59" fmla="*/ 4555524 w 5606904"/>
              <a:gd name="connsiteY59" fmla="*/ 1103870 h 2809103"/>
              <a:gd name="connsiteX60" fmla="*/ 4654378 w 5606904"/>
              <a:gd name="connsiteY60" fmla="*/ 1128584 h 2809103"/>
              <a:gd name="connsiteX61" fmla="*/ 4712043 w 5606904"/>
              <a:gd name="connsiteY61" fmla="*/ 1136822 h 2809103"/>
              <a:gd name="connsiteX62" fmla="*/ 4901513 w 5606904"/>
              <a:gd name="connsiteY62" fmla="*/ 1169773 h 2809103"/>
              <a:gd name="connsiteX63" fmla="*/ 5321643 w 5606904"/>
              <a:gd name="connsiteY63" fmla="*/ 1227438 h 2809103"/>
              <a:gd name="connsiteX64" fmla="*/ 5387546 w 5606904"/>
              <a:gd name="connsiteY64" fmla="*/ 1243914 h 2809103"/>
              <a:gd name="connsiteX65" fmla="*/ 5436973 w 5606904"/>
              <a:gd name="connsiteY65" fmla="*/ 1260389 h 2809103"/>
              <a:gd name="connsiteX66" fmla="*/ 5486400 w 5606904"/>
              <a:gd name="connsiteY66" fmla="*/ 1309816 h 2809103"/>
              <a:gd name="connsiteX67" fmla="*/ 5535827 w 5606904"/>
              <a:gd name="connsiteY67" fmla="*/ 1351005 h 2809103"/>
              <a:gd name="connsiteX68" fmla="*/ 5552302 w 5606904"/>
              <a:gd name="connsiteY68" fmla="*/ 1375719 h 2809103"/>
              <a:gd name="connsiteX69" fmla="*/ 5593492 w 5606904"/>
              <a:gd name="connsiteY69" fmla="*/ 1433384 h 2809103"/>
              <a:gd name="connsiteX70" fmla="*/ 5593492 w 5606904"/>
              <a:gd name="connsiteY70" fmla="*/ 1664043 h 2809103"/>
              <a:gd name="connsiteX71" fmla="*/ 5577016 w 5606904"/>
              <a:gd name="connsiteY71" fmla="*/ 1713470 h 2809103"/>
              <a:gd name="connsiteX72" fmla="*/ 5568778 w 5606904"/>
              <a:gd name="connsiteY72" fmla="*/ 1746422 h 2809103"/>
              <a:gd name="connsiteX73" fmla="*/ 5511113 w 5606904"/>
              <a:gd name="connsiteY73" fmla="*/ 1845276 h 2809103"/>
              <a:gd name="connsiteX74" fmla="*/ 5453448 w 5606904"/>
              <a:gd name="connsiteY74" fmla="*/ 1902941 h 2809103"/>
              <a:gd name="connsiteX75" fmla="*/ 5354594 w 5606904"/>
              <a:gd name="connsiteY75" fmla="*/ 1935892 h 2809103"/>
              <a:gd name="connsiteX76" fmla="*/ 5288692 w 5606904"/>
              <a:gd name="connsiteY76" fmla="*/ 1968843 h 2809103"/>
              <a:gd name="connsiteX77" fmla="*/ 5239265 w 5606904"/>
              <a:gd name="connsiteY77" fmla="*/ 1985319 h 2809103"/>
              <a:gd name="connsiteX78" fmla="*/ 5173362 w 5606904"/>
              <a:gd name="connsiteY78" fmla="*/ 2001795 h 2809103"/>
              <a:gd name="connsiteX79" fmla="*/ 5099221 w 5606904"/>
              <a:gd name="connsiteY79" fmla="*/ 2026508 h 2809103"/>
              <a:gd name="connsiteX80" fmla="*/ 4967416 w 5606904"/>
              <a:gd name="connsiteY80" fmla="*/ 2067697 h 2809103"/>
              <a:gd name="connsiteX81" fmla="*/ 4860324 w 5606904"/>
              <a:gd name="connsiteY81" fmla="*/ 2092411 h 2809103"/>
              <a:gd name="connsiteX82" fmla="*/ 4794421 w 5606904"/>
              <a:gd name="connsiteY82" fmla="*/ 2108886 h 2809103"/>
              <a:gd name="connsiteX83" fmla="*/ 4753232 w 5606904"/>
              <a:gd name="connsiteY83" fmla="*/ 2117124 h 2809103"/>
              <a:gd name="connsiteX84" fmla="*/ 4720281 w 5606904"/>
              <a:gd name="connsiteY84" fmla="*/ 2125362 h 2809103"/>
              <a:gd name="connsiteX85" fmla="*/ 4662616 w 5606904"/>
              <a:gd name="connsiteY85" fmla="*/ 2133600 h 2809103"/>
              <a:gd name="connsiteX86" fmla="*/ 4629665 w 5606904"/>
              <a:gd name="connsiteY86" fmla="*/ 2141838 h 2809103"/>
              <a:gd name="connsiteX87" fmla="*/ 4572000 w 5606904"/>
              <a:gd name="connsiteY87" fmla="*/ 2158314 h 2809103"/>
              <a:gd name="connsiteX88" fmla="*/ 4473146 w 5606904"/>
              <a:gd name="connsiteY88" fmla="*/ 2166551 h 2809103"/>
              <a:gd name="connsiteX89" fmla="*/ 4382529 w 5606904"/>
              <a:gd name="connsiteY89" fmla="*/ 2191265 h 2809103"/>
              <a:gd name="connsiteX90" fmla="*/ 4341340 w 5606904"/>
              <a:gd name="connsiteY90" fmla="*/ 2199503 h 2809103"/>
              <a:gd name="connsiteX91" fmla="*/ 4283675 w 5606904"/>
              <a:gd name="connsiteY91" fmla="*/ 2215978 h 2809103"/>
              <a:gd name="connsiteX92" fmla="*/ 4217773 w 5606904"/>
              <a:gd name="connsiteY92" fmla="*/ 2232454 h 2809103"/>
              <a:gd name="connsiteX93" fmla="*/ 4193059 w 5606904"/>
              <a:gd name="connsiteY93" fmla="*/ 2240692 h 2809103"/>
              <a:gd name="connsiteX94" fmla="*/ 4135394 w 5606904"/>
              <a:gd name="connsiteY94" fmla="*/ 2257168 h 2809103"/>
              <a:gd name="connsiteX95" fmla="*/ 4110681 w 5606904"/>
              <a:gd name="connsiteY95" fmla="*/ 2265405 h 2809103"/>
              <a:gd name="connsiteX96" fmla="*/ 4077729 w 5606904"/>
              <a:gd name="connsiteY96" fmla="*/ 2273643 h 2809103"/>
              <a:gd name="connsiteX97" fmla="*/ 4053016 w 5606904"/>
              <a:gd name="connsiteY97" fmla="*/ 2281881 h 2809103"/>
              <a:gd name="connsiteX98" fmla="*/ 3987113 w 5606904"/>
              <a:gd name="connsiteY98" fmla="*/ 2298357 h 2809103"/>
              <a:gd name="connsiteX99" fmla="*/ 3912973 w 5606904"/>
              <a:gd name="connsiteY99" fmla="*/ 2323070 h 2809103"/>
              <a:gd name="connsiteX100" fmla="*/ 3822356 w 5606904"/>
              <a:gd name="connsiteY100" fmla="*/ 2347784 h 2809103"/>
              <a:gd name="connsiteX101" fmla="*/ 3772929 w 5606904"/>
              <a:gd name="connsiteY101" fmla="*/ 2364259 h 2809103"/>
              <a:gd name="connsiteX102" fmla="*/ 3748216 w 5606904"/>
              <a:gd name="connsiteY102" fmla="*/ 2372497 h 2809103"/>
              <a:gd name="connsiteX103" fmla="*/ 3682313 w 5606904"/>
              <a:gd name="connsiteY103" fmla="*/ 2388973 h 2809103"/>
              <a:gd name="connsiteX104" fmla="*/ 3649362 w 5606904"/>
              <a:gd name="connsiteY104" fmla="*/ 2397211 h 2809103"/>
              <a:gd name="connsiteX105" fmla="*/ 3583459 w 5606904"/>
              <a:gd name="connsiteY105" fmla="*/ 2421924 h 2809103"/>
              <a:gd name="connsiteX106" fmla="*/ 3509319 w 5606904"/>
              <a:gd name="connsiteY106" fmla="*/ 2438400 h 2809103"/>
              <a:gd name="connsiteX107" fmla="*/ 3393989 w 5606904"/>
              <a:gd name="connsiteY107" fmla="*/ 2471351 h 2809103"/>
              <a:gd name="connsiteX108" fmla="*/ 3328086 w 5606904"/>
              <a:gd name="connsiteY108" fmla="*/ 2487827 h 2809103"/>
              <a:gd name="connsiteX109" fmla="*/ 3295135 w 5606904"/>
              <a:gd name="connsiteY109" fmla="*/ 2504303 h 2809103"/>
              <a:gd name="connsiteX110" fmla="*/ 3262183 w 5606904"/>
              <a:gd name="connsiteY110" fmla="*/ 2512541 h 2809103"/>
              <a:gd name="connsiteX111" fmla="*/ 3204519 w 5606904"/>
              <a:gd name="connsiteY111" fmla="*/ 2529016 h 2809103"/>
              <a:gd name="connsiteX112" fmla="*/ 3105665 w 5606904"/>
              <a:gd name="connsiteY112" fmla="*/ 2561968 h 2809103"/>
              <a:gd name="connsiteX113" fmla="*/ 3048000 w 5606904"/>
              <a:gd name="connsiteY113" fmla="*/ 2578443 h 2809103"/>
              <a:gd name="connsiteX114" fmla="*/ 2973859 w 5606904"/>
              <a:gd name="connsiteY114" fmla="*/ 2594919 h 2809103"/>
              <a:gd name="connsiteX115" fmla="*/ 2924432 w 5606904"/>
              <a:gd name="connsiteY115" fmla="*/ 2619632 h 2809103"/>
              <a:gd name="connsiteX116" fmla="*/ 2899719 w 5606904"/>
              <a:gd name="connsiteY116" fmla="*/ 2627870 h 2809103"/>
              <a:gd name="connsiteX117" fmla="*/ 2875005 w 5606904"/>
              <a:gd name="connsiteY117" fmla="*/ 2644346 h 2809103"/>
              <a:gd name="connsiteX118" fmla="*/ 2825578 w 5606904"/>
              <a:gd name="connsiteY118" fmla="*/ 2669059 h 2809103"/>
              <a:gd name="connsiteX119" fmla="*/ 2759675 w 5606904"/>
              <a:gd name="connsiteY119" fmla="*/ 2726724 h 2809103"/>
              <a:gd name="connsiteX120" fmla="*/ 2710248 w 5606904"/>
              <a:gd name="connsiteY120" fmla="*/ 2767914 h 2809103"/>
              <a:gd name="connsiteX121" fmla="*/ 2660821 w 5606904"/>
              <a:gd name="connsiteY121" fmla="*/ 2784389 h 2809103"/>
              <a:gd name="connsiteX122" fmla="*/ 2652583 w 5606904"/>
              <a:gd name="connsiteY122" fmla="*/ 2767914 h 2809103"/>
              <a:gd name="connsiteX123" fmla="*/ 2652583 w 5606904"/>
              <a:gd name="connsiteY123" fmla="*/ 2743200 h 280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606904" h="2809103">
                <a:moveTo>
                  <a:pt x="436605" y="0"/>
                </a:moveTo>
                <a:cubicBezTo>
                  <a:pt x="380523" y="33650"/>
                  <a:pt x="410607" y="19650"/>
                  <a:pt x="345989" y="41189"/>
                </a:cubicBezTo>
                <a:lnTo>
                  <a:pt x="321275" y="49427"/>
                </a:lnTo>
                <a:cubicBezTo>
                  <a:pt x="313037" y="54919"/>
                  <a:pt x="305417" y="61475"/>
                  <a:pt x="296562" y="65903"/>
                </a:cubicBezTo>
                <a:cubicBezTo>
                  <a:pt x="288795" y="69786"/>
                  <a:pt x="278629" y="68716"/>
                  <a:pt x="271848" y="74141"/>
                </a:cubicBezTo>
                <a:cubicBezTo>
                  <a:pt x="216925" y="118079"/>
                  <a:pt x="296568" y="82375"/>
                  <a:pt x="230659" y="115330"/>
                </a:cubicBezTo>
                <a:cubicBezTo>
                  <a:pt x="162438" y="149441"/>
                  <a:pt x="252069" y="92821"/>
                  <a:pt x="181232" y="140043"/>
                </a:cubicBezTo>
                <a:cubicBezTo>
                  <a:pt x="175740" y="148281"/>
                  <a:pt x="171757" y="157756"/>
                  <a:pt x="164756" y="164757"/>
                </a:cubicBezTo>
                <a:cubicBezTo>
                  <a:pt x="157755" y="171758"/>
                  <a:pt x="146562" y="173781"/>
                  <a:pt x="140043" y="181232"/>
                </a:cubicBezTo>
                <a:cubicBezTo>
                  <a:pt x="127004" y="196134"/>
                  <a:pt x="118076" y="214183"/>
                  <a:pt x="107092" y="230659"/>
                </a:cubicBezTo>
                <a:cubicBezTo>
                  <a:pt x="101600" y="238897"/>
                  <a:pt x="98854" y="249881"/>
                  <a:pt x="90616" y="255373"/>
                </a:cubicBezTo>
                <a:lnTo>
                  <a:pt x="65902" y="271849"/>
                </a:lnTo>
                <a:cubicBezTo>
                  <a:pt x="63156" y="280087"/>
                  <a:pt x="61548" y="288795"/>
                  <a:pt x="57665" y="296562"/>
                </a:cubicBezTo>
                <a:cubicBezTo>
                  <a:pt x="53237" y="305418"/>
                  <a:pt x="45210" y="312229"/>
                  <a:pt x="41189" y="321276"/>
                </a:cubicBezTo>
                <a:cubicBezTo>
                  <a:pt x="34136" y="337146"/>
                  <a:pt x="24713" y="370703"/>
                  <a:pt x="24713" y="370703"/>
                </a:cubicBezTo>
                <a:cubicBezTo>
                  <a:pt x="21967" y="398162"/>
                  <a:pt x="21012" y="425860"/>
                  <a:pt x="16475" y="453081"/>
                </a:cubicBezTo>
                <a:cubicBezTo>
                  <a:pt x="12752" y="475417"/>
                  <a:pt x="0" y="518984"/>
                  <a:pt x="0" y="518984"/>
                </a:cubicBezTo>
                <a:cubicBezTo>
                  <a:pt x="2746" y="565665"/>
                  <a:pt x="-1696" y="613333"/>
                  <a:pt x="8238" y="659027"/>
                </a:cubicBezTo>
                <a:cubicBezTo>
                  <a:pt x="12444" y="678376"/>
                  <a:pt x="30205" y="691978"/>
                  <a:pt x="41189" y="708454"/>
                </a:cubicBezTo>
                <a:lnTo>
                  <a:pt x="57665" y="733168"/>
                </a:lnTo>
                <a:cubicBezTo>
                  <a:pt x="87699" y="823277"/>
                  <a:pt x="39801" y="686799"/>
                  <a:pt x="82378" y="782595"/>
                </a:cubicBezTo>
                <a:cubicBezTo>
                  <a:pt x="89431" y="798465"/>
                  <a:pt x="93362" y="815546"/>
                  <a:pt x="98854" y="832022"/>
                </a:cubicBezTo>
                <a:cubicBezTo>
                  <a:pt x="101600" y="840260"/>
                  <a:pt x="102276" y="849510"/>
                  <a:pt x="107092" y="856735"/>
                </a:cubicBezTo>
                <a:cubicBezTo>
                  <a:pt x="112584" y="864973"/>
                  <a:pt x="119139" y="872594"/>
                  <a:pt x="123567" y="881449"/>
                </a:cubicBezTo>
                <a:cubicBezTo>
                  <a:pt x="127450" y="889216"/>
                  <a:pt x="125665" y="900022"/>
                  <a:pt x="131805" y="906162"/>
                </a:cubicBezTo>
                <a:cubicBezTo>
                  <a:pt x="137945" y="912302"/>
                  <a:pt x="148281" y="911654"/>
                  <a:pt x="156519" y="914400"/>
                </a:cubicBezTo>
                <a:cubicBezTo>
                  <a:pt x="203192" y="984414"/>
                  <a:pt x="126327" y="875975"/>
                  <a:pt x="222421" y="972065"/>
                </a:cubicBezTo>
                <a:cubicBezTo>
                  <a:pt x="230659" y="980303"/>
                  <a:pt x="237655" y="990007"/>
                  <a:pt x="247135" y="996778"/>
                </a:cubicBezTo>
                <a:cubicBezTo>
                  <a:pt x="257128" y="1003916"/>
                  <a:pt x="268864" y="1008266"/>
                  <a:pt x="280086" y="1013254"/>
                </a:cubicBezTo>
                <a:cubicBezTo>
                  <a:pt x="293599" y="1019260"/>
                  <a:pt x="307247" y="1025054"/>
                  <a:pt x="321275" y="1029730"/>
                </a:cubicBezTo>
                <a:cubicBezTo>
                  <a:pt x="332016" y="1033310"/>
                  <a:pt x="343341" y="1034858"/>
                  <a:pt x="354227" y="1037968"/>
                </a:cubicBezTo>
                <a:cubicBezTo>
                  <a:pt x="362576" y="1040353"/>
                  <a:pt x="370702" y="1043459"/>
                  <a:pt x="378940" y="1046205"/>
                </a:cubicBezTo>
                <a:cubicBezTo>
                  <a:pt x="387178" y="1051697"/>
                  <a:pt x="394798" y="1058253"/>
                  <a:pt x="403654" y="1062681"/>
                </a:cubicBezTo>
                <a:cubicBezTo>
                  <a:pt x="495288" y="1108499"/>
                  <a:pt x="399194" y="1051965"/>
                  <a:pt x="477794" y="1095632"/>
                </a:cubicBezTo>
                <a:cubicBezTo>
                  <a:pt x="491791" y="1103408"/>
                  <a:pt x="505405" y="1111860"/>
                  <a:pt x="518983" y="1120346"/>
                </a:cubicBezTo>
                <a:cubicBezTo>
                  <a:pt x="527379" y="1125593"/>
                  <a:pt x="534841" y="1132394"/>
                  <a:pt x="543697" y="1136822"/>
                </a:cubicBezTo>
                <a:cubicBezTo>
                  <a:pt x="551464" y="1140705"/>
                  <a:pt x="560172" y="1142313"/>
                  <a:pt x="568410" y="1145059"/>
                </a:cubicBezTo>
                <a:cubicBezTo>
                  <a:pt x="614590" y="1175846"/>
                  <a:pt x="569534" y="1150339"/>
                  <a:pt x="634313" y="1169773"/>
                </a:cubicBezTo>
                <a:cubicBezTo>
                  <a:pt x="648477" y="1174022"/>
                  <a:pt x="661338" y="1182000"/>
                  <a:pt x="675502" y="1186249"/>
                </a:cubicBezTo>
                <a:cubicBezTo>
                  <a:pt x="688913" y="1190272"/>
                  <a:pt x="703184" y="1190802"/>
                  <a:pt x="716692" y="1194486"/>
                </a:cubicBezTo>
                <a:cubicBezTo>
                  <a:pt x="733447" y="1199055"/>
                  <a:pt x="748838" y="1209234"/>
                  <a:pt x="766119" y="1210962"/>
                </a:cubicBezTo>
                <a:lnTo>
                  <a:pt x="848497" y="1219200"/>
                </a:lnTo>
                <a:cubicBezTo>
                  <a:pt x="867781" y="1221469"/>
                  <a:pt x="886833" y="1225597"/>
                  <a:pt x="906162" y="1227438"/>
                </a:cubicBezTo>
                <a:cubicBezTo>
                  <a:pt x="944530" y="1231092"/>
                  <a:pt x="983096" y="1232337"/>
                  <a:pt x="1021492" y="1235676"/>
                </a:cubicBezTo>
                <a:cubicBezTo>
                  <a:pt x="1046264" y="1237830"/>
                  <a:pt x="1070869" y="1241663"/>
                  <a:pt x="1095632" y="1243914"/>
                </a:cubicBezTo>
                <a:cubicBezTo>
                  <a:pt x="1131288" y="1247155"/>
                  <a:pt x="1167027" y="1249405"/>
                  <a:pt x="1202724" y="1252151"/>
                </a:cubicBezTo>
                <a:cubicBezTo>
                  <a:pt x="1293340" y="1249405"/>
                  <a:pt x="1384055" y="1248943"/>
                  <a:pt x="1474573" y="1243914"/>
                </a:cubicBezTo>
                <a:cubicBezTo>
                  <a:pt x="1483243" y="1243432"/>
                  <a:pt x="1490937" y="1238062"/>
                  <a:pt x="1499286" y="1235676"/>
                </a:cubicBezTo>
                <a:cubicBezTo>
                  <a:pt x="1571693" y="1214988"/>
                  <a:pt x="1497698" y="1238952"/>
                  <a:pt x="1556951" y="1219200"/>
                </a:cubicBezTo>
                <a:lnTo>
                  <a:pt x="2117124" y="1227438"/>
                </a:lnTo>
                <a:cubicBezTo>
                  <a:pt x="3073447" y="1238183"/>
                  <a:pt x="2720657" y="1205413"/>
                  <a:pt x="3105665" y="1243914"/>
                </a:cubicBezTo>
                <a:cubicBezTo>
                  <a:pt x="3202228" y="1235867"/>
                  <a:pt x="3202520" y="1239047"/>
                  <a:pt x="3295135" y="1219200"/>
                </a:cubicBezTo>
                <a:cubicBezTo>
                  <a:pt x="3368881" y="1203397"/>
                  <a:pt x="3247445" y="1216781"/>
                  <a:pt x="3369275" y="1202724"/>
                </a:cubicBezTo>
                <a:cubicBezTo>
                  <a:pt x="3424104" y="1196398"/>
                  <a:pt x="3479203" y="1192575"/>
                  <a:pt x="3534032" y="1186249"/>
                </a:cubicBezTo>
                <a:cubicBezTo>
                  <a:pt x="3550625" y="1184334"/>
                  <a:pt x="3566909" y="1180268"/>
                  <a:pt x="3583459" y="1178011"/>
                </a:cubicBezTo>
                <a:cubicBezTo>
                  <a:pt x="3627330" y="1172028"/>
                  <a:pt x="3671590" y="1168814"/>
                  <a:pt x="3715265" y="1161535"/>
                </a:cubicBezTo>
                <a:cubicBezTo>
                  <a:pt x="4063989" y="1103414"/>
                  <a:pt x="3819526" y="1132560"/>
                  <a:pt x="4003589" y="1112108"/>
                </a:cubicBezTo>
                <a:cubicBezTo>
                  <a:pt x="4020065" y="1106616"/>
                  <a:pt x="4036168" y="1099844"/>
                  <a:pt x="4053016" y="1095632"/>
                </a:cubicBezTo>
                <a:cubicBezTo>
                  <a:pt x="4087074" y="1087118"/>
                  <a:pt x="4156190" y="1082020"/>
                  <a:pt x="4184821" y="1079157"/>
                </a:cubicBezTo>
                <a:cubicBezTo>
                  <a:pt x="4271738" y="1084123"/>
                  <a:pt x="4442994" y="1089803"/>
                  <a:pt x="4555524" y="1103870"/>
                </a:cubicBezTo>
                <a:cubicBezTo>
                  <a:pt x="4656737" y="1116522"/>
                  <a:pt x="4553072" y="1105205"/>
                  <a:pt x="4654378" y="1128584"/>
                </a:cubicBezTo>
                <a:cubicBezTo>
                  <a:pt x="4673298" y="1132950"/>
                  <a:pt x="4692959" y="1133244"/>
                  <a:pt x="4712043" y="1136822"/>
                </a:cubicBezTo>
                <a:cubicBezTo>
                  <a:pt x="4860188" y="1164599"/>
                  <a:pt x="4705753" y="1145302"/>
                  <a:pt x="4901513" y="1169773"/>
                </a:cubicBezTo>
                <a:cubicBezTo>
                  <a:pt x="5140384" y="1199632"/>
                  <a:pt x="5001546" y="1172787"/>
                  <a:pt x="5321643" y="1227438"/>
                </a:cubicBezTo>
                <a:cubicBezTo>
                  <a:pt x="5343964" y="1231249"/>
                  <a:pt x="5366064" y="1236754"/>
                  <a:pt x="5387546" y="1243914"/>
                </a:cubicBezTo>
                <a:lnTo>
                  <a:pt x="5436973" y="1260389"/>
                </a:lnTo>
                <a:cubicBezTo>
                  <a:pt x="5495214" y="1299218"/>
                  <a:pt x="5425092" y="1248508"/>
                  <a:pt x="5486400" y="1309816"/>
                </a:cubicBezTo>
                <a:cubicBezTo>
                  <a:pt x="5551186" y="1374602"/>
                  <a:pt x="5468364" y="1270049"/>
                  <a:pt x="5535827" y="1351005"/>
                </a:cubicBezTo>
                <a:cubicBezTo>
                  <a:pt x="5542165" y="1358611"/>
                  <a:pt x="5546547" y="1367662"/>
                  <a:pt x="5552302" y="1375719"/>
                </a:cubicBezTo>
                <a:cubicBezTo>
                  <a:pt x="5603410" y="1447271"/>
                  <a:pt x="5554650" y="1375122"/>
                  <a:pt x="5593492" y="1433384"/>
                </a:cubicBezTo>
                <a:cubicBezTo>
                  <a:pt x="5612344" y="1527655"/>
                  <a:pt x="5610379" y="1500798"/>
                  <a:pt x="5593492" y="1664043"/>
                </a:cubicBezTo>
                <a:cubicBezTo>
                  <a:pt x="5591705" y="1681318"/>
                  <a:pt x="5582006" y="1696836"/>
                  <a:pt x="5577016" y="1713470"/>
                </a:cubicBezTo>
                <a:cubicBezTo>
                  <a:pt x="5573763" y="1724315"/>
                  <a:pt x="5573133" y="1735971"/>
                  <a:pt x="5568778" y="1746422"/>
                </a:cubicBezTo>
                <a:cubicBezTo>
                  <a:pt x="5554381" y="1780975"/>
                  <a:pt x="5536758" y="1817066"/>
                  <a:pt x="5511113" y="1845276"/>
                </a:cubicBezTo>
                <a:cubicBezTo>
                  <a:pt x="5492827" y="1865390"/>
                  <a:pt x="5478901" y="1893396"/>
                  <a:pt x="5453448" y="1902941"/>
                </a:cubicBezTo>
                <a:cubicBezTo>
                  <a:pt x="5376945" y="1931629"/>
                  <a:pt x="5410307" y="1921964"/>
                  <a:pt x="5354594" y="1935892"/>
                </a:cubicBezTo>
                <a:cubicBezTo>
                  <a:pt x="5332627" y="1946876"/>
                  <a:pt x="5311992" y="1961076"/>
                  <a:pt x="5288692" y="1968843"/>
                </a:cubicBezTo>
                <a:cubicBezTo>
                  <a:pt x="5272216" y="1974335"/>
                  <a:pt x="5255964" y="1980548"/>
                  <a:pt x="5239265" y="1985319"/>
                </a:cubicBezTo>
                <a:cubicBezTo>
                  <a:pt x="5217492" y="1991540"/>
                  <a:pt x="5195004" y="1995136"/>
                  <a:pt x="5173362" y="2001795"/>
                </a:cubicBezTo>
                <a:cubicBezTo>
                  <a:pt x="5038943" y="2043154"/>
                  <a:pt x="5209852" y="1998850"/>
                  <a:pt x="5099221" y="2026508"/>
                </a:cubicBezTo>
                <a:cubicBezTo>
                  <a:pt x="5030884" y="2060677"/>
                  <a:pt x="5092030" y="2033082"/>
                  <a:pt x="4967416" y="2067697"/>
                </a:cubicBezTo>
                <a:cubicBezTo>
                  <a:pt x="4801919" y="2113668"/>
                  <a:pt x="5044357" y="2055605"/>
                  <a:pt x="4860324" y="2092411"/>
                </a:cubicBezTo>
                <a:cubicBezTo>
                  <a:pt x="4838120" y="2096852"/>
                  <a:pt x="4816625" y="2104445"/>
                  <a:pt x="4794421" y="2108886"/>
                </a:cubicBezTo>
                <a:cubicBezTo>
                  <a:pt x="4780691" y="2111632"/>
                  <a:pt x="4766900" y="2114087"/>
                  <a:pt x="4753232" y="2117124"/>
                </a:cubicBezTo>
                <a:cubicBezTo>
                  <a:pt x="4742180" y="2119580"/>
                  <a:pt x="4731420" y="2123337"/>
                  <a:pt x="4720281" y="2125362"/>
                </a:cubicBezTo>
                <a:cubicBezTo>
                  <a:pt x="4701177" y="2128835"/>
                  <a:pt x="4681720" y="2130127"/>
                  <a:pt x="4662616" y="2133600"/>
                </a:cubicBezTo>
                <a:cubicBezTo>
                  <a:pt x="4651477" y="2135625"/>
                  <a:pt x="4640551" y="2138728"/>
                  <a:pt x="4629665" y="2141838"/>
                </a:cubicBezTo>
                <a:cubicBezTo>
                  <a:pt x="4608390" y="2147917"/>
                  <a:pt x="4594888" y="2155453"/>
                  <a:pt x="4572000" y="2158314"/>
                </a:cubicBezTo>
                <a:cubicBezTo>
                  <a:pt x="4539190" y="2162415"/>
                  <a:pt x="4506097" y="2163805"/>
                  <a:pt x="4473146" y="2166551"/>
                </a:cubicBezTo>
                <a:cubicBezTo>
                  <a:pt x="4437639" y="2178387"/>
                  <a:pt x="4428983" y="2181974"/>
                  <a:pt x="4382529" y="2191265"/>
                </a:cubicBezTo>
                <a:cubicBezTo>
                  <a:pt x="4368799" y="2194011"/>
                  <a:pt x="4354924" y="2196107"/>
                  <a:pt x="4341340" y="2199503"/>
                </a:cubicBezTo>
                <a:cubicBezTo>
                  <a:pt x="4321946" y="2204351"/>
                  <a:pt x="4302991" y="2210827"/>
                  <a:pt x="4283675" y="2215978"/>
                </a:cubicBezTo>
                <a:cubicBezTo>
                  <a:pt x="4261796" y="2221812"/>
                  <a:pt x="4239619" y="2226496"/>
                  <a:pt x="4217773" y="2232454"/>
                </a:cubicBezTo>
                <a:cubicBezTo>
                  <a:pt x="4209395" y="2234739"/>
                  <a:pt x="4201376" y="2238197"/>
                  <a:pt x="4193059" y="2240692"/>
                </a:cubicBezTo>
                <a:cubicBezTo>
                  <a:pt x="4173911" y="2246436"/>
                  <a:pt x="4154542" y="2251424"/>
                  <a:pt x="4135394" y="2257168"/>
                </a:cubicBezTo>
                <a:cubicBezTo>
                  <a:pt x="4127077" y="2259663"/>
                  <a:pt x="4119030" y="2263020"/>
                  <a:pt x="4110681" y="2265405"/>
                </a:cubicBezTo>
                <a:cubicBezTo>
                  <a:pt x="4099795" y="2268515"/>
                  <a:pt x="4088615" y="2270533"/>
                  <a:pt x="4077729" y="2273643"/>
                </a:cubicBezTo>
                <a:cubicBezTo>
                  <a:pt x="4069380" y="2276029"/>
                  <a:pt x="4061393" y="2279596"/>
                  <a:pt x="4053016" y="2281881"/>
                </a:cubicBezTo>
                <a:cubicBezTo>
                  <a:pt x="4031170" y="2287839"/>
                  <a:pt x="4007366" y="2288231"/>
                  <a:pt x="3987113" y="2298357"/>
                </a:cubicBezTo>
                <a:cubicBezTo>
                  <a:pt x="3918294" y="2332766"/>
                  <a:pt x="3992821" y="2299115"/>
                  <a:pt x="3912973" y="2323070"/>
                </a:cubicBezTo>
                <a:cubicBezTo>
                  <a:pt x="3813753" y="2352836"/>
                  <a:pt x="3934399" y="2329110"/>
                  <a:pt x="3822356" y="2347784"/>
                </a:cubicBezTo>
                <a:lnTo>
                  <a:pt x="3772929" y="2364259"/>
                </a:lnTo>
                <a:cubicBezTo>
                  <a:pt x="3764691" y="2367005"/>
                  <a:pt x="3756731" y="2370794"/>
                  <a:pt x="3748216" y="2372497"/>
                </a:cubicBezTo>
                <a:cubicBezTo>
                  <a:pt x="3664478" y="2389245"/>
                  <a:pt x="3741417" y="2372086"/>
                  <a:pt x="3682313" y="2388973"/>
                </a:cubicBezTo>
                <a:cubicBezTo>
                  <a:pt x="3671427" y="2392083"/>
                  <a:pt x="3660103" y="2393631"/>
                  <a:pt x="3649362" y="2397211"/>
                </a:cubicBezTo>
                <a:cubicBezTo>
                  <a:pt x="3627105" y="2404630"/>
                  <a:pt x="3605716" y="2414505"/>
                  <a:pt x="3583459" y="2421924"/>
                </a:cubicBezTo>
                <a:cubicBezTo>
                  <a:pt x="3566007" y="2427741"/>
                  <a:pt x="3525644" y="2435135"/>
                  <a:pt x="3509319" y="2438400"/>
                </a:cubicBezTo>
                <a:cubicBezTo>
                  <a:pt x="3418193" y="2483963"/>
                  <a:pt x="3563949" y="2414698"/>
                  <a:pt x="3393989" y="2471351"/>
                </a:cubicBezTo>
                <a:cubicBezTo>
                  <a:pt x="3355992" y="2484017"/>
                  <a:pt x="3377790" y="2477886"/>
                  <a:pt x="3328086" y="2487827"/>
                </a:cubicBezTo>
                <a:cubicBezTo>
                  <a:pt x="3317102" y="2493319"/>
                  <a:pt x="3306633" y="2499991"/>
                  <a:pt x="3295135" y="2504303"/>
                </a:cubicBezTo>
                <a:cubicBezTo>
                  <a:pt x="3284534" y="2508278"/>
                  <a:pt x="3273069" y="2509431"/>
                  <a:pt x="3262183" y="2512541"/>
                </a:cubicBezTo>
                <a:cubicBezTo>
                  <a:pt x="3179445" y="2536179"/>
                  <a:pt x="3307546" y="2503259"/>
                  <a:pt x="3204519" y="2529016"/>
                </a:cubicBezTo>
                <a:cubicBezTo>
                  <a:pt x="3158099" y="2559963"/>
                  <a:pt x="3191111" y="2542250"/>
                  <a:pt x="3105665" y="2561968"/>
                </a:cubicBezTo>
                <a:cubicBezTo>
                  <a:pt x="3038685" y="2577425"/>
                  <a:pt x="3103091" y="2562703"/>
                  <a:pt x="3048000" y="2578443"/>
                </a:cubicBezTo>
                <a:cubicBezTo>
                  <a:pt x="2988805" y="2595356"/>
                  <a:pt x="3041806" y="2577932"/>
                  <a:pt x="2973859" y="2594919"/>
                </a:cubicBezTo>
                <a:cubicBezTo>
                  <a:pt x="2932451" y="2605271"/>
                  <a:pt x="2964697" y="2599500"/>
                  <a:pt x="2924432" y="2619632"/>
                </a:cubicBezTo>
                <a:cubicBezTo>
                  <a:pt x="2916665" y="2623515"/>
                  <a:pt x="2907486" y="2623987"/>
                  <a:pt x="2899719" y="2627870"/>
                </a:cubicBezTo>
                <a:cubicBezTo>
                  <a:pt x="2890863" y="2632298"/>
                  <a:pt x="2883861" y="2639918"/>
                  <a:pt x="2875005" y="2644346"/>
                </a:cubicBezTo>
                <a:cubicBezTo>
                  <a:pt x="2806784" y="2678457"/>
                  <a:pt x="2896415" y="2621837"/>
                  <a:pt x="2825578" y="2669059"/>
                </a:cubicBezTo>
                <a:cubicBezTo>
                  <a:pt x="2778892" y="2739088"/>
                  <a:pt x="2855792" y="2630603"/>
                  <a:pt x="2759675" y="2726724"/>
                </a:cubicBezTo>
                <a:cubicBezTo>
                  <a:pt x="2744155" y="2742245"/>
                  <a:pt x="2730893" y="2758739"/>
                  <a:pt x="2710248" y="2767914"/>
                </a:cubicBezTo>
                <a:cubicBezTo>
                  <a:pt x="2694378" y="2774967"/>
                  <a:pt x="2660821" y="2784389"/>
                  <a:pt x="2660821" y="2784389"/>
                </a:cubicBezTo>
                <a:cubicBezTo>
                  <a:pt x="2633258" y="2825736"/>
                  <a:pt x="2647102" y="2811764"/>
                  <a:pt x="2652583" y="2767914"/>
                </a:cubicBezTo>
                <a:cubicBezTo>
                  <a:pt x="2653605" y="2759740"/>
                  <a:pt x="2652583" y="2751438"/>
                  <a:pt x="2652583" y="2743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aisva forma 22"/>
          <p:cNvSpPr/>
          <p:nvPr/>
        </p:nvSpPr>
        <p:spPr>
          <a:xfrm>
            <a:off x="1318054" y="2504303"/>
            <a:ext cx="5634681" cy="2778811"/>
          </a:xfrm>
          <a:custGeom>
            <a:avLst/>
            <a:gdLst>
              <a:gd name="connsiteX0" fmla="*/ 5634681 w 5634681"/>
              <a:gd name="connsiteY0" fmla="*/ 0 h 2778811"/>
              <a:gd name="connsiteX1" fmla="*/ 5618205 w 5634681"/>
              <a:gd name="connsiteY1" fmla="*/ 41189 h 2778811"/>
              <a:gd name="connsiteX2" fmla="*/ 5609968 w 5634681"/>
              <a:gd name="connsiteY2" fmla="*/ 65902 h 2778811"/>
              <a:gd name="connsiteX3" fmla="*/ 5593492 w 5634681"/>
              <a:gd name="connsiteY3" fmla="*/ 90616 h 2778811"/>
              <a:gd name="connsiteX4" fmla="*/ 5585254 w 5634681"/>
              <a:gd name="connsiteY4" fmla="*/ 115329 h 2778811"/>
              <a:gd name="connsiteX5" fmla="*/ 5560541 w 5634681"/>
              <a:gd name="connsiteY5" fmla="*/ 140043 h 2778811"/>
              <a:gd name="connsiteX6" fmla="*/ 5527589 w 5634681"/>
              <a:gd name="connsiteY6" fmla="*/ 189470 h 2778811"/>
              <a:gd name="connsiteX7" fmla="*/ 5511114 w 5634681"/>
              <a:gd name="connsiteY7" fmla="*/ 214183 h 2778811"/>
              <a:gd name="connsiteX8" fmla="*/ 5486400 w 5634681"/>
              <a:gd name="connsiteY8" fmla="*/ 263611 h 2778811"/>
              <a:gd name="connsiteX9" fmla="*/ 5436973 w 5634681"/>
              <a:gd name="connsiteY9" fmla="*/ 304800 h 2778811"/>
              <a:gd name="connsiteX10" fmla="*/ 5420497 w 5634681"/>
              <a:gd name="connsiteY10" fmla="*/ 329513 h 2778811"/>
              <a:gd name="connsiteX11" fmla="*/ 5371070 w 5634681"/>
              <a:gd name="connsiteY11" fmla="*/ 378940 h 2778811"/>
              <a:gd name="connsiteX12" fmla="*/ 5354595 w 5634681"/>
              <a:gd name="connsiteY12" fmla="*/ 403654 h 2778811"/>
              <a:gd name="connsiteX13" fmla="*/ 5305168 w 5634681"/>
              <a:gd name="connsiteY13" fmla="*/ 436605 h 2778811"/>
              <a:gd name="connsiteX14" fmla="*/ 5280454 w 5634681"/>
              <a:gd name="connsiteY14" fmla="*/ 453081 h 2778811"/>
              <a:gd name="connsiteX15" fmla="*/ 5255741 w 5634681"/>
              <a:gd name="connsiteY15" fmla="*/ 469556 h 2778811"/>
              <a:gd name="connsiteX16" fmla="*/ 5231027 w 5634681"/>
              <a:gd name="connsiteY16" fmla="*/ 494270 h 2778811"/>
              <a:gd name="connsiteX17" fmla="*/ 5181600 w 5634681"/>
              <a:gd name="connsiteY17" fmla="*/ 527221 h 2778811"/>
              <a:gd name="connsiteX18" fmla="*/ 5156887 w 5634681"/>
              <a:gd name="connsiteY18" fmla="*/ 543697 h 2778811"/>
              <a:gd name="connsiteX19" fmla="*/ 5115697 w 5634681"/>
              <a:gd name="connsiteY19" fmla="*/ 584886 h 2778811"/>
              <a:gd name="connsiteX20" fmla="*/ 5090984 w 5634681"/>
              <a:gd name="connsiteY20" fmla="*/ 609600 h 2778811"/>
              <a:gd name="connsiteX21" fmla="*/ 5066270 w 5634681"/>
              <a:gd name="connsiteY21" fmla="*/ 626075 h 2778811"/>
              <a:gd name="connsiteX22" fmla="*/ 5033319 w 5634681"/>
              <a:gd name="connsiteY22" fmla="*/ 650789 h 2778811"/>
              <a:gd name="connsiteX23" fmla="*/ 5008605 w 5634681"/>
              <a:gd name="connsiteY23" fmla="*/ 667265 h 2778811"/>
              <a:gd name="connsiteX24" fmla="*/ 4975654 w 5634681"/>
              <a:gd name="connsiteY24" fmla="*/ 700216 h 2778811"/>
              <a:gd name="connsiteX25" fmla="*/ 4959178 w 5634681"/>
              <a:gd name="connsiteY25" fmla="*/ 724929 h 2778811"/>
              <a:gd name="connsiteX26" fmla="*/ 4934465 w 5634681"/>
              <a:gd name="connsiteY26" fmla="*/ 741405 h 2778811"/>
              <a:gd name="connsiteX27" fmla="*/ 4868562 w 5634681"/>
              <a:gd name="connsiteY27" fmla="*/ 782594 h 2778811"/>
              <a:gd name="connsiteX28" fmla="*/ 4819135 w 5634681"/>
              <a:gd name="connsiteY28" fmla="*/ 815546 h 2778811"/>
              <a:gd name="connsiteX29" fmla="*/ 4777946 w 5634681"/>
              <a:gd name="connsiteY29" fmla="*/ 848497 h 2778811"/>
              <a:gd name="connsiteX30" fmla="*/ 4728519 w 5634681"/>
              <a:gd name="connsiteY30" fmla="*/ 881448 h 2778811"/>
              <a:gd name="connsiteX31" fmla="*/ 4695568 w 5634681"/>
              <a:gd name="connsiteY31" fmla="*/ 897924 h 2778811"/>
              <a:gd name="connsiteX32" fmla="*/ 4670854 w 5634681"/>
              <a:gd name="connsiteY32" fmla="*/ 914400 h 2778811"/>
              <a:gd name="connsiteX33" fmla="*/ 4646141 w 5634681"/>
              <a:gd name="connsiteY33" fmla="*/ 922638 h 2778811"/>
              <a:gd name="connsiteX34" fmla="*/ 4621427 w 5634681"/>
              <a:gd name="connsiteY34" fmla="*/ 939113 h 2778811"/>
              <a:gd name="connsiteX35" fmla="*/ 4580238 w 5634681"/>
              <a:gd name="connsiteY35" fmla="*/ 947351 h 2778811"/>
              <a:gd name="connsiteX36" fmla="*/ 4547287 w 5634681"/>
              <a:gd name="connsiteY36" fmla="*/ 963827 h 2778811"/>
              <a:gd name="connsiteX37" fmla="*/ 4514335 w 5634681"/>
              <a:gd name="connsiteY37" fmla="*/ 972065 h 2778811"/>
              <a:gd name="connsiteX38" fmla="*/ 4489622 w 5634681"/>
              <a:gd name="connsiteY38" fmla="*/ 980302 h 2778811"/>
              <a:gd name="connsiteX39" fmla="*/ 4440195 w 5634681"/>
              <a:gd name="connsiteY39" fmla="*/ 1005016 h 2778811"/>
              <a:gd name="connsiteX40" fmla="*/ 4382530 w 5634681"/>
              <a:gd name="connsiteY40" fmla="*/ 1037967 h 2778811"/>
              <a:gd name="connsiteX41" fmla="*/ 4349578 w 5634681"/>
              <a:gd name="connsiteY41" fmla="*/ 1046205 h 2778811"/>
              <a:gd name="connsiteX42" fmla="*/ 4267200 w 5634681"/>
              <a:gd name="connsiteY42" fmla="*/ 1070919 h 2778811"/>
              <a:gd name="connsiteX43" fmla="*/ 4234249 w 5634681"/>
              <a:gd name="connsiteY43" fmla="*/ 1087394 h 2778811"/>
              <a:gd name="connsiteX44" fmla="*/ 4168346 w 5634681"/>
              <a:gd name="connsiteY44" fmla="*/ 1103870 h 2778811"/>
              <a:gd name="connsiteX45" fmla="*/ 4135395 w 5634681"/>
              <a:gd name="connsiteY45" fmla="*/ 1112108 h 2778811"/>
              <a:gd name="connsiteX46" fmla="*/ 4077730 w 5634681"/>
              <a:gd name="connsiteY46" fmla="*/ 1128583 h 2778811"/>
              <a:gd name="connsiteX47" fmla="*/ 4003589 w 5634681"/>
              <a:gd name="connsiteY47" fmla="*/ 1145059 h 2778811"/>
              <a:gd name="connsiteX48" fmla="*/ 3937687 w 5634681"/>
              <a:gd name="connsiteY48" fmla="*/ 1169773 h 2778811"/>
              <a:gd name="connsiteX49" fmla="*/ 3847070 w 5634681"/>
              <a:gd name="connsiteY49" fmla="*/ 1194486 h 2778811"/>
              <a:gd name="connsiteX50" fmla="*/ 3797643 w 5634681"/>
              <a:gd name="connsiteY50" fmla="*/ 1202724 h 2778811"/>
              <a:gd name="connsiteX51" fmla="*/ 3756454 w 5634681"/>
              <a:gd name="connsiteY51" fmla="*/ 1210962 h 2778811"/>
              <a:gd name="connsiteX52" fmla="*/ 3698789 w 5634681"/>
              <a:gd name="connsiteY52" fmla="*/ 1219200 h 2778811"/>
              <a:gd name="connsiteX53" fmla="*/ 3632887 w 5634681"/>
              <a:gd name="connsiteY53" fmla="*/ 1235675 h 2778811"/>
              <a:gd name="connsiteX54" fmla="*/ 3583460 w 5634681"/>
              <a:gd name="connsiteY54" fmla="*/ 1252151 h 2778811"/>
              <a:gd name="connsiteX55" fmla="*/ 3558746 w 5634681"/>
              <a:gd name="connsiteY55" fmla="*/ 1260389 h 2778811"/>
              <a:gd name="connsiteX56" fmla="*/ 3517557 w 5634681"/>
              <a:gd name="connsiteY56" fmla="*/ 1268627 h 2778811"/>
              <a:gd name="connsiteX57" fmla="*/ 3443416 w 5634681"/>
              <a:gd name="connsiteY57" fmla="*/ 1293340 h 2778811"/>
              <a:gd name="connsiteX58" fmla="*/ 3385751 w 5634681"/>
              <a:gd name="connsiteY58" fmla="*/ 1301578 h 2778811"/>
              <a:gd name="connsiteX59" fmla="*/ 3319849 w 5634681"/>
              <a:gd name="connsiteY59" fmla="*/ 1318054 h 2778811"/>
              <a:gd name="connsiteX60" fmla="*/ 3229232 w 5634681"/>
              <a:gd name="connsiteY60" fmla="*/ 1334529 h 2778811"/>
              <a:gd name="connsiteX61" fmla="*/ 3031524 w 5634681"/>
              <a:gd name="connsiteY61" fmla="*/ 1359243 h 2778811"/>
              <a:gd name="connsiteX62" fmla="*/ 2907957 w 5634681"/>
              <a:gd name="connsiteY62" fmla="*/ 1375719 h 2778811"/>
              <a:gd name="connsiteX63" fmla="*/ 2883243 w 5634681"/>
              <a:gd name="connsiteY63" fmla="*/ 1383956 h 2778811"/>
              <a:gd name="connsiteX64" fmla="*/ 2677297 w 5634681"/>
              <a:gd name="connsiteY64" fmla="*/ 1400432 h 2778811"/>
              <a:gd name="connsiteX65" fmla="*/ 2586681 w 5634681"/>
              <a:gd name="connsiteY65" fmla="*/ 1416908 h 2778811"/>
              <a:gd name="connsiteX66" fmla="*/ 2545492 w 5634681"/>
              <a:gd name="connsiteY66" fmla="*/ 1433383 h 2778811"/>
              <a:gd name="connsiteX67" fmla="*/ 2183027 w 5634681"/>
              <a:gd name="connsiteY67" fmla="*/ 1449859 h 2778811"/>
              <a:gd name="connsiteX68" fmla="*/ 2150076 w 5634681"/>
              <a:gd name="connsiteY68" fmla="*/ 1458097 h 2778811"/>
              <a:gd name="connsiteX69" fmla="*/ 2010032 w 5634681"/>
              <a:gd name="connsiteY69" fmla="*/ 1474573 h 2778811"/>
              <a:gd name="connsiteX70" fmla="*/ 1977081 w 5634681"/>
              <a:gd name="connsiteY70" fmla="*/ 1482811 h 2778811"/>
              <a:gd name="connsiteX71" fmla="*/ 1935892 w 5634681"/>
              <a:gd name="connsiteY71" fmla="*/ 1491048 h 2778811"/>
              <a:gd name="connsiteX72" fmla="*/ 1902941 w 5634681"/>
              <a:gd name="connsiteY72" fmla="*/ 1499286 h 2778811"/>
              <a:gd name="connsiteX73" fmla="*/ 1845276 w 5634681"/>
              <a:gd name="connsiteY73" fmla="*/ 1507524 h 2778811"/>
              <a:gd name="connsiteX74" fmla="*/ 1705232 w 5634681"/>
              <a:gd name="connsiteY74" fmla="*/ 1532238 h 2778811"/>
              <a:gd name="connsiteX75" fmla="*/ 1664043 w 5634681"/>
              <a:gd name="connsiteY75" fmla="*/ 1540475 h 2778811"/>
              <a:gd name="connsiteX76" fmla="*/ 1622854 w 5634681"/>
              <a:gd name="connsiteY76" fmla="*/ 1548713 h 2778811"/>
              <a:gd name="connsiteX77" fmla="*/ 1565189 w 5634681"/>
              <a:gd name="connsiteY77" fmla="*/ 1556951 h 2778811"/>
              <a:gd name="connsiteX78" fmla="*/ 1466335 w 5634681"/>
              <a:gd name="connsiteY78" fmla="*/ 1581665 h 2778811"/>
              <a:gd name="connsiteX79" fmla="*/ 1425146 w 5634681"/>
              <a:gd name="connsiteY79" fmla="*/ 1598140 h 2778811"/>
              <a:gd name="connsiteX80" fmla="*/ 1367481 w 5634681"/>
              <a:gd name="connsiteY80" fmla="*/ 1614616 h 2778811"/>
              <a:gd name="connsiteX81" fmla="*/ 1342768 w 5634681"/>
              <a:gd name="connsiteY81" fmla="*/ 1631092 h 2778811"/>
              <a:gd name="connsiteX82" fmla="*/ 1309816 w 5634681"/>
              <a:gd name="connsiteY82" fmla="*/ 1639329 h 2778811"/>
              <a:gd name="connsiteX83" fmla="*/ 1285103 w 5634681"/>
              <a:gd name="connsiteY83" fmla="*/ 1647567 h 2778811"/>
              <a:gd name="connsiteX84" fmla="*/ 1227438 w 5634681"/>
              <a:gd name="connsiteY84" fmla="*/ 1672281 h 2778811"/>
              <a:gd name="connsiteX85" fmla="*/ 1194487 w 5634681"/>
              <a:gd name="connsiteY85" fmla="*/ 1680519 h 2778811"/>
              <a:gd name="connsiteX86" fmla="*/ 1112108 w 5634681"/>
              <a:gd name="connsiteY86" fmla="*/ 1705232 h 2778811"/>
              <a:gd name="connsiteX87" fmla="*/ 1029730 w 5634681"/>
              <a:gd name="connsiteY87" fmla="*/ 1738183 h 2778811"/>
              <a:gd name="connsiteX88" fmla="*/ 980303 w 5634681"/>
              <a:gd name="connsiteY88" fmla="*/ 1746421 h 2778811"/>
              <a:gd name="connsiteX89" fmla="*/ 930876 w 5634681"/>
              <a:gd name="connsiteY89" fmla="*/ 1771135 h 2778811"/>
              <a:gd name="connsiteX90" fmla="*/ 864973 w 5634681"/>
              <a:gd name="connsiteY90" fmla="*/ 1820562 h 2778811"/>
              <a:gd name="connsiteX91" fmla="*/ 815546 w 5634681"/>
              <a:gd name="connsiteY91" fmla="*/ 1837038 h 2778811"/>
              <a:gd name="connsiteX92" fmla="*/ 774357 w 5634681"/>
              <a:gd name="connsiteY92" fmla="*/ 1861751 h 2778811"/>
              <a:gd name="connsiteX93" fmla="*/ 683741 w 5634681"/>
              <a:gd name="connsiteY93" fmla="*/ 1894702 h 2778811"/>
              <a:gd name="connsiteX94" fmla="*/ 650789 w 5634681"/>
              <a:gd name="connsiteY94" fmla="*/ 1911178 h 2778811"/>
              <a:gd name="connsiteX95" fmla="*/ 634314 w 5634681"/>
              <a:gd name="connsiteY95" fmla="*/ 1935892 h 2778811"/>
              <a:gd name="connsiteX96" fmla="*/ 609600 w 5634681"/>
              <a:gd name="connsiteY96" fmla="*/ 1952367 h 2778811"/>
              <a:gd name="connsiteX97" fmla="*/ 584887 w 5634681"/>
              <a:gd name="connsiteY97" fmla="*/ 1985319 h 2778811"/>
              <a:gd name="connsiteX98" fmla="*/ 560173 w 5634681"/>
              <a:gd name="connsiteY98" fmla="*/ 2001794 h 2778811"/>
              <a:gd name="connsiteX99" fmla="*/ 527222 w 5634681"/>
              <a:gd name="connsiteY99" fmla="*/ 2026508 h 2778811"/>
              <a:gd name="connsiteX100" fmla="*/ 510746 w 5634681"/>
              <a:gd name="connsiteY100" fmla="*/ 2059459 h 2778811"/>
              <a:gd name="connsiteX101" fmla="*/ 486032 w 5634681"/>
              <a:gd name="connsiteY101" fmla="*/ 2084173 h 2778811"/>
              <a:gd name="connsiteX102" fmla="*/ 428368 w 5634681"/>
              <a:gd name="connsiteY102" fmla="*/ 2125362 h 2778811"/>
              <a:gd name="connsiteX103" fmla="*/ 395416 w 5634681"/>
              <a:gd name="connsiteY103" fmla="*/ 2150075 h 2778811"/>
              <a:gd name="connsiteX104" fmla="*/ 345989 w 5634681"/>
              <a:gd name="connsiteY104" fmla="*/ 2183027 h 2778811"/>
              <a:gd name="connsiteX105" fmla="*/ 313038 w 5634681"/>
              <a:gd name="connsiteY105" fmla="*/ 2232454 h 2778811"/>
              <a:gd name="connsiteX106" fmla="*/ 296562 w 5634681"/>
              <a:gd name="connsiteY106" fmla="*/ 2257167 h 2778811"/>
              <a:gd name="connsiteX107" fmla="*/ 280087 w 5634681"/>
              <a:gd name="connsiteY107" fmla="*/ 2306594 h 2778811"/>
              <a:gd name="connsiteX108" fmla="*/ 271849 w 5634681"/>
              <a:gd name="connsiteY108" fmla="*/ 2331308 h 2778811"/>
              <a:gd name="connsiteX109" fmla="*/ 247135 w 5634681"/>
              <a:gd name="connsiteY109" fmla="*/ 2356021 h 2778811"/>
              <a:gd name="connsiteX110" fmla="*/ 205946 w 5634681"/>
              <a:gd name="connsiteY110" fmla="*/ 2438400 h 2778811"/>
              <a:gd name="connsiteX111" fmla="*/ 189470 w 5634681"/>
              <a:gd name="connsiteY111" fmla="*/ 2463113 h 2778811"/>
              <a:gd name="connsiteX112" fmla="*/ 140043 w 5634681"/>
              <a:gd name="connsiteY112" fmla="*/ 2496065 h 2778811"/>
              <a:gd name="connsiteX113" fmla="*/ 123568 w 5634681"/>
              <a:gd name="connsiteY113" fmla="*/ 2520778 h 2778811"/>
              <a:gd name="connsiteX114" fmla="*/ 98854 w 5634681"/>
              <a:gd name="connsiteY114" fmla="*/ 2603156 h 2778811"/>
              <a:gd name="connsiteX115" fmla="*/ 82378 w 5634681"/>
              <a:gd name="connsiteY115" fmla="*/ 2652583 h 2778811"/>
              <a:gd name="connsiteX116" fmla="*/ 74141 w 5634681"/>
              <a:gd name="connsiteY116" fmla="*/ 2677297 h 2778811"/>
              <a:gd name="connsiteX117" fmla="*/ 41189 w 5634681"/>
              <a:gd name="connsiteY117" fmla="*/ 2726724 h 2778811"/>
              <a:gd name="connsiteX118" fmla="*/ 8238 w 5634681"/>
              <a:gd name="connsiteY118" fmla="*/ 2776151 h 2778811"/>
              <a:gd name="connsiteX119" fmla="*/ 0 w 5634681"/>
              <a:gd name="connsiteY119" fmla="*/ 2751438 h 277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634681" h="2778811">
                <a:moveTo>
                  <a:pt x="5634681" y="0"/>
                </a:moveTo>
                <a:cubicBezTo>
                  <a:pt x="5629189" y="13730"/>
                  <a:pt x="5623397" y="27343"/>
                  <a:pt x="5618205" y="41189"/>
                </a:cubicBezTo>
                <a:cubicBezTo>
                  <a:pt x="5615156" y="49319"/>
                  <a:pt x="5613851" y="58135"/>
                  <a:pt x="5609968" y="65902"/>
                </a:cubicBezTo>
                <a:cubicBezTo>
                  <a:pt x="5605540" y="74758"/>
                  <a:pt x="5597920" y="81760"/>
                  <a:pt x="5593492" y="90616"/>
                </a:cubicBezTo>
                <a:cubicBezTo>
                  <a:pt x="5589609" y="98383"/>
                  <a:pt x="5590071" y="108104"/>
                  <a:pt x="5585254" y="115329"/>
                </a:cubicBezTo>
                <a:cubicBezTo>
                  <a:pt x="5578792" y="125022"/>
                  <a:pt x="5567693" y="130847"/>
                  <a:pt x="5560541" y="140043"/>
                </a:cubicBezTo>
                <a:cubicBezTo>
                  <a:pt x="5548384" y="155673"/>
                  <a:pt x="5538573" y="172994"/>
                  <a:pt x="5527589" y="189470"/>
                </a:cubicBezTo>
                <a:cubicBezTo>
                  <a:pt x="5522097" y="197708"/>
                  <a:pt x="5514245" y="204791"/>
                  <a:pt x="5511114" y="214183"/>
                </a:cubicBezTo>
                <a:cubicBezTo>
                  <a:pt x="5504414" y="234283"/>
                  <a:pt x="5502370" y="247641"/>
                  <a:pt x="5486400" y="263611"/>
                </a:cubicBezTo>
                <a:cubicBezTo>
                  <a:pt x="5421591" y="328420"/>
                  <a:pt x="5504464" y="223812"/>
                  <a:pt x="5436973" y="304800"/>
                </a:cubicBezTo>
                <a:cubicBezTo>
                  <a:pt x="5430635" y="312406"/>
                  <a:pt x="5427075" y="322113"/>
                  <a:pt x="5420497" y="329513"/>
                </a:cubicBezTo>
                <a:cubicBezTo>
                  <a:pt x="5405017" y="346928"/>
                  <a:pt x="5383994" y="359553"/>
                  <a:pt x="5371070" y="378940"/>
                </a:cubicBezTo>
                <a:cubicBezTo>
                  <a:pt x="5365578" y="387178"/>
                  <a:pt x="5362046" y="397134"/>
                  <a:pt x="5354595" y="403654"/>
                </a:cubicBezTo>
                <a:cubicBezTo>
                  <a:pt x="5339693" y="416693"/>
                  <a:pt x="5321644" y="425621"/>
                  <a:pt x="5305168" y="436605"/>
                </a:cubicBezTo>
                <a:lnTo>
                  <a:pt x="5280454" y="453081"/>
                </a:lnTo>
                <a:cubicBezTo>
                  <a:pt x="5272216" y="458573"/>
                  <a:pt x="5262742" y="462555"/>
                  <a:pt x="5255741" y="469556"/>
                </a:cubicBezTo>
                <a:cubicBezTo>
                  <a:pt x="5247503" y="477794"/>
                  <a:pt x="5240223" y="487117"/>
                  <a:pt x="5231027" y="494270"/>
                </a:cubicBezTo>
                <a:cubicBezTo>
                  <a:pt x="5215397" y="506427"/>
                  <a:pt x="5198076" y="516237"/>
                  <a:pt x="5181600" y="527221"/>
                </a:cubicBezTo>
                <a:lnTo>
                  <a:pt x="5156887" y="543697"/>
                </a:lnTo>
                <a:cubicBezTo>
                  <a:pt x="5126679" y="589009"/>
                  <a:pt x="5156889" y="550559"/>
                  <a:pt x="5115697" y="584886"/>
                </a:cubicBezTo>
                <a:cubicBezTo>
                  <a:pt x="5106747" y="592344"/>
                  <a:pt x="5099934" y="602142"/>
                  <a:pt x="5090984" y="609600"/>
                </a:cubicBezTo>
                <a:cubicBezTo>
                  <a:pt x="5083378" y="615938"/>
                  <a:pt x="5074327" y="620320"/>
                  <a:pt x="5066270" y="626075"/>
                </a:cubicBezTo>
                <a:cubicBezTo>
                  <a:pt x="5055098" y="634055"/>
                  <a:pt x="5044491" y="642809"/>
                  <a:pt x="5033319" y="650789"/>
                </a:cubicBezTo>
                <a:cubicBezTo>
                  <a:pt x="5025262" y="656544"/>
                  <a:pt x="5016122" y="660822"/>
                  <a:pt x="5008605" y="667265"/>
                </a:cubicBezTo>
                <a:cubicBezTo>
                  <a:pt x="4996811" y="677374"/>
                  <a:pt x="4985763" y="688422"/>
                  <a:pt x="4975654" y="700216"/>
                </a:cubicBezTo>
                <a:cubicBezTo>
                  <a:pt x="4969211" y="707733"/>
                  <a:pt x="4966179" y="717928"/>
                  <a:pt x="4959178" y="724929"/>
                </a:cubicBezTo>
                <a:cubicBezTo>
                  <a:pt x="4952177" y="731930"/>
                  <a:pt x="4942521" y="735650"/>
                  <a:pt x="4934465" y="741405"/>
                </a:cubicBezTo>
                <a:cubicBezTo>
                  <a:pt x="4834077" y="813113"/>
                  <a:pt x="4965325" y="724537"/>
                  <a:pt x="4868562" y="782594"/>
                </a:cubicBezTo>
                <a:cubicBezTo>
                  <a:pt x="4851582" y="792782"/>
                  <a:pt x="4819135" y="815546"/>
                  <a:pt x="4819135" y="815546"/>
                </a:cubicBezTo>
                <a:cubicBezTo>
                  <a:pt x="4788694" y="861208"/>
                  <a:pt x="4820077" y="825091"/>
                  <a:pt x="4777946" y="848497"/>
                </a:cubicBezTo>
                <a:cubicBezTo>
                  <a:pt x="4760637" y="858113"/>
                  <a:pt x="4746230" y="872592"/>
                  <a:pt x="4728519" y="881448"/>
                </a:cubicBezTo>
                <a:cubicBezTo>
                  <a:pt x="4717535" y="886940"/>
                  <a:pt x="4706230" y="891831"/>
                  <a:pt x="4695568" y="897924"/>
                </a:cubicBezTo>
                <a:cubicBezTo>
                  <a:pt x="4686972" y="902836"/>
                  <a:pt x="4679710" y="909972"/>
                  <a:pt x="4670854" y="914400"/>
                </a:cubicBezTo>
                <a:cubicBezTo>
                  <a:pt x="4663087" y="918283"/>
                  <a:pt x="4653908" y="918755"/>
                  <a:pt x="4646141" y="922638"/>
                </a:cubicBezTo>
                <a:cubicBezTo>
                  <a:pt x="4637286" y="927066"/>
                  <a:pt x="4630697" y="935637"/>
                  <a:pt x="4621427" y="939113"/>
                </a:cubicBezTo>
                <a:cubicBezTo>
                  <a:pt x="4608317" y="944029"/>
                  <a:pt x="4593968" y="944605"/>
                  <a:pt x="4580238" y="947351"/>
                </a:cubicBezTo>
                <a:cubicBezTo>
                  <a:pt x="4569254" y="952843"/>
                  <a:pt x="4558785" y="959515"/>
                  <a:pt x="4547287" y="963827"/>
                </a:cubicBezTo>
                <a:cubicBezTo>
                  <a:pt x="4536686" y="967802"/>
                  <a:pt x="4525221" y="968955"/>
                  <a:pt x="4514335" y="972065"/>
                </a:cubicBezTo>
                <a:cubicBezTo>
                  <a:pt x="4505986" y="974450"/>
                  <a:pt x="4497860" y="977556"/>
                  <a:pt x="4489622" y="980302"/>
                </a:cubicBezTo>
                <a:cubicBezTo>
                  <a:pt x="4418794" y="1027521"/>
                  <a:pt x="4508408" y="970909"/>
                  <a:pt x="4440195" y="1005016"/>
                </a:cubicBezTo>
                <a:cubicBezTo>
                  <a:pt x="4392398" y="1028915"/>
                  <a:pt x="4440294" y="1016306"/>
                  <a:pt x="4382530" y="1037967"/>
                </a:cubicBezTo>
                <a:cubicBezTo>
                  <a:pt x="4371929" y="1041942"/>
                  <a:pt x="4360562" y="1043459"/>
                  <a:pt x="4349578" y="1046205"/>
                </a:cubicBezTo>
                <a:cubicBezTo>
                  <a:pt x="4271529" y="1085231"/>
                  <a:pt x="4369760" y="1040151"/>
                  <a:pt x="4267200" y="1070919"/>
                </a:cubicBezTo>
                <a:cubicBezTo>
                  <a:pt x="4255438" y="1074448"/>
                  <a:pt x="4245899" y="1083511"/>
                  <a:pt x="4234249" y="1087394"/>
                </a:cubicBezTo>
                <a:cubicBezTo>
                  <a:pt x="4212767" y="1094555"/>
                  <a:pt x="4190314" y="1098378"/>
                  <a:pt x="4168346" y="1103870"/>
                </a:cubicBezTo>
                <a:lnTo>
                  <a:pt x="4135395" y="1112108"/>
                </a:lnTo>
                <a:cubicBezTo>
                  <a:pt x="4032367" y="1137865"/>
                  <a:pt x="4160467" y="1104945"/>
                  <a:pt x="4077730" y="1128583"/>
                </a:cubicBezTo>
                <a:cubicBezTo>
                  <a:pt x="4050581" y="1136339"/>
                  <a:pt x="4031905" y="1139396"/>
                  <a:pt x="4003589" y="1145059"/>
                </a:cubicBezTo>
                <a:cubicBezTo>
                  <a:pt x="3952402" y="1170653"/>
                  <a:pt x="3990028" y="1154818"/>
                  <a:pt x="3937687" y="1169773"/>
                </a:cubicBezTo>
                <a:cubicBezTo>
                  <a:pt x="3892964" y="1182551"/>
                  <a:pt x="3917557" y="1182738"/>
                  <a:pt x="3847070" y="1194486"/>
                </a:cubicBezTo>
                <a:lnTo>
                  <a:pt x="3797643" y="1202724"/>
                </a:lnTo>
                <a:cubicBezTo>
                  <a:pt x="3783867" y="1205229"/>
                  <a:pt x="3770265" y="1208660"/>
                  <a:pt x="3756454" y="1210962"/>
                </a:cubicBezTo>
                <a:cubicBezTo>
                  <a:pt x="3737301" y="1214154"/>
                  <a:pt x="3718011" y="1216454"/>
                  <a:pt x="3698789" y="1219200"/>
                </a:cubicBezTo>
                <a:cubicBezTo>
                  <a:pt x="3623807" y="1244195"/>
                  <a:pt x="3742229" y="1205855"/>
                  <a:pt x="3632887" y="1235675"/>
                </a:cubicBezTo>
                <a:cubicBezTo>
                  <a:pt x="3616132" y="1240244"/>
                  <a:pt x="3599936" y="1246659"/>
                  <a:pt x="3583460" y="1252151"/>
                </a:cubicBezTo>
                <a:cubicBezTo>
                  <a:pt x="3575222" y="1254897"/>
                  <a:pt x="3567261" y="1258686"/>
                  <a:pt x="3558746" y="1260389"/>
                </a:cubicBezTo>
                <a:cubicBezTo>
                  <a:pt x="3545016" y="1263135"/>
                  <a:pt x="3531020" y="1264781"/>
                  <a:pt x="3517557" y="1268627"/>
                </a:cubicBezTo>
                <a:cubicBezTo>
                  <a:pt x="3492509" y="1275784"/>
                  <a:pt x="3469205" y="1289656"/>
                  <a:pt x="3443416" y="1293340"/>
                </a:cubicBezTo>
                <a:cubicBezTo>
                  <a:pt x="3424194" y="1296086"/>
                  <a:pt x="3404791" y="1297770"/>
                  <a:pt x="3385751" y="1301578"/>
                </a:cubicBezTo>
                <a:cubicBezTo>
                  <a:pt x="3363547" y="1306019"/>
                  <a:pt x="3342184" y="1314331"/>
                  <a:pt x="3319849" y="1318054"/>
                </a:cubicBezTo>
                <a:cubicBezTo>
                  <a:pt x="3174203" y="1342329"/>
                  <a:pt x="3355882" y="1311503"/>
                  <a:pt x="3229232" y="1334529"/>
                </a:cubicBezTo>
                <a:cubicBezTo>
                  <a:pt x="3151840" y="1348600"/>
                  <a:pt x="3133615" y="1347899"/>
                  <a:pt x="3031524" y="1359243"/>
                </a:cubicBezTo>
                <a:cubicBezTo>
                  <a:pt x="2995824" y="1363210"/>
                  <a:pt x="2944939" y="1367501"/>
                  <a:pt x="2907957" y="1375719"/>
                </a:cubicBezTo>
                <a:cubicBezTo>
                  <a:pt x="2899480" y="1377603"/>
                  <a:pt x="2891877" y="1383031"/>
                  <a:pt x="2883243" y="1383956"/>
                </a:cubicBezTo>
                <a:cubicBezTo>
                  <a:pt x="2814767" y="1391293"/>
                  <a:pt x="2677297" y="1400432"/>
                  <a:pt x="2677297" y="1400432"/>
                </a:cubicBezTo>
                <a:cubicBezTo>
                  <a:pt x="2665563" y="1402388"/>
                  <a:pt x="2601074" y="1412590"/>
                  <a:pt x="2586681" y="1416908"/>
                </a:cubicBezTo>
                <a:cubicBezTo>
                  <a:pt x="2572517" y="1421157"/>
                  <a:pt x="2560174" y="1431621"/>
                  <a:pt x="2545492" y="1433383"/>
                </a:cubicBezTo>
                <a:cubicBezTo>
                  <a:pt x="2520955" y="1436327"/>
                  <a:pt x="2188452" y="1449633"/>
                  <a:pt x="2183027" y="1449859"/>
                </a:cubicBezTo>
                <a:cubicBezTo>
                  <a:pt x="2172043" y="1452605"/>
                  <a:pt x="2161284" y="1456496"/>
                  <a:pt x="2150076" y="1458097"/>
                </a:cubicBezTo>
                <a:cubicBezTo>
                  <a:pt x="2057294" y="1471352"/>
                  <a:pt x="2088742" y="1460262"/>
                  <a:pt x="2010032" y="1474573"/>
                </a:cubicBezTo>
                <a:cubicBezTo>
                  <a:pt x="1998893" y="1476598"/>
                  <a:pt x="1988133" y="1480355"/>
                  <a:pt x="1977081" y="1482811"/>
                </a:cubicBezTo>
                <a:cubicBezTo>
                  <a:pt x="1963413" y="1485848"/>
                  <a:pt x="1949560" y="1488011"/>
                  <a:pt x="1935892" y="1491048"/>
                </a:cubicBezTo>
                <a:cubicBezTo>
                  <a:pt x="1924840" y="1493504"/>
                  <a:pt x="1914080" y="1497261"/>
                  <a:pt x="1902941" y="1499286"/>
                </a:cubicBezTo>
                <a:cubicBezTo>
                  <a:pt x="1883837" y="1502759"/>
                  <a:pt x="1864429" y="1504332"/>
                  <a:pt x="1845276" y="1507524"/>
                </a:cubicBezTo>
                <a:lnTo>
                  <a:pt x="1705232" y="1532238"/>
                </a:lnTo>
                <a:cubicBezTo>
                  <a:pt x="1691456" y="1534743"/>
                  <a:pt x="1677773" y="1537729"/>
                  <a:pt x="1664043" y="1540475"/>
                </a:cubicBezTo>
                <a:cubicBezTo>
                  <a:pt x="1650313" y="1543221"/>
                  <a:pt x="1636715" y="1546733"/>
                  <a:pt x="1622854" y="1548713"/>
                </a:cubicBezTo>
                <a:lnTo>
                  <a:pt x="1565189" y="1556951"/>
                </a:lnTo>
                <a:cubicBezTo>
                  <a:pt x="1466647" y="1596369"/>
                  <a:pt x="1590276" y="1550680"/>
                  <a:pt x="1466335" y="1581665"/>
                </a:cubicBezTo>
                <a:cubicBezTo>
                  <a:pt x="1451989" y="1585251"/>
                  <a:pt x="1439174" y="1593464"/>
                  <a:pt x="1425146" y="1598140"/>
                </a:cubicBezTo>
                <a:cubicBezTo>
                  <a:pt x="1406181" y="1604462"/>
                  <a:pt x="1386703" y="1609124"/>
                  <a:pt x="1367481" y="1614616"/>
                </a:cubicBezTo>
                <a:cubicBezTo>
                  <a:pt x="1359243" y="1620108"/>
                  <a:pt x="1351868" y="1627192"/>
                  <a:pt x="1342768" y="1631092"/>
                </a:cubicBezTo>
                <a:cubicBezTo>
                  <a:pt x="1332361" y="1635552"/>
                  <a:pt x="1320702" y="1636219"/>
                  <a:pt x="1309816" y="1639329"/>
                </a:cubicBezTo>
                <a:cubicBezTo>
                  <a:pt x="1301467" y="1641714"/>
                  <a:pt x="1293165" y="1644342"/>
                  <a:pt x="1285103" y="1647567"/>
                </a:cubicBezTo>
                <a:cubicBezTo>
                  <a:pt x="1265686" y="1655334"/>
                  <a:pt x="1247091" y="1665134"/>
                  <a:pt x="1227438" y="1672281"/>
                </a:cubicBezTo>
                <a:cubicBezTo>
                  <a:pt x="1216798" y="1676150"/>
                  <a:pt x="1205228" y="1676939"/>
                  <a:pt x="1194487" y="1680519"/>
                </a:cubicBezTo>
                <a:cubicBezTo>
                  <a:pt x="1113205" y="1707612"/>
                  <a:pt x="1193449" y="1688963"/>
                  <a:pt x="1112108" y="1705232"/>
                </a:cubicBezTo>
                <a:cubicBezTo>
                  <a:pt x="1078017" y="1722278"/>
                  <a:pt x="1070452" y="1728003"/>
                  <a:pt x="1029730" y="1738183"/>
                </a:cubicBezTo>
                <a:cubicBezTo>
                  <a:pt x="1013526" y="1742234"/>
                  <a:pt x="996779" y="1743675"/>
                  <a:pt x="980303" y="1746421"/>
                </a:cubicBezTo>
                <a:cubicBezTo>
                  <a:pt x="963827" y="1754659"/>
                  <a:pt x="946371" y="1761174"/>
                  <a:pt x="930876" y="1771135"/>
                </a:cubicBezTo>
                <a:cubicBezTo>
                  <a:pt x="907778" y="1785984"/>
                  <a:pt x="888815" y="1806938"/>
                  <a:pt x="864973" y="1820562"/>
                </a:cubicBezTo>
                <a:cubicBezTo>
                  <a:pt x="849894" y="1829178"/>
                  <a:pt x="831356" y="1829852"/>
                  <a:pt x="815546" y="1837038"/>
                </a:cubicBezTo>
                <a:cubicBezTo>
                  <a:pt x="800970" y="1843664"/>
                  <a:pt x="788678" y="1854591"/>
                  <a:pt x="774357" y="1861751"/>
                </a:cubicBezTo>
                <a:cubicBezTo>
                  <a:pt x="725731" y="1886064"/>
                  <a:pt x="726453" y="1884025"/>
                  <a:pt x="683741" y="1894702"/>
                </a:cubicBezTo>
                <a:cubicBezTo>
                  <a:pt x="672757" y="1900194"/>
                  <a:pt x="660223" y="1903316"/>
                  <a:pt x="650789" y="1911178"/>
                </a:cubicBezTo>
                <a:cubicBezTo>
                  <a:pt x="643183" y="1917516"/>
                  <a:pt x="641315" y="1928891"/>
                  <a:pt x="634314" y="1935892"/>
                </a:cubicBezTo>
                <a:cubicBezTo>
                  <a:pt x="627313" y="1942893"/>
                  <a:pt x="617838" y="1946875"/>
                  <a:pt x="609600" y="1952367"/>
                </a:cubicBezTo>
                <a:cubicBezTo>
                  <a:pt x="601362" y="1963351"/>
                  <a:pt x="594595" y="1975611"/>
                  <a:pt x="584887" y="1985319"/>
                </a:cubicBezTo>
                <a:cubicBezTo>
                  <a:pt x="577886" y="1992320"/>
                  <a:pt x="568230" y="1996039"/>
                  <a:pt x="560173" y="2001794"/>
                </a:cubicBezTo>
                <a:cubicBezTo>
                  <a:pt x="549001" y="2009774"/>
                  <a:pt x="538206" y="2018270"/>
                  <a:pt x="527222" y="2026508"/>
                </a:cubicBezTo>
                <a:cubicBezTo>
                  <a:pt x="521730" y="2037492"/>
                  <a:pt x="517884" y="2049466"/>
                  <a:pt x="510746" y="2059459"/>
                </a:cubicBezTo>
                <a:cubicBezTo>
                  <a:pt x="503974" y="2068939"/>
                  <a:pt x="494878" y="2076591"/>
                  <a:pt x="486032" y="2084173"/>
                </a:cubicBezTo>
                <a:cubicBezTo>
                  <a:pt x="459123" y="2107238"/>
                  <a:pt x="454436" y="2106742"/>
                  <a:pt x="428368" y="2125362"/>
                </a:cubicBezTo>
                <a:cubicBezTo>
                  <a:pt x="417196" y="2133342"/>
                  <a:pt x="406664" y="2142202"/>
                  <a:pt x="395416" y="2150075"/>
                </a:cubicBezTo>
                <a:cubicBezTo>
                  <a:pt x="379194" y="2161430"/>
                  <a:pt x="345989" y="2183027"/>
                  <a:pt x="345989" y="2183027"/>
                </a:cubicBezTo>
                <a:lnTo>
                  <a:pt x="313038" y="2232454"/>
                </a:lnTo>
                <a:lnTo>
                  <a:pt x="296562" y="2257167"/>
                </a:lnTo>
                <a:lnTo>
                  <a:pt x="280087" y="2306594"/>
                </a:lnTo>
                <a:cubicBezTo>
                  <a:pt x="277341" y="2314832"/>
                  <a:pt x="277989" y="2325168"/>
                  <a:pt x="271849" y="2331308"/>
                </a:cubicBezTo>
                <a:lnTo>
                  <a:pt x="247135" y="2356021"/>
                </a:lnTo>
                <a:cubicBezTo>
                  <a:pt x="234095" y="2408182"/>
                  <a:pt x="245177" y="2379554"/>
                  <a:pt x="205946" y="2438400"/>
                </a:cubicBezTo>
                <a:cubicBezTo>
                  <a:pt x="200454" y="2446638"/>
                  <a:pt x="197708" y="2457621"/>
                  <a:pt x="189470" y="2463113"/>
                </a:cubicBezTo>
                <a:lnTo>
                  <a:pt x="140043" y="2496065"/>
                </a:lnTo>
                <a:cubicBezTo>
                  <a:pt x="134551" y="2504303"/>
                  <a:pt x="127589" y="2511731"/>
                  <a:pt x="123568" y="2520778"/>
                </a:cubicBezTo>
                <a:cubicBezTo>
                  <a:pt x="105644" y="2561107"/>
                  <a:pt x="109914" y="2566289"/>
                  <a:pt x="98854" y="2603156"/>
                </a:cubicBezTo>
                <a:cubicBezTo>
                  <a:pt x="93864" y="2619790"/>
                  <a:pt x="87870" y="2636107"/>
                  <a:pt x="82378" y="2652583"/>
                </a:cubicBezTo>
                <a:cubicBezTo>
                  <a:pt x="79632" y="2660821"/>
                  <a:pt x="78958" y="2670072"/>
                  <a:pt x="74141" y="2677297"/>
                </a:cubicBezTo>
                <a:lnTo>
                  <a:pt x="41189" y="2726724"/>
                </a:lnTo>
                <a:cubicBezTo>
                  <a:pt x="40531" y="2730013"/>
                  <a:pt x="40477" y="2792270"/>
                  <a:pt x="8238" y="2776151"/>
                </a:cubicBezTo>
                <a:cubicBezTo>
                  <a:pt x="471" y="2772268"/>
                  <a:pt x="0" y="2751438"/>
                  <a:pt x="0" y="27514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aisva forma 23"/>
          <p:cNvSpPr/>
          <p:nvPr/>
        </p:nvSpPr>
        <p:spPr>
          <a:xfrm>
            <a:off x="1647568" y="3295135"/>
            <a:ext cx="6709507" cy="1713536"/>
          </a:xfrm>
          <a:custGeom>
            <a:avLst/>
            <a:gdLst>
              <a:gd name="connsiteX0" fmla="*/ 82378 w 6709507"/>
              <a:gd name="connsiteY0" fmla="*/ 0 h 1713536"/>
              <a:gd name="connsiteX1" fmla="*/ 57664 w 6709507"/>
              <a:gd name="connsiteY1" fmla="*/ 74141 h 1713536"/>
              <a:gd name="connsiteX2" fmla="*/ 49427 w 6709507"/>
              <a:gd name="connsiteY2" fmla="*/ 107092 h 1713536"/>
              <a:gd name="connsiteX3" fmla="*/ 32951 w 6709507"/>
              <a:gd name="connsiteY3" fmla="*/ 164757 h 1713536"/>
              <a:gd name="connsiteX4" fmla="*/ 24713 w 6709507"/>
              <a:gd name="connsiteY4" fmla="*/ 205946 h 1713536"/>
              <a:gd name="connsiteX5" fmla="*/ 8237 w 6709507"/>
              <a:gd name="connsiteY5" fmla="*/ 255373 h 1713536"/>
              <a:gd name="connsiteX6" fmla="*/ 0 w 6709507"/>
              <a:gd name="connsiteY6" fmla="*/ 288324 h 1713536"/>
              <a:gd name="connsiteX7" fmla="*/ 8237 w 6709507"/>
              <a:gd name="connsiteY7" fmla="*/ 395416 h 1713536"/>
              <a:gd name="connsiteX8" fmla="*/ 32951 w 6709507"/>
              <a:gd name="connsiteY8" fmla="*/ 453081 h 1713536"/>
              <a:gd name="connsiteX9" fmla="*/ 49427 w 6709507"/>
              <a:gd name="connsiteY9" fmla="*/ 494270 h 1713536"/>
              <a:gd name="connsiteX10" fmla="*/ 57664 w 6709507"/>
              <a:gd name="connsiteY10" fmla="*/ 518984 h 1713536"/>
              <a:gd name="connsiteX11" fmla="*/ 82378 w 6709507"/>
              <a:gd name="connsiteY11" fmla="*/ 560173 h 1713536"/>
              <a:gd name="connsiteX12" fmla="*/ 123567 w 6709507"/>
              <a:gd name="connsiteY12" fmla="*/ 634314 h 1713536"/>
              <a:gd name="connsiteX13" fmla="*/ 140043 w 6709507"/>
              <a:gd name="connsiteY13" fmla="*/ 659027 h 1713536"/>
              <a:gd name="connsiteX14" fmla="*/ 197708 w 6709507"/>
              <a:gd name="connsiteY14" fmla="*/ 716692 h 1713536"/>
              <a:gd name="connsiteX15" fmla="*/ 255373 w 6709507"/>
              <a:gd name="connsiteY15" fmla="*/ 790833 h 1713536"/>
              <a:gd name="connsiteX16" fmla="*/ 288324 w 6709507"/>
              <a:gd name="connsiteY16" fmla="*/ 823784 h 1713536"/>
              <a:gd name="connsiteX17" fmla="*/ 304800 w 6709507"/>
              <a:gd name="connsiteY17" fmla="*/ 848497 h 1713536"/>
              <a:gd name="connsiteX18" fmla="*/ 370702 w 6709507"/>
              <a:gd name="connsiteY18" fmla="*/ 889687 h 1713536"/>
              <a:gd name="connsiteX19" fmla="*/ 395416 w 6709507"/>
              <a:gd name="connsiteY19" fmla="*/ 906162 h 1713536"/>
              <a:gd name="connsiteX20" fmla="*/ 428367 w 6709507"/>
              <a:gd name="connsiteY20" fmla="*/ 930876 h 1713536"/>
              <a:gd name="connsiteX21" fmla="*/ 518983 w 6709507"/>
              <a:gd name="connsiteY21" fmla="*/ 972065 h 1713536"/>
              <a:gd name="connsiteX22" fmla="*/ 551935 w 6709507"/>
              <a:gd name="connsiteY22" fmla="*/ 980303 h 1713536"/>
              <a:gd name="connsiteX23" fmla="*/ 617837 w 6709507"/>
              <a:gd name="connsiteY23" fmla="*/ 1005016 h 1713536"/>
              <a:gd name="connsiteX24" fmla="*/ 650789 w 6709507"/>
              <a:gd name="connsiteY24" fmla="*/ 1021492 h 1713536"/>
              <a:gd name="connsiteX25" fmla="*/ 691978 w 6709507"/>
              <a:gd name="connsiteY25" fmla="*/ 1029730 h 1713536"/>
              <a:gd name="connsiteX26" fmla="*/ 790832 w 6709507"/>
              <a:gd name="connsiteY26" fmla="*/ 1046206 h 1713536"/>
              <a:gd name="connsiteX27" fmla="*/ 873210 w 6709507"/>
              <a:gd name="connsiteY27" fmla="*/ 1062681 h 1713536"/>
              <a:gd name="connsiteX28" fmla="*/ 988540 w 6709507"/>
              <a:gd name="connsiteY28" fmla="*/ 1087395 h 1713536"/>
              <a:gd name="connsiteX29" fmla="*/ 1037967 w 6709507"/>
              <a:gd name="connsiteY29" fmla="*/ 1103870 h 1713536"/>
              <a:gd name="connsiteX30" fmla="*/ 1194486 w 6709507"/>
              <a:gd name="connsiteY30" fmla="*/ 1128584 h 1713536"/>
              <a:gd name="connsiteX31" fmla="*/ 1235675 w 6709507"/>
              <a:gd name="connsiteY31" fmla="*/ 1136822 h 1713536"/>
              <a:gd name="connsiteX32" fmla="*/ 1367481 w 6709507"/>
              <a:gd name="connsiteY32" fmla="*/ 1161535 h 1713536"/>
              <a:gd name="connsiteX33" fmla="*/ 1458097 w 6709507"/>
              <a:gd name="connsiteY33" fmla="*/ 1186249 h 1713536"/>
              <a:gd name="connsiteX34" fmla="*/ 1540475 w 6709507"/>
              <a:gd name="connsiteY34" fmla="*/ 1202724 h 1713536"/>
              <a:gd name="connsiteX35" fmla="*/ 1606378 w 6709507"/>
              <a:gd name="connsiteY35" fmla="*/ 1219200 h 1713536"/>
              <a:gd name="connsiteX36" fmla="*/ 1696994 w 6709507"/>
              <a:gd name="connsiteY36" fmla="*/ 1235676 h 1713536"/>
              <a:gd name="connsiteX37" fmla="*/ 1721708 w 6709507"/>
              <a:gd name="connsiteY37" fmla="*/ 1243914 h 1713536"/>
              <a:gd name="connsiteX38" fmla="*/ 1771135 w 6709507"/>
              <a:gd name="connsiteY38" fmla="*/ 1252151 h 1713536"/>
              <a:gd name="connsiteX39" fmla="*/ 1812324 w 6709507"/>
              <a:gd name="connsiteY39" fmla="*/ 1260389 h 1713536"/>
              <a:gd name="connsiteX40" fmla="*/ 1894702 w 6709507"/>
              <a:gd name="connsiteY40" fmla="*/ 1268627 h 1713536"/>
              <a:gd name="connsiteX41" fmla="*/ 1985318 w 6709507"/>
              <a:gd name="connsiteY41" fmla="*/ 1285103 h 1713536"/>
              <a:gd name="connsiteX42" fmla="*/ 2084173 w 6709507"/>
              <a:gd name="connsiteY42" fmla="*/ 1301579 h 1713536"/>
              <a:gd name="connsiteX43" fmla="*/ 2141837 w 6709507"/>
              <a:gd name="connsiteY43" fmla="*/ 1309816 h 1713536"/>
              <a:gd name="connsiteX44" fmla="*/ 2183027 w 6709507"/>
              <a:gd name="connsiteY44" fmla="*/ 1318054 h 1713536"/>
              <a:gd name="connsiteX45" fmla="*/ 2273643 w 6709507"/>
              <a:gd name="connsiteY45" fmla="*/ 1326292 h 1713536"/>
              <a:gd name="connsiteX46" fmla="*/ 2611394 w 6709507"/>
              <a:gd name="connsiteY46" fmla="*/ 1318054 h 1713536"/>
              <a:gd name="connsiteX47" fmla="*/ 2652583 w 6709507"/>
              <a:gd name="connsiteY47" fmla="*/ 1309816 h 1713536"/>
              <a:gd name="connsiteX48" fmla="*/ 2743200 w 6709507"/>
              <a:gd name="connsiteY48" fmla="*/ 1301579 h 1713536"/>
              <a:gd name="connsiteX49" fmla="*/ 3138616 w 6709507"/>
              <a:gd name="connsiteY49" fmla="*/ 1293341 h 1713536"/>
              <a:gd name="connsiteX50" fmla="*/ 3262183 w 6709507"/>
              <a:gd name="connsiteY50" fmla="*/ 1285103 h 1713536"/>
              <a:gd name="connsiteX51" fmla="*/ 3418702 w 6709507"/>
              <a:gd name="connsiteY51" fmla="*/ 1268627 h 1713536"/>
              <a:gd name="connsiteX52" fmla="*/ 3805881 w 6709507"/>
              <a:gd name="connsiteY52" fmla="*/ 1260389 h 1713536"/>
              <a:gd name="connsiteX53" fmla="*/ 5395783 w 6709507"/>
              <a:gd name="connsiteY53" fmla="*/ 1243914 h 1713536"/>
              <a:gd name="connsiteX54" fmla="*/ 5486400 w 6709507"/>
              <a:gd name="connsiteY54" fmla="*/ 1227438 h 1713536"/>
              <a:gd name="connsiteX55" fmla="*/ 5593491 w 6709507"/>
              <a:gd name="connsiteY55" fmla="*/ 1210962 h 1713536"/>
              <a:gd name="connsiteX56" fmla="*/ 5766486 w 6709507"/>
              <a:gd name="connsiteY56" fmla="*/ 1227438 h 1713536"/>
              <a:gd name="connsiteX57" fmla="*/ 5824151 w 6709507"/>
              <a:gd name="connsiteY57" fmla="*/ 1243914 h 1713536"/>
              <a:gd name="connsiteX58" fmla="*/ 5857102 w 6709507"/>
              <a:gd name="connsiteY58" fmla="*/ 1252151 h 1713536"/>
              <a:gd name="connsiteX59" fmla="*/ 5931243 w 6709507"/>
              <a:gd name="connsiteY59" fmla="*/ 1276865 h 1713536"/>
              <a:gd name="connsiteX60" fmla="*/ 6005383 w 6709507"/>
              <a:gd name="connsiteY60" fmla="*/ 1309816 h 1713536"/>
              <a:gd name="connsiteX61" fmla="*/ 6063048 w 6709507"/>
              <a:gd name="connsiteY61" fmla="*/ 1351006 h 1713536"/>
              <a:gd name="connsiteX62" fmla="*/ 6145427 w 6709507"/>
              <a:gd name="connsiteY62" fmla="*/ 1392195 h 1713536"/>
              <a:gd name="connsiteX63" fmla="*/ 6236043 w 6709507"/>
              <a:gd name="connsiteY63" fmla="*/ 1416908 h 1713536"/>
              <a:gd name="connsiteX64" fmla="*/ 6285470 w 6709507"/>
              <a:gd name="connsiteY64" fmla="*/ 1441622 h 1713536"/>
              <a:gd name="connsiteX65" fmla="*/ 6359610 w 6709507"/>
              <a:gd name="connsiteY65" fmla="*/ 1474573 h 1713536"/>
              <a:gd name="connsiteX66" fmla="*/ 6400800 w 6709507"/>
              <a:gd name="connsiteY66" fmla="*/ 1482811 h 1713536"/>
              <a:gd name="connsiteX67" fmla="*/ 6466702 w 6709507"/>
              <a:gd name="connsiteY67" fmla="*/ 1515762 h 1713536"/>
              <a:gd name="connsiteX68" fmla="*/ 6499654 w 6709507"/>
              <a:gd name="connsiteY68" fmla="*/ 1524000 h 1713536"/>
              <a:gd name="connsiteX69" fmla="*/ 6540843 w 6709507"/>
              <a:gd name="connsiteY69" fmla="*/ 1589903 h 1713536"/>
              <a:gd name="connsiteX70" fmla="*/ 6598508 w 6709507"/>
              <a:gd name="connsiteY70" fmla="*/ 1622854 h 1713536"/>
              <a:gd name="connsiteX71" fmla="*/ 6672648 w 6709507"/>
              <a:gd name="connsiteY71" fmla="*/ 1664043 h 1713536"/>
              <a:gd name="connsiteX72" fmla="*/ 6697362 w 6709507"/>
              <a:gd name="connsiteY72" fmla="*/ 1688757 h 1713536"/>
              <a:gd name="connsiteX73" fmla="*/ 6697362 w 6709507"/>
              <a:gd name="connsiteY73" fmla="*/ 1713470 h 171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709507" h="1713536">
                <a:moveTo>
                  <a:pt x="82378" y="0"/>
                </a:moveTo>
                <a:cubicBezTo>
                  <a:pt x="64323" y="90272"/>
                  <a:pt x="86899" y="-3822"/>
                  <a:pt x="57664" y="74141"/>
                </a:cubicBezTo>
                <a:cubicBezTo>
                  <a:pt x="53689" y="84742"/>
                  <a:pt x="52537" y="96206"/>
                  <a:pt x="49427" y="107092"/>
                </a:cubicBezTo>
                <a:cubicBezTo>
                  <a:pt x="35664" y="155264"/>
                  <a:pt x="45830" y="106801"/>
                  <a:pt x="32951" y="164757"/>
                </a:cubicBezTo>
                <a:cubicBezTo>
                  <a:pt x="29914" y="178425"/>
                  <a:pt x="28397" y="192438"/>
                  <a:pt x="24713" y="205946"/>
                </a:cubicBezTo>
                <a:cubicBezTo>
                  <a:pt x="20143" y="222701"/>
                  <a:pt x="12449" y="238525"/>
                  <a:pt x="8237" y="255373"/>
                </a:cubicBezTo>
                <a:lnTo>
                  <a:pt x="0" y="288324"/>
                </a:lnTo>
                <a:cubicBezTo>
                  <a:pt x="2746" y="324021"/>
                  <a:pt x="3796" y="359890"/>
                  <a:pt x="8237" y="395416"/>
                </a:cubicBezTo>
                <a:cubicBezTo>
                  <a:pt x="10444" y="413072"/>
                  <a:pt x="26612" y="438819"/>
                  <a:pt x="32951" y="453081"/>
                </a:cubicBezTo>
                <a:cubicBezTo>
                  <a:pt x="38957" y="466594"/>
                  <a:pt x="44235" y="480424"/>
                  <a:pt x="49427" y="494270"/>
                </a:cubicBezTo>
                <a:cubicBezTo>
                  <a:pt x="52476" y="502401"/>
                  <a:pt x="53781" y="511217"/>
                  <a:pt x="57664" y="518984"/>
                </a:cubicBezTo>
                <a:cubicBezTo>
                  <a:pt x="64824" y="533305"/>
                  <a:pt x="74602" y="546177"/>
                  <a:pt x="82378" y="560173"/>
                </a:cubicBezTo>
                <a:cubicBezTo>
                  <a:pt x="121716" y="630979"/>
                  <a:pt x="72064" y="551909"/>
                  <a:pt x="123567" y="634314"/>
                </a:cubicBezTo>
                <a:cubicBezTo>
                  <a:pt x="128814" y="642710"/>
                  <a:pt x="133420" y="651668"/>
                  <a:pt x="140043" y="659027"/>
                </a:cubicBezTo>
                <a:cubicBezTo>
                  <a:pt x="158228" y="679232"/>
                  <a:pt x="181019" y="695235"/>
                  <a:pt x="197708" y="716692"/>
                </a:cubicBezTo>
                <a:cubicBezTo>
                  <a:pt x="216930" y="741406"/>
                  <a:pt x="233234" y="768694"/>
                  <a:pt x="255373" y="790833"/>
                </a:cubicBezTo>
                <a:cubicBezTo>
                  <a:pt x="266357" y="801817"/>
                  <a:pt x="278215" y="811990"/>
                  <a:pt x="288324" y="823784"/>
                </a:cubicBezTo>
                <a:cubicBezTo>
                  <a:pt x="294767" y="831301"/>
                  <a:pt x="297799" y="841496"/>
                  <a:pt x="304800" y="848497"/>
                </a:cubicBezTo>
                <a:cubicBezTo>
                  <a:pt x="331051" y="874748"/>
                  <a:pt x="340250" y="872286"/>
                  <a:pt x="370702" y="889687"/>
                </a:cubicBezTo>
                <a:cubicBezTo>
                  <a:pt x="379298" y="894599"/>
                  <a:pt x="387359" y="900407"/>
                  <a:pt x="395416" y="906162"/>
                </a:cubicBezTo>
                <a:cubicBezTo>
                  <a:pt x="406588" y="914142"/>
                  <a:pt x="416508" y="923958"/>
                  <a:pt x="428367" y="930876"/>
                </a:cubicBezTo>
                <a:cubicBezTo>
                  <a:pt x="459674" y="949138"/>
                  <a:pt x="485947" y="962626"/>
                  <a:pt x="518983" y="972065"/>
                </a:cubicBezTo>
                <a:cubicBezTo>
                  <a:pt x="529869" y="975175"/>
                  <a:pt x="540951" y="977557"/>
                  <a:pt x="551935" y="980303"/>
                </a:cubicBezTo>
                <a:cubicBezTo>
                  <a:pt x="643671" y="1026172"/>
                  <a:pt x="528112" y="971370"/>
                  <a:pt x="617837" y="1005016"/>
                </a:cubicBezTo>
                <a:cubicBezTo>
                  <a:pt x="629336" y="1009328"/>
                  <a:pt x="639139" y="1017609"/>
                  <a:pt x="650789" y="1021492"/>
                </a:cubicBezTo>
                <a:cubicBezTo>
                  <a:pt x="664072" y="1025920"/>
                  <a:pt x="678394" y="1026334"/>
                  <a:pt x="691978" y="1029730"/>
                </a:cubicBezTo>
                <a:cubicBezTo>
                  <a:pt x="769263" y="1049052"/>
                  <a:pt x="625066" y="1027787"/>
                  <a:pt x="790832" y="1046206"/>
                </a:cubicBezTo>
                <a:cubicBezTo>
                  <a:pt x="859378" y="1069052"/>
                  <a:pt x="750128" y="1034277"/>
                  <a:pt x="873210" y="1062681"/>
                </a:cubicBezTo>
                <a:cubicBezTo>
                  <a:pt x="1011932" y="1094695"/>
                  <a:pt x="818348" y="1066121"/>
                  <a:pt x="988540" y="1087395"/>
                </a:cubicBezTo>
                <a:cubicBezTo>
                  <a:pt x="1005016" y="1092887"/>
                  <a:pt x="1020775" y="1101414"/>
                  <a:pt x="1037967" y="1103870"/>
                </a:cubicBezTo>
                <a:cubicBezTo>
                  <a:pt x="1088691" y="1111116"/>
                  <a:pt x="1145317" y="1118750"/>
                  <a:pt x="1194486" y="1128584"/>
                </a:cubicBezTo>
                <a:lnTo>
                  <a:pt x="1235675" y="1136822"/>
                </a:lnTo>
                <a:cubicBezTo>
                  <a:pt x="1268587" y="1142806"/>
                  <a:pt x="1342722" y="1153282"/>
                  <a:pt x="1367481" y="1161535"/>
                </a:cubicBezTo>
                <a:cubicBezTo>
                  <a:pt x="1402987" y="1173371"/>
                  <a:pt x="1411644" y="1176959"/>
                  <a:pt x="1458097" y="1186249"/>
                </a:cubicBezTo>
                <a:cubicBezTo>
                  <a:pt x="1485556" y="1191741"/>
                  <a:pt x="1513139" y="1196649"/>
                  <a:pt x="1540475" y="1202724"/>
                </a:cubicBezTo>
                <a:cubicBezTo>
                  <a:pt x="1562580" y="1207636"/>
                  <a:pt x="1584099" y="1215149"/>
                  <a:pt x="1606378" y="1219200"/>
                </a:cubicBezTo>
                <a:cubicBezTo>
                  <a:pt x="1636583" y="1224692"/>
                  <a:pt x="1666975" y="1229243"/>
                  <a:pt x="1696994" y="1235676"/>
                </a:cubicBezTo>
                <a:cubicBezTo>
                  <a:pt x="1705485" y="1237495"/>
                  <a:pt x="1713231" y="1242030"/>
                  <a:pt x="1721708" y="1243914"/>
                </a:cubicBezTo>
                <a:cubicBezTo>
                  <a:pt x="1738013" y="1247537"/>
                  <a:pt x="1754702" y="1249163"/>
                  <a:pt x="1771135" y="1252151"/>
                </a:cubicBezTo>
                <a:cubicBezTo>
                  <a:pt x="1784911" y="1254656"/>
                  <a:pt x="1798445" y="1258538"/>
                  <a:pt x="1812324" y="1260389"/>
                </a:cubicBezTo>
                <a:cubicBezTo>
                  <a:pt x="1839678" y="1264036"/>
                  <a:pt x="1867319" y="1265204"/>
                  <a:pt x="1894702" y="1268627"/>
                </a:cubicBezTo>
                <a:cubicBezTo>
                  <a:pt x="1938144" y="1274057"/>
                  <a:pt x="1944345" y="1277872"/>
                  <a:pt x="1985318" y="1285103"/>
                </a:cubicBezTo>
                <a:cubicBezTo>
                  <a:pt x="2018216" y="1290909"/>
                  <a:pt x="2051102" y="1296855"/>
                  <a:pt x="2084173" y="1301579"/>
                </a:cubicBezTo>
                <a:cubicBezTo>
                  <a:pt x="2103394" y="1304325"/>
                  <a:pt x="2122685" y="1306624"/>
                  <a:pt x="2141837" y="1309816"/>
                </a:cubicBezTo>
                <a:cubicBezTo>
                  <a:pt x="2155648" y="1312118"/>
                  <a:pt x="2169133" y="1316317"/>
                  <a:pt x="2183027" y="1318054"/>
                </a:cubicBezTo>
                <a:cubicBezTo>
                  <a:pt x="2213123" y="1321816"/>
                  <a:pt x="2243438" y="1323546"/>
                  <a:pt x="2273643" y="1326292"/>
                </a:cubicBezTo>
                <a:lnTo>
                  <a:pt x="2611394" y="1318054"/>
                </a:lnTo>
                <a:cubicBezTo>
                  <a:pt x="2625382" y="1317446"/>
                  <a:pt x="2638690" y="1311553"/>
                  <a:pt x="2652583" y="1309816"/>
                </a:cubicBezTo>
                <a:cubicBezTo>
                  <a:pt x="2682679" y="1306054"/>
                  <a:pt x="2712887" y="1302607"/>
                  <a:pt x="2743200" y="1301579"/>
                </a:cubicBezTo>
                <a:cubicBezTo>
                  <a:pt x="2874958" y="1297113"/>
                  <a:pt x="3006811" y="1296087"/>
                  <a:pt x="3138616" y="1293341"/>
                </a:cubicBezTo>
                <a:cubicBezTo>
                  <a:pt x="3179805" y="1290595"/>
                  <a:pt x="3221089" y="1289017"/>
                  <a:pt x="3262183" y="1285103"/>
                </a:cubicBezTo>
                <a:cubicBezTo>
                  <a:pt x="3404054" y="1271591"/>
                  <a:pt x="3172501" y="1276834"/>
                  <a:pt x="3418702" y="1268627"/>
                </a:cubicBezTo>
                <a:cubicBezTo>
                  <a:pt x="3547719" y="1264326"/>
                  <a:pt x="3676821" y="1263135"/>
                  <a:pt x="3805881" y="1260389"/>
                </a:cubicBezTo>
                <a:cubicBezTo>
                  <a:pt x="4325584" y="1156446"/>
                  <a:pt x="4865847" y="1251903"/>
                  <a:pt x="5395783" y="1243914"/>
                </a:cubicBezTo>
                <a:cubicBezTo>
                  <a:pt x="5426480" y="1243451"/>
                  <a:pt x="5456117" y="1232485"/>
                  <a:pt x="5486400" y="1227438"/>
                </a:cubicBezTo>
                <a:cubicBezTo>
                  <a:pt x="5522026" y="1221500"/>
                  <a:pt x="5557794" y="1216454"/>
                  <a:pt x="5593491" y="1210962"/>
                </a:cubicBezTo>
                <a:cubicBezTo>
                  <a:pt x="5651156" y="1216454"/>
                  <a:pt x="5709142" y="1219246"/>
                  <a:pt x="5766486" y="1227438"/>
                </a:cubicBezTo>
                <a:cubicBezTo>
                  <a:pt x="5786276" y="1230265"/>
                  <a:pt x="5804865" y="1238654"/>
                  <a:pt x="5824151" y="1243914"/>
                </a:cubicBezTo>
                <a:cubicBezTo>
                  <a:pt x="5835074" y="1246893"/>
                  <a:pt x="5846361" y="1248571"/>
                  <a:pt x="5857102" y="1252151"/>
                </a:cubicBezTo>
                <a:cubicBezTo>
                  <a:pt x="5950175" y="1283175"/>
                  <a:pt x="5852268" y="1257121"/>
                  <a:pt x="5931243" y="1276865"/>
                </a:cubicBezTo>
                <a:cubicBezTo>
                  <a:pt x="5987170" y="1314151"/>
                  <a:pt x="5917157" y="1270605"/>
                  <a:pt x="6005383" y="1309816"/>
                </a:cubicBezTo>
                <a:cubicBezTo>
                  <a:pt x="6019731" y="1316193"/>
                  <a:pt x="6052393" y="1344917"/>
                  <a:pt x="6063048" y="1351006"/>
                </a:cubicBezTo>
                <a:cubicBezTo>
                  <a:pt x="6089704" y="1366238"/>
                  <a:pt x="6115907" y="1383761"/>
                  <a:pt x="6145427" y="1392195"/>
                </a:cubicBezTo>
                <a:cubicBezTo>
                  <a:pt x="6213977" y="1411780"/>
                  <a:pt x="6183697" y="1403822"/>
                  <a:pt x="6236043" y="1416908"/>
                </a:cubicBezTo>
                <a:cubicBezTo>
                  <a:pt x="6283532" y="1448568"/>
                  <a:pt x="6237724" y="1421160"/>
                  <a:pt x="6285470" y="1441622"/>
                </a:cubicBezTo>
                <a:cubicBezTo>
                  <a:pt x="6323328" y="1457847"/>
                  <a:pt x="6317037" y="1461801"/>
                  <a:pt x="6359610" y="1474573"/>
                </a:cubicBezTo>
                <a:cubicBezTo>
                  <a:pt x="6373021" y="1478596"/>
                  <a:pt x="6387070" y="1480065"/>
                  <a:pt x="6400800" y="1482811"/>
                </a:cubicBezTo>
                <a:cubicBezTo>
                  <a:pt x="6422767" y="1493795"/>
                  <a:pt x="6444031" y="1506316"/>
                  <a:pt x="6466702" y="1515762"/>
                </a:cubicBezTo>
                <a:cubicBezTo>
                  <a:pt x="6477153" y="1520117"/>
                  <a:pt x="6490441" y="1517419"/>
                  <a:pt x="6499654" y="1524000"/>
                </a:cubicBezTo>
                <a:cubicBezTo>
                  <a:pt x="6532490" y="1547454"/>
                  <a:pt x="6517552" y="1561953"/>
                  <a:pt x="6540843" y="1589903"/>
                </a:cubicBezTo>
                <a:cubicBezTo>
                  <a:pt x="6549774" y="1600620"/>
                  <a:pt x="6588950" y="1617544"/>
                  <a:pt x="6598508" y="1622854"/>
                </a:cubicBezTo>
                <a:cubicBezTo>
                  <a:pt x="6691614" y="1674579"/>
                  <a:pt x="6593634" y="1624537"/>
                  <a:pt x="6672648" y="1664043"/>
                </a:cubicBezTo>
                <a:cubicBezTo>
                  <a:pt x="6680886" y="1672281"/>
                  <a:pt x="6690899" y="1679063"/>
                  <a:pt x="6697362" y="1688757"/>
                </a:cubicBezTo>
                <a:cubicBezTo>
                  <a:pt x="6715574" y="1716075"/>
                  <a:pt x="6711404" y="1713470"/>
                  <a:pt x="6697362" y="1713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Laisva forma 24"/>
          <p:cNvSpPr/>
          <p:nvPr/>
        </p:nvSpPr>
        <p:spPr>
          <a:xfrm>
            <a:off x="3416263" y="3303373"/>
            <a:ext cx="1501726" cy="1878227"/>
          </a:xfrm>
          <a:custGeom>
            <a:avLst/>
            <a:gdLst>
              <a:gd name="connsiteX0" fmla="*/ 1501726 w 1501726"/>
              <a:gd name="connsiteY0" fmla="*/ 0 h 1878227"/>
              <a:gd name="connsiteX1" fmla="*/ 1468775 w 1501726"/>
              <a:gd name="connsiteY1" fmla="*/ 41189 h 1878227"/>
              <a:gd name="connsiteX2" fmla="*/ 1452299 w 1501726"/>
              <a:gd name="connsiteY2" fmla="*/ 74141 h 1878227"/>
              <a:gd name="connsiteX3" fmla="*/ 1435823 w 1501726"/>
              <a:gd name="connsiteY3" fmla="*/ 98854 h 1878227"/>
              <a:gd name="connsiteX4" fmla="*/ 1427586 w 1501726"/>
              <a:gd name="connsiteY4" fmla="*/ 131805 h 1878227"/>
              <a:gd name="connsiteX5" fmla="*/ 1411110 w 1501726"/>
              <a:gd name="connsiteY5" fmla="*/ 164757 h 1878227"/>
              <a:gd name="connsiteX6" fmla="*/ 1386396 w 1501726"/>
              <a:gd name="connsiteY6" fmla="*/ 238897 h 1878227"/>
              <a:gd name="connsiteX7" fmla="*/ 1369921 w 1501726"/>
              <a:gd name="connsiteY7" fmla="*/ 296562 h 1878227"/>
              <a:gd name="connsiteX8" fmla="*/ 1353445 w 1501726"/>
              <a:gd name="connsiteY8" fmla="*/ 329513 h 1878227"/>
              <a:gd name="connsiteX9" fmla="*/ 1345207 w 1501726"/>
              <a:gd name="connsiteY9" fmla="*/ 354227 h 1878227"/>
              <a:gd name="connsiteX10" fmla="*/ 1312256 w 1501726"/>
              <a:gd name="connsiteY10" fmla="*/ 403654 h 1878227"/>
              <a:gd name="connsiteX11" fmla="*/ 1287542 w 1501726"/>
              <a:gd name="connsiteY11" fmla="*/ 469557 h 1878227"/>
              <a:gd name="connsiteX12" fmla="*/ 1279305 w 1501726"/>
              <a:gd name="connsiteY12" fmla="*/ 510746 h 1878227"/>
              <a:gd name="connsiteX13" fmla="*/ 1262829 w 1501726"/>
              <a:gd name="connsiteY13" fmla="*/ 535459 h 1878227"/>
              <a:gd name="connsiteX14" fmla="*/ 1246353 w 1501726"/>
              <a:gd name="connsiteY14" fmla="*/ 568411 h 1878227"/>
              <a:gd name="connsiteX15" fmla="*/ 1221640 w 1501726"/>
              <a:gd name="connsiteY15" fmla="*/ 626076 h 1878227"/>
              <a:gd name="connsiteX16" fmla="*/ 1196926 w 1501726"/>
              <a:gd name="connsiteY16" fmla="*/ 659027 h 1878227"/>
              <a:gd name="connsiteX17" fmla="*/ 1131023 w 1501726"/>
              <a:gd name="connsiteY17" fmla="*/ 724930 h 1878227"/>
              <a:gd name="connsiteX18" fmla="*/ 1114548 w 1501726"/>
              <a:gd name="connsiteY18" fmla="*/ 749643 h 1878227"/>
              <a:gd name="connsiteX19" fmla="*/ 1081596 w 1501726"/>
              <a:gd name="connsiteY19" fmla="*/ 782595 h 1878227"/>
              <a:gd name="connsiteX20" fmla="*/ 990980 w 1501726"/>
              <a:gd name="connsiteY20" fmla="*/ 889686 h 1878227"/>
              <a:gd name="connsiteX21" fmla="*/ 867413 w 1501726"/>
              <a:gd name="connsiteY21" fmla="*/ 972065 h 1878227"/>
              <a:gd name="connsiteX22" fmla="*/ 834461 w 1501726"/>
              <a:gd name="connsiteY22" fmla="*/ 996778 h 1878227"/>
              <a:gd name="connsiteX23" fmla="*/ 793272 w 1501726"/>
              <a:gd name="connsiteY23" fmla="*/ 1021492 h 1878227"/>
              <a:gd name="connsiteX24" fmla="*/ 760321 w 1501726"/>
              <a:gd name="connsiteY24" fmla="*/ 1046205 h 1878227"/>
              <a:gd name="connsiteX25" fmla="*/ 735607 w 1501726"/>
              <a:gd name="connsiteY25" fmla="*/ 1062681 h 1878227"/>
              <a:gd name="connsiteX26" fmla="*/ 710894 w 1501726"/>
              <a:gd name="connsiteY26" fmla="*/ 1095632 h 1878227"/>
              <a:gd name="connsiteX27" fmla="*/ 686180 w 1501726"/>
              <a:gd name="connsiteY27" fmla="*/ 1103870 h 1878227"/>
              <a:gd name="connsiteX28" fmla="*/ 644991 w 1501726"/>
              <a:gd name="connsiteY28" fmla="*/ 1136822 h 1878227"/>
              <a:gd name="connsiteX29" fmla="*/ 612040 w 1501726"/>
              <a:gd name="connsiteY29" fmla="*/ 1153297 h 1878227"/>
              <a:gd name="connsiteX30" fmla="*/ 570851 w 1501726"/>
              <a:gd name="connsiteY30" fmla="*/ 1178011 h 1878227"/>
              <a:gd name="connsiteX31" fmla="*/ 537899 w 1501726"/>
              <a:gd name="connsiteY31" fmla="*/ 1202724 h 1878227"/>
              <a:gd name="connsiteX32" fmla="*/ 513186 w 1501726"/>
              <a:gd name="connsiteY32" fmla="*/ 1235676 h 1878227"/>
              <a:gd name="connsiteX33" fmla="*/ 488472 w 1501726"/>
              <a:gd name="connsiteY33" fmla="*/ 1260389 h 1878227"/>
              <a:gd name="connsiteX34" fmla="*/ 455521 w 1501726"/>
              <a:gd name="connsiteY34" fmla="*/ 1309816 h 1878227"/>
              <a:gd name="connsiteX35" fmla="*/ 439045 w 1501726"/>
              <a:gd name="connsiteY35" fmla="*/ 1342768 h 1878227"/>
              <a:gd name="connsiteX36" fmla="*/ 414332 w 1501726"/>
              <a:gd name="connsiteY36" fmla="*/ 1367481 h 1878227"/>
              <a:gd name="connsiteX37" fmla="*/ 373142 w 1501726"/>
              <a:gd name="connsiteY37" fmla="*/ 1425146 h 1878227"/>
              <a:gd name="connsiteX38" fmla="*/ 331953 w 1501726"/>
              <a:gd name="connsiteY38" fmla="*/ 1499286 h 1878227"/>
              <a:gd name="connsiteX39" fmla="*/ 282526 w 1501726"/>
              <a:gd name="connsiteY39" fmla="*/ 1548713 h 1878227"/>
              <a:gd name="connsiteX40" fmla="*/ 233099 w 1501726"/>
              <a:gd name="connsiteY40" fmla="*/ 1614616 h 1878227"/>
              <a:gd name="connsiteX41" fmla="*/ 216623 w 1501726"/>
              <a:gd name="connsiteY41" fmla="*/ 1639330 h 1878227"/>
              <a:gd name="connsiteX42" fmla="*/ 191910 w 1501726"/>
              <a:gd name="connsiteY42" fmla="*/ 1664043 h 1878227"/>
              <a:gd name="connsiteX43" fmla="*/ 175434 w 1501726"/>
              <a:gd name="connsiteY43" fmla="*/ 1688757 h 1878227"/>
              <a:gd name="connsiteX44" fmla="*/ 126007 w 1501726"/>
              <a:gd name="connsiteY44" fmla="*/ 1738184 h 1878227"/>
              <a:gd name="connsiteX45" fmla="*/ 93056 w 1501726"/>
              <a:gd name="connsiteY45" fmla="*/ 1787611 h 1878227"/>
              <a:gd name="connsiteX46" fmla="*/ 43629 w 1501726"/>
              <a:gd name="connsiteY46" fmla="*/ 1837038 h 1878227"/>
              <a:gd name="connsiteX47" fmla="*/ 2440 w 1501726"/>
              <a:gd name="connsiteY47" fmla="*/ 1878227 h 1878227"/>
              <a:gd name="connsiteX48" fmla="*/ 2440 w 1501726"/>
              <a:gd name="connsiteY48" fmla="*/ 1861751 h 187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01726" h="1878227">
                <a:moveTo>
                  <a:pt x="1501726" y="0"/>
                </a:moveTo>
                <a:cubicBezTo>
                  <a:pt x="1490742" y="13730"/>
                  <a:pt x="1478528" y="26559"/>
                  <a:pt x="1468775" y="41189"/>
                </a:cubicBezTo>
                <a:cubicBezTo>
                  <a:pt x="1461963" y="51407"/>
                  <a:pt x="1458392" y="63479"/>
                  <a:pt x="1452299" y="74141"/>
                </a:cubicBezTo>
                <a:cubicBezTo>
                  <a:pt x="1447387" y="82737"/>
                  <a:pt x="1441315" y="90616"/>
                  <a:pt x="1435823" y="98854"/>
                </a:cubicBezTo>
                <a:cubicBezTo>
                  <a:pt x="1433077" y="109838"/>
                  <a:pt x="1431561" y="121204"/>
                  <a:pt x="1427586" y="131805"/>
                </a:cubicBezTo>
                <a:cubicBezTo>
                  <a:pt x="1423274" y="143304"/>
                  <a:pt x="1414993" y="153107"/>
                  <a:pt x="1411110" y="164757"/>
                </a:cubicBezTo>
                <a:cubicBezTo>
                  <a:pt x="1379172" y="260569"/>
                  <a:pt x="1427808" y="156076"/>
                  <a:pt x="1386396" y="238897"/>
                </a:cubicBezTo>
                <a:cubicBezTo>
                  <a:pt x="1382215" y="255624"/>
                  <a:pt x="1377014" y="280012"/>
                  <a:pt x="1369921" y="296562"/>
                </a:cubicBezTo>
                <a:cubicBezTo>
                  <a:pt x="1365083" y="307849"/>
                  <a:pt x="1358282" y="318226"/>
                  <a:pt x="1353445" y="329513"/>
                </a:cubicBezTo>
                <a:cubicBezTo>
                  <a:pt x="1350024" y="337494"/>
                  <a:pt x="1349424" y="346636"/>
                  <a:pt x="1345207" y="354227"/>
                </a:cubicBezTo>
                <a:cubicBezTo>
                  <a:pt x="1335591" y="371536"/>
                  <a:pt x="1312256" y="403654"/>
                  <a:pt x="1312256" y="403654"/>
                </a:cubicBezTo>
                <a:cubicBezTo>
                  <a:pt x="1281176" y="527969"/>
                  <a:pt x="1330627" y="340300"/>
                  <a:pt x="1287542" y="469557"/>
                </a:cubicBezTo>
                <a:cubicBezTo>
                  <a:pt x="1283114" y="482840"/>
                  <a:pt x="1284221" y="497636"/>
                  <a:pt x="1279305" y="510746"/>
                </a:cubicBezTo>
                <a:cubicBezTo>
                  <a:pt x="1275829" y="520016"/>
                  <a:pt x="1267741" y="526863"/>
                  <a:pt x="1262829" y="535459"/>
                </a:cubicBezTo>
                <a:cubicBezTo>
                  <a:pt x="1256736" y="546121"/>
                  <a:pt x="1251191" y="557123"/>
                  <a:pt x="1246353" y="568411"/>
                </a:cubicBezTo>
                <a:cubicBezTo>
                  <a:pt x="1231067" y="604078"/>
                  <a:pt x="1246474" y="586342"/>
                  <a:pt x="1221640" y="626076"/>
                </a:cubicBezTo>
                <a:cubicBezTo>
                  <a:pt x="1214363" y="637719"/>
                  <a:pt x="1206204" y="648906"/>
                  <a:pt x="1196926" y="659027"/>
                </a:cubicBezTo>
                <a:cubicBezTo>
                  <a:pt x="1175933" y="681928"/>
                  <a:pt x="1148256" y="699081"/>
                  <a:pt x="1131023" y="724930"/>
                </a:cubicBezTo>
                <a:cubicBezTo>
                  <a:pt x="1125531" y="733168"/>
                  <a:pt x="1120991" y="742126"/>
                  <a:pt x="1114548" y="749643"/>
                </a:cubicBezTo>
                <a:cubicBezTo>
                  <a:pt x="1104439" y="761437"/>
                  <a:pt x="1091133" y="770333"/>
                  <a:pt x="1081596" y="782595"/>
                </a:cubicBezTo>
                <a:cubicBezTo>
                  <a:pt x="1027786" y="851779"/>
                  <a:pt x="1093648" y="809832"/>
                  <a:pt x="990980" y="889686"/>
                </a:cubicBezTo>
                <a:cubicBezTo>
                  <a:pt x="828288" y="1016225"/>
                  <a:pt x="988388" y="899481"/>
                  <a:pt x="867413" y="972065"/>
                </a:cubicBezTo>
                <a:cubicBezTo>
                  <a:pt x="855640" y="979129"/>
                  <a:pt x="845885" y="989162"/>
                  <a:pt x="834461" y="996778"/>
                </a:cubicBezTo>
                <a:cubicBezTo>
                  <a:pt x="821139" y="1005660"/>
                  <a:pt x="806594" y="1012610"/>
                  <a:pt x="793272" y="1021492"/>
                </a:cubicBezTo>
                <a:cubicBezTo>
                  <a:pt x="781848" y="1029108"/>
                  <a:pt x="771493" y="1038225"/>
                  <a:pt x="760321" y="1046205"/>
                </a:cubicBezTo>
                <a:cubicBezTo>
                  <a:pt x="752264" y="1051960"/>
                  <a:pt x="743845" y="1057189"/>
                  <a:pt x="735607" y="1062681"/>
                </a:cubicBezTo>
                <a:cubicBezTo>
                  <a:pt x="727369" y="1073665"/>
                  <a:pt x="721441" y="1086843"/>
                  <a:pt x="710894" y="1095632"/>
                </a:cubicBezTo>
                <a:cubicBezTo>
                  <a:pt x="704223" y="1101191"/>
                  <a:pt x="693544" y="1099268"/>
                  <a:pt x="686180" y="1103870"/>
                </a:cubicBezTo>
                <a:cubicBezTo>
                  <a:pt x="671270" y="1113189"/>
                  <a:pt x="659621" y="1127069"/>
                  <a:pt x="644991" y="1136822"/>
                </a:cubicBezTo>
                <a:cubicBezTo>
                  <a:pt x="634773" y="1143634"/>
                  <a:pt x="622775" y="1147333"/>
                  <a:pt x="612040" y="1153297"/>
                </a:cubicBezTo>
                <a:cubicBezTo>
                  <a:pt x="598043" y="1161073"/>
                  <a:pt x="584173" y="1169129"/>
                  <a:pt x="570851" y="1178011"/>
                </a:cubicBezTo>
                <a:cubicBezTo>
                  <a:pt x="559427" y="1185627"/>
                  <a:pt x="547607" y="1193016"/>
                  <a:pt x="537899" y="1202724"/>
                </a:cubicBezTo>
                <a:cubicBezTo>
                  <a:pt x="528191" y="1212432"/>
                  <a:pt x="522121" y="1225252"/>
                  <a:pt x="513186" y="1235676"/>
                </a:cubicBezTo>
                <a:cubicBezTo>
                  <a:pt x="505604" y="1244521"/>
                  <a:pt x="496710" y="1252151"/>
                  <a:pt x="488472" y="1260389"/>
                </a:cubicBezTo>
                <a:cubicBezTo>
                  <a:pt x="470800" y="1313404"/>
                  <a:pt x="494088" y="1255822"/>
                  <a:pt x="455521" y="1309816"/>
                </a:cubicBezTo>
                <a:cubicBezTo>
                  <a:pt x="448383" y="1319809"/>
                  <a:pt x="446183" y="1332775"/>
                  <a:pt x="439045" y="1342768"/>
                </a:cubicBezTo>
                <a:cubicBezTo>
                  <a:pt x="432274" y="1352248"/>
                  <a:pt x="421103" y="1358001"/>
                  <a:pt x="414332" y="1367481"/>
                </a:cubicBezTo>
                <a:cubicBezTo>
                  <a:pt x="360118" y="1443380"/>
                  <a:pt x="437399" y="1360889"/>
                  <a:pt x="373142" y="1425146"/>
                </a:cubicBezTo>
                <a:cubicBezTo>
                  <a:pt x="363105" y="1445222"/>
                  <a:pt x="345255" y="1483028"/>
                  <a:pt x="331953" y="1499286"/>
                </a:cubicBezTo>
                <a:cubicBezTo>
                  <a:pt x="317198" y="1517319"/>
                  <a:pt x="296506" y="1530073"/>
                  <a:pt x="282526" y="1548713"/>
                </a:cubicBezTo>
                <a:cubicBezTo>
                  <a:pt x="266050" y="1570681"/>
                  <a:pt x="248331" y="1591768"/>
                  <a:pt x="233099" y="1614616"/>
                </a:cubicBezTo>
                <a:cubicBezTo>
                  <a:pt x="227607" y="1622854"/>
                  <a:pt x="222961" y="1631724"/>
                  <a:pt x="216623" y="1639330"/>
                </a:cubicBezTo>
                <a:cubicBezTo>
                  <a:pt x="209165" y="1648280"/>
                  <a:pt x="199368" y="1655093"/>
                  <a:pt x="191910" y="1664043"/>
                </a:cubicBezTo>
                <a:cubicBezTo>
                  <a:pt x="185572" y="1671649"/>
                  <a:pt x="182012" y="1681357"/>
                  <a:pt x="175434" y="1688757"/>
                </a:cubicBezTo>
                <a:cubicBezTo>
                  <a:pt x="159954" y="1706172"/>
                  <a:pt x="138931" y="1718797"/>
                  <a:pt x="126007" y="1738184"/>
                </a:cubicBezTo>
                <a:cubicBezTo>
                  <a:pt x="115023" y="1754660"/>
                  <a:pt x="107058" y="1773609"/>
                  <a:pt x="93056" y="1787611"/>
                </a:cubicBezTo>
                <a:cubicBezTo>
                  <a:pt x="76580" y="1804087"/>
                  <a:pt x="56554" y="1817651"/>
                  <a:pt x="43629" y="1837038"/>
                </a:cubicBezTo>
                <a:cubicBezTo>
                  <a:pt x="36307" y="1848021"/>
                  <a:pt x="20745" y="1878227"/>
                  <a:pt x="2440" y="1878227"/>
                </a:cubicBezTo>
                <a:cubicBezTo>
                  <a:pt x="-3052" y="1878227"/>
                  <a:pt x="2440" y="1867243"/>
                  <a:pt x="2440" y="18617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Laisva forma 25"/>
          <p:cNvSpPr/>
          <p:nvPr/>
        </p:nvSpPr>
        <p:spPr>
          <a:xfrm>
            <a:off x="6722076" y="3575222"/>
            <a:ext cx="1919416" cy="1541650"/>
          </a:xfrm>
          <a:custGeom>
            <a:avLst/>
            <a:gdLst>
              <a:gd name="connsiteX0" fmla="*/ 1919416 w 1919416"/>
              <a:gd name="connsiteY0" fmla="*/ 0 h 1541650"/>
              <a:gd name="connsiteX1" fmla="*/ 1911178 w 1919416"/>
              <a:gd name="connsiteY1" fmla="*/ 469556 h 1541650"/>
              <a:gd name="connsiteX2" fmla="*/ 1878227 w 1919416"/>
              <a:gd name="connsiteY2" fmla="*/ 551935 h 1541650"/>
              <a:gd name="connsiteX3" fmla="*/ 1869989 w 1919416"/>
              <a:gd name="connsiteY3" fmla="*/ 576648 h 1541650"/>
              <a:gd name="connsiteX4" fmla="*/ 1828800 w 1919416"/>
              <a:gd name="connsiteY4" fmla="*/ 700216 h 1541650"/>
              <a:gd name="connsiteX5" fmla="*/ 1779373 w 1919416"/>
              <a:gd name="connsiteY5" fmla="*/ 766119 h 1541650"/>
              <a:gd name="connsiteX6" fmla="*/ 1754659 w 1919416"/>
              <a:gd name="connsiteY6" fmla="*/ 774356 h 1541650"/>
              <a:gd name="connsiteX7" fmla="*/ 1729946 w 1919416"/>
              <a:gd name="connsiteY7" fmla="*/ 790832 h 1541650"/>
              <a:gd name="connsiteX8" fmla="*/ 1664043 w 1919416"/>
              <a:gd name="connsiteY8" fmla="*/ 823783 h 1541650"/>
              <a:gd name="connsiteX9" fmla="*/ 1606378 w 1919416"/>
              <a:gd name="connsiteY9" fmla="*/ 864973 h 1541650"/>
              <a:gd name="connsiteX10" fmla="*/ 1573427 w 1919416"/>
              <a:gd name="connsiteY10" fmla="*/ 881448 h 1541650"/>
              <a:gd name="connsiteX11" fmla="*/ 1532238 w 1919416"/>
              <a:gd name="connsiteY11" fmla="*/ 897924 h 1541650"/>
              <a:gd name="connsiteX12" fmla="*/ 1499286 w 1919416"/>
              <a:gd name="connsiteY12" fmla="*/ 922637 h 1541650"/>
              <a:gd name="connsiteX13" fmla="*/ 1466335 w 1919416"/>
              <a:gd name="connsiteY13" fmla="*/ 930875 h 1541650"/>
              <a:gd name="connsiteX14" fmla="*/ 1441621 w 1919416"/>
              <a:gd name="connsiteY14" fmla="*/ 939113 h 1541650"/>
              <a:gd name="connsiteX15" fmla="*/ 1408670 w 1919416"/>
              <a:gd name="connsiteY15" fmla="*/ 947351 h 1541650"/>
              <a:gd name="connsiteX16" fmla="*/ 1342767 w 1919416"/>
              <a:gd name="connsiteY16" fmla="*/ 972064 h 1541650"/>
              <a:gd name="connsiteX17" fmla="*/ 1309816 w 1919416"/>
              <a:gd name="connsiteY17" fmla="*/ 988540 h 1541650"/>
              <a:gd name="connsiteX18" fmla="*/ 1227438 w 1919416"/>
              <a:gd name="connsiteY18" fmla="*/ 1013254 h 1541650"/>
              <a:gd name="connsiteX19" fmla="*/ 1178010 w 1919416"/>
              <a:gd name="connsiteY19" fmla="*/ 1029729 h 1541650"/>
              <a:gd name="connsiteX20" fmla="*/ 1128583 w 1919416"/>
              <a:gd name="connsiteY20" fmla="*/ 1062681 h 1541650"/>
              <a:gd name="connsiteX21" fmla="*/ 1103870 w 1919416"/>
              <a:gd name="connsiteY21" fmla="*/ 1079156 h 1541650"/>
              <a:gd name="connsiteX22" fmla="*/ 1079156 w 1919416"/>
              <a:gd name="connsiteY22" fmla="*/ 1087394 h 1541650"/>
              <a:gd name="connsiteX23" fmla="*/ 1013254 w 1919416"/>
              <a:gd name="connsiteY23" fmla="*/ 1120346 h 1541650"/>
              <a:gd name="connsiteX24" fmla="*/ 922638 w 1919416"/>
              <a:gd name="connsiteY24" fmla="*/ 1145059 h 1541650"/>
              <a:gd name="connsiteX25" fmla="*/ 889686 w 1919416"/>
              <a:gd name="connsiteY25" fmla="*/ 1161535 h 1541650"/>
              <a:gd name="connsiteX26" fmla="*/ 856735 w 1919416"/>
              <a:gd name="connsiteY26" fmla="*/ 1169773 h 1541650"/>
              <a:gd name="connsiteX27" fmla="*/ 790832 w 1919416"/>
              <a:gd name="connsiteY27" fmla="*/ 1194486 h 1541650"/>
              <a:gd name="connsiteX28" fmla="*/ 766119 w 1919416"/>
              <a:gd name="connsiteY28" fmla="*/ 1210962 h 1541650"/>
              <a:gd name="connsiteX29" fmla="*/ 675502 w 1919416"/>
              <a:gd name="connsiteY29" fmla="*/ 1243913 h 1541650"/>
              <a:gd name="connsiteX30" fmla="*/ 650789 w 1919416"/>
              <a:gd name="connsiteY30" fmla="*/ 1252151 h 1541650"/>
              <a:gd name="connsiteX31" fmla="*/ 609600 w 1919416"/>
              <a:gd name="connsiteY31" fmla="*/ 1260389 h 1541650"/>
              <a:gd name="connsiteX32" fmla="*/ 584886 w 1919416"/>
              <a:gd name="connsiteY32" fmla="*/ 1268627 h 1541650"/>
              <a:gd name="connsiteX33" fmla="*/ 551935 w 1919416"/>
              <a:gd name="connsiteY33" fmla="*/ 1276864 h 1541650"/>
              <a:gd name="connsiteX34" fmla="*/ 527221 w 1919416"/>
              <a:gd name="connsiteY34" fmla="*/ 1285102 h 1541650"/>
              <a:gd name="connsiteX35" fmla="*/ 486032 w 1919416"/>
              <a:gd name="connsiteY35" fmla="*/ 1293340 h 1541650"/>
              <a:gd name="connsiteX36" fmla="*/ 420129 w 1919416"/>
              <a:gd name="connsiteY36" fmla="*/ 1309816 h 1541650"/>
              <a:gd name="connsiteX37" fmla="*/ 387178 w 1919416"/>
              <a:gd name="connsiteY37" fmla="*/ 1318054 h 1541650"/>
              <a:gd name="connsiteX38" fmla="*/ 362465 w 1919416"/>
              <a:gd name="connsiteY38" fmla="*/ 1334529 h 1541650"/>
              <a:gd name="connsiteX39" fmla="*/ 304800 w 1919416"/>
              <a:gd name="connsiteY39" fmla="*/ 1359243 h 1541650"/>
              <a:gd name="connsiteX40" fmla="*/ 222421 w 1919416"/>
              <a:gd name="connsiteY40" fmla="*/ 1416908 h 1541650"/>
              <a:gd name="connsiteX41" fmla="*/ 189470 w 1919416"/>
              <a:gd name="connsiteY41" fmla="*/ 1433383 h 1541650"/>
              <a:gd name="connsiteX42" fmla="*/ 140043 w 1919416"/>
              <a:gd name="connsiteY42" fmla="*/ 1466335 h 1541650"/>
              <a:gd name="connsiteX43" fmla="*/ 107092 w 1919416"/>
              <a:gd name="connsiteY43" fmla="*/ 1482810 h 1541650"/>
              <a:gd name="connsiteX44" fmla="*/ 57665 w 1919416"/>
              <a:gd name="connsiteY44" fmla="*/ 1507524 h 1541650"/>
              <a:gd name="connsiteX45" fmla="*/ 8238 w 1919416"/>
              <a:gd name="connsiteY45" fmla="*/ 1540475 h 1541650"/>
              <a:gd name="connsiteX46" fmla="*/ 0 w 1919416"/>
              <a:gd name="connsiteY46" fmla="*/ 1524000 h 15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19416" h="1541650">
                <a:moveTo>
                  <a:pt x="1919416" y="0"/>
                </a:moveTo>
                <a:cubicBezTo>
                  <a:pt x="1916670" y="156519"/>
                  <a:pt x="1918624" y="313190"/>
                  <a:pt x="1911178" y="469556"/>
                </a:cubicBezTo>
                <a:cubicBezTo>
                  <a:pt x="1909839" y="497676"/>
                  <a:pt x="1889019" y="526753"/>
                  <a:pt x="1878227" y="551935"/>
                </a:cubicBezTo>
                <a:cubicBezTo>
                  <a:pt x="1874807" y="559916"/>
                  <a:pt x="1872274" y="568271"/>
                  <a:pt x="1869989" y="576648"/>
                </a:cubicBezTo>
                <a:cubicBezTo>
                  <a:pt x="1859057" y="616729"/>
                  <a:pt x="1852697" y="664369"/>
                  <a:pt x="1828800" y="700216"/>
                </a:cubicBezTo>
                <a:cubicBezTo>
                  <a:pt x="1813568" y="723064"/>
                  <a:pt x="1805424" y="757436"/>
                  <a:pt x="1779373" y="766119"/>
                </a:cubicBezTo>
                <a:lnTo>
                  <a:pt x="1754659" y="774356"/>
                </a:lnTo>
                <a:cubicBezTo>
                  <a:pt x="1746421" y="779848"/>
                  <a:pt x="1738638" y="786091"/>
                  <a:pt x="1729946" y="790832"/>
                </a:cubicBezTo>
                <a:cubicBezTo>
                  <a:pt x="1708384" y="802593"/>
                  <a:pt x="1683691" y="809046"/>
                  <a:pt x="1664043" y="823783"/>
                </a:cubicBezTo>
                <a:cubicBezTo>
                  <a:pt x="1649896" y="834394"/>
                  <a:pt x="1623244" y="855335"/>
                  <a:pt x="1606378" y="864973"/>
                </a:cubicBezTo>
                <a:cubicBezTo>
                  <a:pt x="1595716" y="871066"/>
                  <a:pt x="1584649" y="876461"/>
                  <a:pt x="1573427" y="881448"/>
                </a:cubicBezTo>
                <a:cubicBezTo>
                  <a:pt x="1559914" y="887454"/>
                  <a:pt x="1545165" y="890743"/>
                  <a:pt x="1532238" y="897924"/>
                </a:cubicBezTo>
                <a:cubicBezTo>
                  <a:pt x="1520236" y="904592"/>
                  <a:pt x="1511566" y="916497"/>
                  <a:pt x="1499286" y="922637"/>
                </a:cubicBezTo>
                <a:cubicBezTo>
                  <a:pt x="1489160" y="927700"/>
                  <a:pt x="1477221" y="927765"/>
                  <a:pt x="1466335" y="930875"/>
                </a:cubicBezTo>
                <a:cubicBezTo>
                  <a:pt x="1457986" y="933261"/>
                  <a:pt x="1449970" y="936727"/>
                  <a:pt x="1441621" y="939113"/>
                </a:cubicBezTo>
                <a:cubicBezTo>
                  <a:pt x="1430735" y="942223"/>
                  <a:pt x="1419271" y="943376"/>
                  <a:pt x="1408670" y="947351"/>
                </a:cubicBezTo>
                <a:cubicBezTo>
                  <a:pt x="1322528" y="979655"/>
                  <a:pt x="1427337" y="950924"/>
                  <a:pt x="1342767" y="972064"/>
                </a:cubicBezTo>
                <a:cubicBezTo>
                  <a:pt x="1331783" y="977556"/>
                  <a:pt x="1321218" y="983979"/>
                  <a:pt x="1309816" y="988540"/>
                </a:cubicBezTo>
                <a:cubicBezTo>
                  <a:pt x="1251579" y="1011835"/>
                  <a:pt x="1275979" y="998692"/>
                  <a:pt x="1227438" y="1013254"/>
                </a:cubicBezTo>
                <a:cubicBezTo>
                  <a:pt x="1210803" y="1018244"/>
                  <a:pt x="1178010" y="1029729"/>
                  <a:pt x="1178010" y="1029729"/>
                </a:cubicBezTo>
                <a:lnTo>
                  <a:pt x="1128583" y="1062681"/>
                </a:lnTo>
                <a:cubicBezTo>
                  <a:pt x="1120345" y="1068173"/>
                  <a:pt x="1113262" y="1076025"/>
                  <a:pt x="1103870" y="1079156"/>
                </a:cubicBezTo>
                <a:lnTo>
                  <a:pt x="1079156" y="1087394"/>
                </a:lnTo>
                <a:cubicBezTo>
                  <a:pt x="1048887" y="1107574"/>
                  <a:pt x="1053557" y="1106912"/>
                  <a:pt x="1013254" y="1120346"/>
                </a:cubicBezTo>
                <a:cubicBezTo>
                  <a:pt x="916777" y="1152504"/>
                  <a:pt x="1069108" y="1091796"/>
                  <a:pt x="922638" y="1145059"/>
                </a:cubicBezTo>
                <a:cubicBezTo>
                  <a:pt x="911097" y="1149256"/>
                  <a:pt x="901185" y="1157223"/>
                  <a:pt x="889686" y="1161535"/>
                </a:cubicBezTo>
                <a:cubicBezTo>
                  <a:pt x="879085" y="1165510"/>
                  <a:pt x="867336" y="1165798"/>
                  <a:pt x="856735" y="1169773"/>
                </a:cubicBezTo>
                <a:cubicBezTo>
                  <a:pt x="770579" y="1202081"/>
                  <a:pt x="875411" y="1173341"/>
                  <a:pt x="790832" y="1194486"/>
                </a:cubicBezTo>
                <a:cubicBezTo>
                  <a:pt x="782594" y="1199978"/>
                  <a:pt x="774974" y="1206534"/>
                  <a:pt x="766119" y="1210962"/>
                </a:cubicBezTo>
                <a:cubicBezTo>
                  <a:pt x="743201" y="1222421"/>
                  <a:pt x="698560" y="1236227"/>
                  <a:pt x="675502" y="1243913"/>
                </a:cubicBezTo>
                <a:cubicBezTo>
                  <a:pt x="667264" y="1246659"/>
                  <a:pt x="659304" y="1250448"/>
                  <a:pt x="650789" y="1252151"/>
                </a:cubicBezTo>
                <a:cubicBezTo>
                  <a:pt x="637059" y="1254897"/>
                  <a:pt x="623184" y="1256993"/>
                  <a:pt x="609600" y="1260389"/>
                </a:cubicBezTo>
                <a:cubicBezTo>
                  <a:pt x="601176" y="1262495"/>
                  <a:pt x="593236" y="1266242"/>
                  <a:pt x="584886" y="1268627"/>
                </a:cubicBezTo>
                <a:cubicBezTo>
                  <a:pt x="574000" y="1271737"/>
                  <a:pt x="562821" y="1273754"/>
                  <a:pt x="551935" y="1276864"/>
                </a:cubicBezTo>
                <a:cubicBezTo>
                  <a:pt x="543585" y="1279249"/>
                  <a:pt x="535645" y="1282996"/>
                  <a:pt x="527221" y="1285102"/>
                </a:cubicBezTo>
                <a:cubicBezTo>
                  <a:pt x="513637" y="1288498"/>
                  <a:pt x="499675" y="1290192"/>
                  <a:pt x="486032" y="1293340"/>
                </a:cubicBezTo>
                <a:cubicBezTo>
                  <a:pt x="463968" y="1298432"/>
                  <a:pt x="442097" y="1304324"/>
                  <a:pt x="420129" y="1309816"/>
                </a:cubicBezTo>
                <a:lnTo>
                  <a:pt x="387178" y="1318054"/>
                </a:lnTo>
                <a:cubicBezTo>
                  <a:pt x="378940" y="1323546"/>
                  <a:pt x="371320" y="1330101"/>
                  <a:pt x="362465" y="1334529"/>
                </a:cubicBezTo>
                <a:cubicBezTo>
                  <a:pt x="306407" y="1362557"/>
                  <a:pt x="373369" y="1316388"/>
                  <a:pt x="304800" y="1359243"/>
                </a:cubicBezTo>
                <a:cubicBezTo>
                  <a:pt x="263489" y="1385062"/>
                  <a:pt x="272481" y="1391879"/>
                  <a:pt x="222421" y="1416908"/>
                </a:cubicBezTo>
                <a:cubicBezTo>
                  <a:pt x="211437" y="1422400"/>
                  <a:pt x="200000" y="1427065"/>
                  <a:pt x="189470" y="1433383"/>
                </a:cubicBezTo>
                <a:cubicBezTo>
                  <a:pt x="172490" y="1443571"/>
                  <a:pt x="157754" y="1457480"/>
                  <a:pt x="140043" y="1466335"/>
                </a:cubicBezTo>
                <a:cubicBezTo>
                  <a:pt x="129059" y="1471827"/>
                  <a:pt x="117754" y="1476717"/>
                  <a:pt x="107092" y="1482810"/>
                </a:cubicBezTo>
                <a:cubicBezTo>
                  <a:pt x="62375" y="1508362"/>
                  <a:pt x="102977" y="1492419"/>
                  <a:pt x="57665" y="1507524"/>
                </a:cubicBezTo>
                <a:cubicBezTo>
                  <a:pt x="44760" y="1526881"/>
                  <a:pt x="39529" y="1546733"/>
                  <a:pt x="8238" y="1540475"/>
                </a:cubicBezTo>
                <a:cubicBezTo>
                  <a:pt x="2217" y="1539271"/>
                  <a:pt x="2746" y="1529492"/>
                  <a:pt x="0" y="1524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/>
          <p:cNvSpPr/>
          <p:nvPr/>
        </p:nvSpPr>
        <p:spPr>
          <a:xfrm>
            <a:off x="6722076" y="5505824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5</a:t>
            </a:r>
            <a:endParaRPr lang="lt-L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Stačiakampis 28"/>
          <p:cNvSpPr/>
          <p:nvPr/>
        </p:nvSpPr>
        <p:spPr>
          <a:xfrm>
            <a:off x="4442411" y="5460105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endParaRPr lang="lt-LT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Stačiakampis 29"/>
          <p:cNvSpPr/>
          <p:nvPr/>
        </p:nvSpPr>
        <p:spPr>
          <a:xfrm>
            <a:off x="3287205" y="5526966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</a:t>
            </a:r>
            <a:endParaRPr lang="lt-LT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Stačiakampis 30"/>
          <p:cNvSpPr/>
          <p:nvPr/>
        </p:nvSpPr>
        <p:spPr>
          <a:xfrm>
            <a:off x="1464722" y="5625141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endParaRPr lang="lt-LT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Stačiakampis 31"/>
          <p:cNvSpPr/>
          <p:nvPr/>
        </p:nvSpPr>
        <p:spPr>
          <a:xfrm>
            <a:off x="8431329" y="5302962"/>
            <a:ext cx="672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endParaRPr lang="lt-LT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Pavadinimas 26"/>
          <p:cNvSpPr>
            <a:spLocks noGrp="1"/>
          </p:cNvSpPr>
          <p:nvPr>
            <p:ph type="title"/>
          </p:nvPr>
        </p:nvSpPr>
        <p:spPr>
          <a:xfrm>
            <a:off x="507440" y="238993"/>
            <a:ext cx="8596668" cy="432236"/>
          </a:xfrm>
        </p:spPr>
        <p:txBody>
          <a:bodyPr>
            <a:noAutofit/>
          </a:bodyPr>
          <a:lstStyle/>
          <a:p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PAD</a:t>
            </a:r>
            <a:r>
              <a:rPr lang="lt-LT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ĖK VAIRUOTOJUI SUGRĄŽINTI AUTOMOBILIUS Į GARAŽUS. PAGAL AUTOMOBILIŲ NUMERIUS Į APSKRITIMUS ĮRAŠYK GARAŽO NUMERĮ.</a:t>
            </a:r>
            <a:endParaRPr lang="lt-LT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Ovalas 34"/>
          <p:cNvSpPr/>
          <p:nvPr/>
        </p:nvSpPr>
        <p:spPr>
          <a:xfrm>
            <a:off x="632127" y="2660838"/>
            <a:ext cx="620425" cy="5667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4" name="Ovalas 33"/>
          <p:cNvSpPr/>
          <p:nvPr/>
        </p:nvSpPr>
        <p:spPr>
          <a:xfrm>
            <a:off x="2749259" y="1852023"/>
            <a:ext cx="640920" cy="586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7" name="Ovalas 36"/>
          <p:cNvSpPr/>
          <p:nvPr/>
        </p:nvSpPr>
        <p:spPr>
          <a:xfrm>
            <a:off x="4442411" y="2716996"/>
            <a:ext cx="640920" cy="586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Ovalas 37"/>
          <p:cNvSpPr/>
          <p:nvPr/>
        </p:nvSpPr>
        <p:spPr>
          <a:xfrm>
            <a:off x="6632275" y="1902932"/>
            <a:ext cx="640920" cy="586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9" name="Ovalas 38"/>
          <p:cNvSpPr/>
          <p:nvPr/>
        </p:nvSpPr>
        <p:spPr>
          <a:xfrm>
            <a:off x="8431329" y="2928917"/>
            <a:ext cx="640920" cy="5863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7952747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" b="8109"/>
          <a:stretch/>
        </p:blipFill>
        <p:spPr>
          <a:xfrm>
            <a:off x="1216567" y="568410"/>
            <a:ext cx="6535238" cy="6153665"/>
          </a:xfrm>
          <a:prstGeom prst="rect">
            <a:avLst/>
          </a:prstGeom>
        </p:spPr>
      </p:pic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710285" y="101599"/>
            <a:ext cx="8596668" cy="466811"/>
          </a:xfrm>
        </p:spPr>
        <p:txBody>
          <a:bodyPr>
            <a:normAutofit/>
          </a:bodyPr>
          <a:lstStyle/>
          <a:p>
            <a:r>
              <a:rPr lang="lt-LT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APIBRAUK SAUSUMOS TRANSPORTO PRIEMONES.</a:t>
            </a:r>
            <a:endParaRPr lang="lt-LT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65813"/>
      </p:ext>
    </p:extLst>
  </p:cSld>
  <p:clrMapOvr>
    <a:masterClrMapping/>
  </p:clrMapOvr>
  <p:transition spd="slow" advTm="1800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20815" y="257881"/>
            <a:ext cx="8596668" cy="714184"/>
          </a:xfrm>
        </p:spPr>
        <p:txBody>
          <a:bodyPr>
            <a:normAutofit fontScale="90000"/>
          </a:bodyPr>
          <a:lstStyle/>
          <a:p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SUSKAI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Č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IUO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K</a:t>
            </a:r>
            <a:r>
              <a:rPr 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IR</a:t>
            </a: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PASAKYK, KIEK VAIKŲ VAŽINĖJA SU ŠALMAIS? KODĖL JŲ REIKIA?</a:t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lt-LT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lt-LT" sz="2200" dirty="0" smtClean="0">
                <a:hlinkClick r:id="rId2"/>
              </a:rPr>
              <a:t>https</a:t>
            </a:r>
            <a:r>
              <a:rPr lang="lt-LT" sz="2200" dirty="0">
                <a:hlinkClick r:id="rId2"/>
              </a:rPr>
              <a:t>://</a:t>
            </a:r>
            <a:r>
              <a:rPr lang="lt-LT" sz="2200" dirty="0" smtClean="0">
                <a:hlinkClick r:id="rId2"/>
              </a:rPr>
              <a:t>youtu.be/Wwm4lld8l6o</a:t>
            </a:r>
            <a:r>
              <a:rPr lang="lt-LT" sz="2200" dirty="0" smtClean="0"/>
              <a:t/>
            </a:r>
            <a:br>
              <a:rPr lang="lt-LT" sz="2200" dirty="0" smtClean="0"/>
            </a:br>
            <a:r>
              <a:rPr lang="lt-LT" sz="2200" dirty="0" smtClean="0"/>
              <a:t/>
            </a:r>
            <a:br>
              <a:rPr lang="lt-LT" sz="2200" dirty="0" smtClean="0"/>
            </a:br>
            <a:endParaRPr lang="lt-LT" sz="2200" dirty="0"/>
          </a:p>
        </p:txBody>
      </p:sp>
      <p:pic>
        <p:nvPicPr>
          <p:cNvPr id="3" name="Paveikslėlis 2" descr="Girl wearing helmet when riding bike Royalty Free Vector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96" b="7679"/>
          <a:stretch/>
        </p:blipFill>
        <p:spPr bwMode="auto">
          <a:xfrm>
            <a:off x="922707" y="1518655"/>
            <a:ext cx="1622785" cy="22588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aveikslėlis 3" descr="Kid on bicycle Royalty Free Vector Image - VectorStock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 bwMode="auto">
          <a:xfrm>
            <a:off x="3151871" y="990098"/>
            <a:ext cx="1471930" cy="208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aveikslėlis 4" descr="Cartoon red-haired girl riding a bike having fun Vector Image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" b="12960"/>
          <a:stretch/>
        </p:blipFill>
        <p:spPr bwMode="auto">
          <a:xfrm>
            <a:off x="4956861" y="1202550"/>
            <a:ext cx="1415518" cy="1493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aveikslėlis 5" descr="Boy on bike wearing blue helmet Royalty Free Vector Image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r="2729" b="7800"/>
          <a:stretch/>
        </p:blipFill>
        <p:spPr bwMode="auto">
          <a:xfrm>
            <a:off x="6824120" y="1885048"/>
            <a:ext cx="1050925" cy="1590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aveikslėlis 6" descr="Little boy driving bicycle Royalty Free Vector 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41" b="7498"/>
          <a:stretch/>
        </p:blipFill>
        <p:spPr bwMode="auto">
          <a:xfrm>
            <a:off x="4790189" y="3107594"/>
            <a:ext cx="141478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aveikslėlis 7" descr="Girl in red shirt riding on scooter on white | Free Vector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92" y="2600577"/>
            <a:ext cx="1323975" cy="195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oy playing hand scooter - Download Free Vectors, Clipart Graphic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57" y="3353719"/>
            <a:ext cx="1533181" cy="18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veikslėlis 9" descr="Happy cute kid boy riding bike smile | Premium Vecto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51" y="4388706"/>
            <a:ext cx="14001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aaiškinimas su rodykle į apačią 8"/>
          <p:cNvSpPr/>
          <p:nvPr/>
        </p:nvSpPr>
        <p:spPr>
          <a:xfrm>
            <a:off x="368183" y="5063994"/>
            <a:ext cx="2075935" cy="99677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PAŽIŪRĖK ŠĮ, POLICININKO AMSIAUS FILMUKĄ</a:t>
            </a:r>
            <a:endParaRPr lang="lt-LT" sz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753099"/>
      </p:ext>
    </p:extLst>
  </p:cSld>
  <p:clrMapOvr>
    <a:masterClrMapping/>
  </p:clrMapOvr>
  <p:transition spd="slow" advTm="26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Gelton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6514</TotalTime>
  <Words>167</Words>
  <Application>Microsoft Office PowerPoint</Application>
  <PresentationFormat>Pasirinktinai</PresentationFormat>
  <Paragraphs>51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Briaunota</vt:lpstr>
      <vt:lpstr>PowerPoint pristatymas</vt:lpstr>
      <vt:lpstr>PowerPoint pristatymas</vt:lpstr>
      <vt:lpstr>SUSKAIČIUOK IR ĮRAŠYK Į LANGELIUS, KIEK YRA TAM TIKRŲ TRANSPORTO PRIEMONIŲ.</vt:lpstr>
      <vt:lpstr>SURIKIUOK PASPIRTUKUS NUO DIDŽIAUSIO IKI MAŽIAUSIO.</vt:lpstr>
      <vt:lpstr>TRAUKINUKAS PAMETĖ VAIKŲ LAGAMINUS SU ŽAISLAIS. RASK JUOS IR NUBRĖŽK RODYKLĘ TEN, KUR JIE BUVO. PASAKYK, KOKIE TAI ŽAISLAI?</vt:lpstr>
      <vt:lpstr>SURASK ANTRĄ PUSĘ IR ĮVARDINK PIEŠINĖLIŲ PAVADINIMUS IR JŲ PASKIRTĮ.</vt:lpstr>
      <vt:lpstr> PADĖK VAIRUOTOJUI SUGRĄŽINTI AUTOMOBILIUS Į GARAŽUS. PAGAL AUTOMOBILIŲ NUMERIUS Į APSKRITIMUS ĮRAŠYK GARAŽO NUMERĮ.</vt:lpstr>
      <vt:lpstr>APIBRAUK SAUSUMOS TRANSPORTO PRIEMONES.</vt:lpstr>
      <vt:lpstr> SUSKAIČIUOK IR PASAKYK, KIEK VAIKŲ VAŽINĖJA SU ŠALMAIS? KODĖL JŲ REIKIA?                    https://youtu.be/Wwm4lld8l6o  </vt:lpstr>
      <vt:lpstr> KARTU SU TĖVELIAIS PERSKAITYK EILĖRAŠTĮ IR PASAKYK, APIE KOKIĄ TRANSPORTO PRIEMONĘ ČIA KALBAMA. APVESK TEISINGĄ PIEŠINĖLĮ.</vt:lpstr>
      <vt:lpstr>PALIK NENUSPALVINTĄ TIK TĄ FIGŪRĄ, KURI NEDERA PRIE KITŲ.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Naudotojas</cp:lastModifiedBy>
  <cp:revision>87</cp:revision>
  <dcterms:created xsi:type="dcterms:W3CDTF">2020-04-06T10:52:40Z</dcterms:created>
  <dcterms:modified xsi:type="dcterms:W3CDTF">2020-04-15T13:15:36Z</dcterms:modified>
</cp:coreProperties>
</file>