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5" r:id="rId3"/>
    <p:sldId id="258" r:id="rId4"/>
    <p:sldId id="264" r:id="rId5"/>
    <p:sldId id="265" r:id="rId6"/>
    <p:sldId id="259" r:id="rId7"/>
    <p:sldId id="266" r:id="rId8"/>
    <p:sldId id="267" r:id="rId9"/>
    <p:sldId id="274" r:id="rId10"/>
    <p:sldId id="268" r:id="rId11"/>
    <p:sldId id="269" r:id="rId12"/>
    <p:sldId id="273" r:id="rId13"/>
    <p:sldId id="276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8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134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5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66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07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015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91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8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159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306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27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B472552-34AB-4FFB-BFE3-93D9C998EBCE}" type="datetimeFigureOut">
              <a:rPr lang="lt-LT" smtClean="0"/>
              <a:t>2020.04.23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47F90BA-AA29-4A86-BD59-976976282EB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732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gif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12" Type="http://schemas.openxmlformats.org/officeDocument/2006/relationships/image" Target="../media/image3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74.jpeg"/><Relationship Id="rId5" Type="http://schemas.openxmlformats.org/officeDocument/2006/relationships/image" Target="../media/image6.gif"/><Relationship Id="rId10" Type="http://schemas.openxmlformats.org/officeDocument/2006/relationships/image" Target="../media/image73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14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artoon berries menu made in cartoon flat styl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r="704" b="8053"/>
          <a:stretch/>
        </p:blipFill>
        <p:spPr bwMode="auto">
          <a:xfrm>
            <a:off x="2257168" y="255374"/>
            <a:ext cx="7241059" cy="63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as 1"/>
          <p:cNvSpPr/>
          <p:nvPr/>
        </p:nvSpPr>
        <p:spPr>
          <a:xfrm>
            <a:off x="4176583" y="1985907"/>
            <a:ext cx="3534033" cy="31715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b="1" dirty="0" smtClean="0">
                <a:latin typeface="Comic Sans MS" panose="030F0702030302020204" pitchFamily="66" charset="0"/>
              </a:rPr>
              <a:t>SALDŽIOSIOS UOG</a:t>
            </a:r>
            <a:r>
              <a:rPr lang="en-US" sz="2400" b="1" dirty="0" smtClean="0">
                <a:latin typeface="Comic Sans MS" panose="030F0702030302020204" pitchFamily="66" charset="0"/>
              </a:rPr>
              <a:t>OS</a:t>
            </a:r>
            <a:endParaRPr lang="lt-LT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Antrinis pavadinimas 2"/>
          <p:cNvSpPr txBox="1">
            <a:spLocks/>
          </p:cNvSpPr>
          <p:nvPr/>
        </p:nvSpPr>
        <p:spPr>
          <a:xfrm>
            <a:off x="7205657" y="4915040"/>
            <a:ext cx="4670854" cy="13445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 smtClean="0"/>
          </a:p>
        </p:txBody>
      </p:sp>
      <p:sp>
        <p:nvSpPr>
          <p:cNvPr id="7" name="Antrinis pavadinimas 2">
            <a:extLst>
              <a:ext uri="{FF2B5EF4-FFF2-40B4-BE49-F238E27FC236}">
                <a16:creationId xmlns="" xmlns:a16="http://schemas.microsoft.com/office/drawing/2014/main" id="{2D9A0CBC-283D-4E52-951D-8C41285C9A47}"/>
              </a:ext>
            </a:extLst>
          </p:cNvPr>
          <p:cNvSpPr txBox="1">
            <a:spLocks/>
          </p:cNvSpPr>
          <p:nvPr/>
        </p:nvSpPr>
        <p:spPr>
          <a:xfrm>
            <a:off x="8700960" y="5257172"/>
            <a:ext cx="3252144" cy="9907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Parengė: Aistė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endParaRPr lang="lt-LT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Rita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Pūtvienė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prism isContent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7" y="5671751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671751"/>
            <a:ext cx="3814119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4" y="5741774"/>
            <a:ext cx="3896499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avadinimas 1"/>
          <p:cNvSpPr txBox="1">
            <a:spLocks/>
          </p:cNvSpPr>
          <p:nvPr/>
        </p:nvSpPr>
        <p:spPr>
          <a:xfrm>
            <a:off x="994719" y="697316"/>
            <a:ext cx="9796849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VAISIUS NUSPALVINK GELTONAI, UOGAS RAUDONAI</a:t>
            </a:r>
            <a:r>
              <a:rPr lang="lt-LT" sz="2400" dirty="0" smtClean="0">
                <a:latin typeface="Comic Sans MS" panose="030F0702030302020204" pitchFamily="66" charset="0"/>
              </a:rPr>
              <a:t>.</a:t>
            </a:r>
            <a:endParaRPr lang="lt-LT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Printable Raspberry Coloring Pages For Kids - Free Coloring Shee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5"/>
          <a:stretch/>
        </p:blipFill>
        <p:spPr bwMode="auto">
          <a:xfrm>
            <a:off x="1429650" y="1451414"/>
            <a:ext cx="1335474" cy="22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pes with leaves fruits and berries coloring pages for kid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"/>
          <a:stretch/>
        </p:blipFill>
        <p:spPr bwMode="auto">
          <a:xfrm>
            <a:off x="2787914" y="3001565"/>
            <a:ext cx="1911310" cy="25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aveikslėlis 18" descr="Gooseberry Berries 7 - Friv Free Coloring Pages For Children 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8929" r="5585" b="6575"/>
          <a:stretch/>
        </p:blipFill>
        <p:spPr bwMode="auto">
          <a:xfrm>
            <a:off x="8941879" y="2566609"/>
            <a:ext cx="2355803" cy="2902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aveikslėlis 20" descr="Three Strawberries coloring page | Free Printable Coloring Page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95" y="1576449"/>
            <a:ext cx="2042233" cy="201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aveikslėlis 21" descr="Apple coloring pages for kids (fruits coloring pages, printables ...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5"/>
          <a:stretch/>
        </p:blipFill>
        <p:spPr bwMode="auto">
          <a:xfrm>
            <a:off x="837026" y="3681804"/>
            <a:ext cx="1426993" cy="1882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6" name="Picture 8" descr="Printable lemon coloring page. Free PDF download at http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 r="163" b="18564"/>
          <a:stretch/>
        </p:blipFill>
        <p:spPr bwMode="auto">
          <a:xfrm>
            <a:off x="7606283" y="1599411"/>
            <a:ext cx="1850443" cy="155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ruits Coloring Pages Printable | Fruit coloring p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497">
            <a:off x="6498358" y="4094899"/>
            <a:ext cx="1167843" cy="16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>
        <p14:prism isContent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7127" r="359" b="11101"/>
          <a:stretch/>
        </p:blipFill>
        <p:spPr>
          <a:xfrm>
            <a:off x="6128952" y="741407"/>
            <a:ext cx="4778264" cy="5000367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" t="10550" r="548" b="2897"/>
          <a:stretch/>
        </p:blipFill>
        <p:spPr>
          <a:xfrm>
            <a:off x="526254" y="506370"/>
            <a:ext cx="4679738" cy="5235404"/>
          </a:xfrm>
          <a:prstGeom prst="rect">
            <a:avLst/>
          </a:prstGeom>
        </p:spPr>
      </p:pic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7" y="5671751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671751"/>
            <a:ext cx="3814119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4" y="5741774"/>
            <a:ext cx="3896499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avadinimas 1"/>
          <p:cNvSpPr txBox="1">
            <a:spLocks/>
          </p:cNvSpPr>
          <p:nvPr/>
        </p:nvSpPr>
        <p:spPr>
          <a:xfrm>
            <a:off x="1128584" y="304800"/>
            <a:ext cx="9662984" cy="43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PA</a:t>
            </a:r>
            <a:r>
              <a:rPr lang="lt-LT" sz="1600" dirty="0" smtClean="0">
                <a:latin typeface="Comic Sans MS" panose="030F0702030302020204" pitchFamily="66" charset="0"/>
              </a:rPr>
              <a:t>Š</a:t>
            </a:r>
            <a:r>
              <a:rPr lang="en-US" sz="1600" dirty="0" smtClean="0">
                <a:latin typeface="Comic Sans MS" panose="030F0702030302020204" pitchFamily="66" charset="0"/>
              </a:rPr>
              <a:t>TAMPUOK SU PIR</a:t>
            </a:r>
            <a:r>
              <a:rPr lang="lt-LT" sz="1600" dirty="0" smtClean="0">
                <a:latin typeface="Comic Sans MS" panose="030F0702030302020204" pitchFamily="66" charset="0"/>
              </a:rPr>
              <a:t>Š</a:t>
            </a:r>
            <a:r>
              <a:rPr lang="en-US" sz="1600" dirty="0" smtClean="0">
                <a:latin typeface="Comic Sans MS" panose="030F0702030302020204" pitchFamily="66" charset="0"/>
              </a:rPr>
              <a:t>TUKAIS.</a:t>
            </a:r>
            <a:endParaRPr lang="lt-LT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prism isContent="1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7" y="5671751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671751"/>
            <a:ext cx="3814119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4" y="5741774"/>
            <a:ext cx="3896499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avadinimas 1"/>
          <p:cNvSpPr txBox="1">
            <a:spLocks/>
          </p:cNvSpPr>
          <p:nvPr/>
        </p:nvSpPr>
        <p:spPr>
          <a:xfrm>
            <a:off x="1128584" y="304800"/>
            <a:ext cx="9662984" cy="43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KARTU SU TĖVELIAIS PASIGAMINK NUOSTABAUS SKONIO KOKTEILĮ</a:t>
            </a:r>
            <a:r>
              <a:rPr lang="en-US" sz="1600" dirty="0" smtClean="0">
                <a:latin typeface="Comic Sans MS" panose="030F0702030302020204" pitchFamily="66" charset="0"/>
              </a:rPr>
              <a:t>.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r="398" b="12673"/>
          <a:stretch/>
        </p:blipFill>
        <p:spPr>
          <a:xfrm>
            <a:off x="2335427" y="861319"/>
            <a:ext cx="4034547" cy="4690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4" y="875429"/>
            <a:ext cx="3119165" cy="4676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Little boy holding rasberry ... | Stock vector | Colour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4" y="3137109"/>
            <a:ext cx="1467278" cy="24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>
        <p14:prism isContent="1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Grow yourself everyday - A F.E.A.S.T for all...">
            <a:extLst>
              <a:ext uri="{FF2B5EF4-FFF2-40B4-BE49-F238E27FC236}">
                <a16:creationId xmlns:a16="http://schemas.microsoft.com/office/drawing/2014/main" xmlns="" id="{FF5F1DE1-C700-4E14-B67C-06915440E2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87" y="1519844"/>
            <a:ext cx="2960435" cy="22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825" y="4757159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43" y="4757156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298" y="4757153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070" y="4741881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510" y="4757155"/>
            <a:ext cx="2401490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797" y="501761"/>
            <a:ext cx="1680431" cy="936000"/>
          </a:xfrm>
          <a:prstGeom prst="rect">
            <a:avLst/>
          </a:prstGeom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34" y="2102224"/>
            <a:ext cx="1095627" cy="610264"/>
          </a:xfrm>
          <a:prstGeom prst="rect">
            <a:avLst/>
          </a:prstGeom>
        </p:spPr>
      </p:pic>
      <p:pic>
        <p:nvPicPr>
          <p:cNvPr id="27" name="Paveikslėlis 26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987" y="742226"/>
            <a:ext cx="1024864" cy="570849"/>
          </a:xfrm>
          <a:prstGeom prst="rect">
            <a:avLst/>
          </a:prstGeom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664" y="1098580"/>
            <a:ext cx="952457" cy="530519"/>
          </a:xfrm>
          <a:prstGeom prst="rect">
            <a:avLst/>
          </a:prstGeom>
        </p:spPr>
      </p:pic>
      <p:pic>
        <p:nvPicPr>
          <p:cNvPr id="29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97" y="1621510"/>
            <a:ext cx="828324" cy="7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7689" y="1710771"/>
            <a:ext cx="769317" cy="7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besėlio formos paaiškinimas 3"/>
          <p:cNvSpPr/>
          <p:nvPr/>
        </p:nvSpPr>
        <p:spPr>
          <a:xfrm>
            <a:off x="3150160" y="1219225"/>
            <a:ext cx="3418230" cy="2356566"/>
          </a:xfrm>
          <a:prstGeom prst="cloudCallout">
            <a:avLst>
              <a:gd name="adj1" fmla="val -47401"/>
              <a:gd name="adj2" fmla="val 579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Comic Sans MS" panose="030F0702030302020204" pitchFamily="66" charset="0"/>
              </a:rPr>
              <a:t>AČIŪ UŽ PUIKIAI PRALEISTĄ LAIKĄ IR PAGALBĄ. IKI KITO SUSITIKIMO.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33" name="Paveikslėlis 32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0615129" y="2895731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aveikslėlis 33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7279053" y="3499594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aveikslėlis 34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8919905" y="3518114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aveikslėlis 35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0596978" y="4094956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aveikslėlis 36" descr="Vector collection grass and leaves. You can use for greeting cards, posters and design projects. EPS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6702242" y="2891687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6" descr="Vector Illustration Of The Ripe Berry Blackberry On Bush Royalty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80" y="2923525"/>
            <a:ext cx="784181" cy="7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aspberry Bush | Hay Day Wiki | Fand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36" y="2946746"/>
            <a:ext cx="1181205" cy="1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aspberry Bush | Hay Day Wiki | Fand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11" y="3530135"/>
            <a:ext cx="1181205" cy="1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aspberry Bush | Hay Day Wiki | Fand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74" y="2572933"/>
            <a:ext cx="1181205" cy="1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Vector Illustration Of The Ripe Berry Blackberry On Bush Royalty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52" y="3755530"/>
            <a:ext cx="784181" cy="7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FarmVille Red Strawberry House Farmstand | Farmville Dirt Farm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154" y="3130543"/>
            <a:ext cx="1226991" cy="12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FarmVille Red Strawberry House Farmstand | Farmville Dirt Farm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63" y="4187441"/>
            <a:ext cx="1846013" cy="18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ree Fruits Clipart - Clip Art Pictures - Graphics - Illustratio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1" y="3394429"/>
            <a:ext cx="1033826" cy="20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Little boy holding rasberry ... | Stock vector | Colourbox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22" y="3578285"/>
            <a:ext cx="1158586" cy="19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Berry clipart berry basket, Picture #272742 berry clipart berry baske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43" y="4203929"/>
            <a:ext cx="1430519" cy="1430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Basket With Berries Royalty Free Cliparts, Vectors, And Stock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266" y="4220418"/>
            <a:ext cx="1437346" cy="139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25" y="694502"/>
            <a:ext cx="1355686" cy="13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Boy and girl in purple holding grapes - Download Free Vecto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1" y="3251181"/>
            <a:ext cx="2768720" cy="23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row yourself everyday - A F.E.A.S.T for all...">
            <a:extLst>
              <a:ext uri="{FF2B5EF4-FFF2-40B4-BE49-F238E27FC236}">
                <a16:creationId xmlns:a16="http://schemas.microsoft.com/office/drawing/2014/main" xmlns="" id="{FF5F1DE1-C700-4E14-B67C-06915440E2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87" y="1519844"/>
            <a:ext cx="2960435" cy="22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25" y="4757159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43" y="4757156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11" y="4757157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079" y="4757155"/>
            <a:ext cx="3056397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xmlns="" id="{6881D818-AC8F-4823-88D4-F0F2ECFD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510" y="4757155"/>
            <a:ext cx="2401490" cy="218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aveikslėlis 24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790" y="735999"/>
            <a:ext cx="1680431" cy="936000"/>
          </a:xfrm>
          <a:prstGeom prst="rect">
            <a:avLst/>
          </a:prstGeom>
        </p:spPr>
      </p:pic>
      <p:pic>
        <p:nvPicPr>
          <p:cNvPr id="26" name="Paveikslėlis 25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18" y="1519844"/>
            <a:ext cx="1095627" cy="610264"/>
          </a:xfrm>
          <a:prstGeom prst="rect">
            <a:avLst/>
          </a:prstGeom>
        </p:spPr>
      </p:pic>
      <p:pic>
        <p:nvPicPr>
          <p:cNvPr id="27" name="Paveikslėlis 26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15" y="468881"/>
            <a:ext cx="1024864" cy="570849"/>
          </a:xfrm>
          <a:prstGeom prst="rect">
            <a:avLst/>
          </a:prstGeom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xmlns="" id="{C48D18D4-99D7-4010-9E21-776327A5A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006" y="678265"/>
            <a:ext cx="1307073" cy="728040"/>
          </a:xfrm>
          <a:prstGeom prst="rect">
            <a:avLst/>
          </a:prstGeom>
        </p:spPr>
      </p:pic>
      <p:pic>
        <p:nvPicPr>
          <p:cNvPr id="29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97" y="1621510"/>
            <a:ext cx="828324" cy="7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Flying Red Bird GIF by PlayKids - Find &amp; Share on GIPHY">
            <a:extLst>
              <a:ext uri="{FF2B5EF4-FFF2-40B4-BE49-F238E27FC236}">
                <a16:creationId xmlns:a16="http://schemas.microsoft.com/office/drawing/2014/main" xmlns="" id="{4B53A2AF-04F1-4303-8D1C-18220ABB69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7689" y="1710771"/>
            <a:ext cx="769317" cy="7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besėlio formos paaiškinimas 3"/>
          <p:cNvSpPr/>
          <p:nvPr/>
        </p:nvSpPr>
        <p:spPr>
          <a:xfrm>
            <a:off x="3502431" y="1028817"/>
            <a:ext cx="3418230" cy="2356566"/>
          </a:xfrm>
          <a:prstGeom prst="cloudCallout">
            <a:avLst>
              <a:gd name="adj1" fmla="val -47401"/>
              <a:gd name="adj2" fmla="val 579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>
                <a:latin typeface="Comic Sans MS" panose="030F0702030302020204" pitchFamily="66" charset="0"/>
              </a:rPr>
              <a:t>SVEIKI DRAUGAI. KELIAUKITE KARTU SU MUMIS PAUOGAUTI.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33" name="Paveikslėlis 32" descr="Vector collection grass and leaves. You can use for greeting cards, posters and design projects. EPS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0680258" y="3188653"/>
            <a:ext cx="658967" cy="392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aveikslėlis 33" descr="Vector collection grass and leaves. You can use for greeting cards, posters and design projects. EPS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7279053" y="3499594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aveikslėlis 34" descr="Vector collection grass and leaves. You can use for greeting cards, posters and design projects. EPS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8880748" y="3659315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aveikslėlis 35" descr="Vector collection grass and leaves. You can use for greeting cards, posters and design projects. EPS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10914919" y="5007328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aveikslėlis 36" descr="Vector collection grass and leaves. You can use for greeting cards, posters and design projects. EPS1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4213" r="46572" b="73245"/>
          <a:stretch/>
        </p:blipFill>
        <p:spPr bwMode="auto">
          <a:xfrm>
            <a:off x="6702242" y="2891687"/>
            <a:ext cx="733828" cy="56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6" descr="Vector Illustration Of The Ripe Berry Blackberry On Bush Royalty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80" y="3049731"/>
            <a:ext cx="646771" cy="5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aspberry Bush | Hay Day Wiki | Fan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55" y="2756145"/>
            <a:ext cx="1181205" cy="1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aspberry Bush | Hay Day Wiki | Fan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08" y="3029570"/>
            <a:ext cx="1181205" cy="1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aspberry Bush | Hay Day Wiki | Fand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74" y="2572933"/>
            <a:ext cx="1181205" cy="1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Vector Illustration Of The Ripe Berry Blackberry On Bush Royalty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52" y="3755530"/>
            <a:ext cx="784181" cy="7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FarmVille Red Strawberry House Farmstand | Farmville Dirt Farm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079" y="3537348"/>
            <a:ext cx="1226991" cy="12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FarmVille Red Strawberry House Farmstand | Farmville Dirt Farm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39" y="4268670"/>
            <a:ext cx="1513895" cy="15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FarmVille Red Strawberry House Farmstand | Farmville Dirt Farm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60" y="3710916"/>
            <a:ext cx="1513895" cy="15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Summer Shining Sticker by Muchable for iOS &amp; Android | GIPHY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68" y="957368"/>
            <a:ext cx="1063269" cy="1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7" y="5679989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22422" y="5679989"/>
            <a:ext cx="3822356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5" y="5750012"/>
            <a:ext cx="3904736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lack Currant Mix - Bolsjehu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49" y="630048"/>
            <a:ext cx="2783870" cy="33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artoon red currant berries with green leaves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13235"/>
          <a:stretch/>
        </p:blipFill>
        <p:spPr bwMode="auto">
          <a:xfrm>
            <a:off x="8403641" y="1320880"/>
            <a:ext cx="2515327" cy="235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96849" cy="590464"/>
          </a:xfrm>
        </p:spPr>
        <p:txBody>
          <a:bodyPr>
            <a:noAutofit/>
          </a:bodyPr>
          <a:lstStyle/>
          <a:p>
            <a:pPr algn="ctr"/>
            <a:r>
              <a:rPr lang="lt-LT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 PAŽĮSTI ŠIAS UOGAS?</a:t>
            </a:r>
            <a:endParaRPr lang="lt-LT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Pavadinimas 1"/>
          <p:cNvSpPr txBox="1">
            <a:spLocks/>
          </p:cNvSpPr>
          <p:nvPr/>
        </p:nvSpPr>
        <p:spPr>
          <a:xfrm>
            <a:off x="690458" y="3919940"/>
            <a:ext cx="3354320" cy="657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JUO-DIE-JI</a:t>
            </a:r>
          </a:p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SER-BEN-TAI</a:t>
            </a:r>
            <a:endParaRPr lang="lt-LT" sz="3200" dirty="0">
              <a:latin typeface="Comic Sans MS" panose="030F0702030302020204" pitchFamily="66" charset="0"/>
            </a:endParaRPr>
          </a:p>
        </p:txBody>
      </p:sp>
      <p:sp>
        <p:nvSpPr>
          <p:cNvPr id="18" name="Pavadinimas 1"/>
          <p:cNvSpPr txBox="1">
            <a:spLocks/>
          </p:cNvSpPr>
          <p:nvPr/>
        </p:nvSpPr>
        <p:spPr>
          <a:xfrm>
            <a:off x="8145414" y="3807983"/>
            <a:ext cx="3705476" cy="657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RAU-DO-NIE-JI</a:t>
            </a:r>
          </a:p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SER-BEN-TAI</a:t>
            </a:r>
            <a:endParaRPr lang="lt-LT" sz="3200" dirty="0">
              <a:latin typeface="Comic Sans MS" panose="030F0702030302020204" pitchFamily="66" charset="0"/>
            </a:endParaRPr>
          </a:p>
        </p:txBody>
      </p:sp>
      <p:pic>
        <p:nvPicPr>
          <p:cNvPr id="19" name="Paveikslėlis 18" descr="Cartoon berries strawberries raspberries Vector Imag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4309" r="51750" b="74752"/>
          <a:stretch/>
        </p:blipFill>
        <p:spPr bwMode="auto">
          <a:xfrm>
            <a:off x="4722528" y="1606886"/>
            <a:ext cx="2403201" cy="1917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Pavadinimas 1"/>
          <p:cNvSpPr txBox="1">
            <a:spLocks/>
          </p:cNvSpPr>
          <p:nvPr/>
        </p:nvSpPr>
        <p:spPr>
          <a:xfrm>
            <a:off x="4302606" y="3807983"/>
            <a:ext cx="3354320" cy="657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A-GRAS-TAI</a:t>
            </a:r>
            <a:endParaRPr lang="lt-LT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>
        <p14:prism isContent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275437" y="5688226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688226"/>
            <a:ext cx="4044778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287263" y="5758249"/>
            <a:ext cx="3674077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163456" y="3919940"/>
            <a:ext cx="2885303" cy="491610"/>
          </a:xfrm>
        </p:spPr>
        <p:txBody>
          <a:bodyPr>
            <a:noAutofit/>
          </a:bodyPr>
          <a:lstStyle/>
          <a:p>
            <a:r>
              <a:rPr lang="lt-LT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A-VIE-TĖS</a:t>
            </a:r>
            <a:endParaRPr lang="lt-LT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Pavadinimas 1"/>
          <p:cNvSpPr txBox="1">
            <a:spLocks/>
          </p:cNvSpPr>
          <p:nvPr/>
        </p:nvSpPr>
        <p:spPr>
          <a:xfrm>
            <a:off x="690458" y="3919940"/>
            <a:ext cx="3354320" cy="657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BRAŠ-KĖ</a:t>
            </a:r>
            <a:endParaRPr lang="lt-LT" sz="3200" dirty="0">
              <a:latin typeface="Comic Sans MS" panose="030F0702030302020204" pitchFamily="66" charset="0"/>
            </a:endParaRPr>
          </a:p>
        </p:txBody>
      </p:sp>
      <p:pic>
        <p:nvPicPr>
          <p:cNvPr id="11" name="Picture 26" descr="Strawberry red cartoon nature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12" b="9443"/>
          <a:stretch/>
        </p:blipFill>
        <p:spPr bwMode="auto">
          <a:xfrm>
            <a:off x="1281239" y="1320880"/>
            <a:ext cx="2491689" cy="21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imbeeren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587" y="1655806"/>
            <a:ext cx="2597042" cy="16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 descr="Set Of Fruits - Blackcurrant, Raspberry, Blackberry And Cherry 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56443" r="57667" b="16580"/>
          <a:stretch/>
        </p:blipFill>
        <p:spPr bwMode="auto">
          <a:xfrm>
            <a:off x="4835611" y="1655806"/>
            <a:ext cx="2446638" cy="1796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avadinimas 1"/>
          <p:cNvSpPr txBox="1">
            <a:spLocks/>
          </p:cNvSpPr>
          <p:nvPr/>
        </p:nvSpPr>
        <p:spPr>
          <a:xfrm>
            <a:off x="4357817" y="3919940"/>
            <a:ext cx="3292834" cy="491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>
                <a:latin typeface="Comic Sans MS" panose="030F0702030302020204" pitchFamily="66" charset="0"/>
              </a:rPr>
              <a:t>GER-VUO-GĖS</a:t>
            </a:r>
            <a:endParaRPr lang="lt-LT" sz="3200" dirty="0">
              <a:latin typeface="Comic Sans MS" panose="030F0702030302020204" pitchFamily="66" charset="0"/>
            </a:endParaRPr>
          </a:p>
        </p:txBody>
      </p:sp>
      <p:sp>
        <p:nvSpPr>
          <p:cNvPr id="16" name="Pavadinimas 1"/>
          <p:cNvSpPr txBox="1">
            <a:spLocks/>
          </p:cNvSpPr>
          <p:nvPr/>
        </p:nvSpPr>
        <p:spPr>
          <a:xfrm>
            <a:off x="838200" y="365126"/>
            <a:ext cx="9796849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AR PAŽĮSTI ŠIAS UOGAS?</a:t>
            </a:r>
            <a:endParaRPr lang="lt-LT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>
        <p14:prism isContent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7" y="5671751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671751"/>
            <a:ext cx="3814119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4" y="5741774"/>
            <a:ext cx="3896499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149320" y="4192721"/>
            <a:ext cx="2885303" cy="491610"/>
          </a:xfrm>
        </p:spPr>
        <p:txBody>
          <a:bodyPr>
            <a:noAutofit/>
          </a:bodyPr>
          <a:lstStyle/>
          <a:p>
            <a:r>
              <a:rPr lang="lt-LT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VY-NUO-GĖS</a:t>
            </a:r>
            <a:endParaRPr lang="lt-LT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Pavadinimas 1"/>
          <p:cNvSpPr txBox="1">
            <a:spLocks/>
          </p:cNvSpPr>
          <p:nvPr/>
        </p:nvSpPr>
        <p:spPr>
          <a:xfrm>
            <a:off x="654742" y="3702674"/>
            <a:ext cx="2735294" cy="657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ŽE-MUO-GĖ</a:t>
            </a:r>
            <a:endParaRPr lang="lt-LT" sz="3200" dirty="0">
              <a:latin typeface="Comic Sans MS" panose="030F0702030302020204" pitchFamily="66" charset="0"/>
            </a:endParaRPr>
          </a:p>
        </p:txBody>
      </p:sp>
      <p:sp>
        <p:nvSpPr>
          <p:cNvPr id="15" name="Pavadinimas 1"/>
          <p:cNvSpPr txBox="1">
            <a:spLocks/>
          </p:cNvSpPr>
          <p:nvPr/>
        </p:nvSpPr>
        <p:spPr>
          <a:xfrm>
            <a:off x="4044778" y="4396976"/>
            <a:ext cx="3292834" cy="57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>
                <a:latin typeface="Comic Sans MS" panose="030F0702030302020204" pitchFamily="66" charset="0"/>
              </a:rPr>
              <a:t>MĖ-LY-NĖS</a:t>
            </a:r>
            <a:endParaRPr lang="lt-LT" sz="3200" dirty="0">
              <a:latin typeface="Comic Sans MS" panose="030F0702030302020204" pitchFamily="66" charset="0"/>
            </a:endParaRPr>
          </a:p>
        </p:txBody>
      </p:sp>
      <p:pic>
        <p:nvPicPr>
          <p:cNvPr id="13" name="Paveikslėlis 12" descr="Cartoon berries strawberries raspberries Vector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25255" r="48739" b="53806"/>
          <a:stretch/>
        </p:blipFill>
        <p:spPr bwMode="auto">
          <a:xfrm>
            <a:off x="838200" y="1265551"/>
            <a:ext cx="2629930" cy="2202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8254314" y="1265550"/>
            <a:ext cx="2206001" cy="27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aveikslėlis 17" descr="Cartoon berries strawberries raspberries Vector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4332196" y="1631092"/>
            <a:ext cx="2529923" cy="2199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Pavadinimas 1"/>
          <p:cNvSpPr txBox="1">
            <a:spLocks/>
          </p:cNvSpPr>
          <p:nvPr/>
        </p:nvSpPr>
        <p:spPr>
          <a:xfrm>
            <a:off x="838200" y="365126"/>
            <a:ext cx="9796849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200" dirty="0" smtClean="0">
                <a:latin typeface="Comic Sans MS" panose="030F0702030302020204" pitchFamily="66" charset="0"/>
              </a:rPr>
              <a:t>AR PAŽĮSTI ŠIAS UOGAS?</a:t>
            </a:r>
            <a:endParaRPr lang="lt-LT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>
        <p14:prism isContent="1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8" y="5910648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0" y="5910648"/>
            <a:ext cx="4044778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4" y="5980671"/>
            <a:ext cx="4135395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1" t="56140" b="2969"/>
          <a:stretch/>
        </p:blipFill>
        <p:spPr bwMode="auto">
          <a:xfrm flipH="1">
            <a:off x="4938243" y="4790012"/>
            <a:ext cx="1318002" cy="10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t="1920" r="-1355" b="47249"/>
          <a:stretch/>
        </p:blipFill>
        <p:spPr bwMode="auto">
          <a:xfrm>
            <a:off x="1224638" y="2525600"/>
            <a:ext cx="1459288" cy="14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3049" r="47669" b="46120"/>
          <a:stretch/>
        </p:blipFill>
        <p:spPr bwMode="auto">
          <a:xfrm flipH="1">
            <a:off x="1309090" y="4538460"/>
            <a:ext cx="1499300" cy="12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3049" r="47669" b="46120"/>
          <a:stretch/>
        </p:blipFill>
        <p:spPr bwMode="auto">
          <a:xfrm>
            <a:off x="6475067" y="4244404"/>
            <a:ext cx="1436726" cy="14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1" t="56140" b="2969"/>
          <a:stretch/>
        </p:blipFill>
        <p:spPr bwMode="auto">
          <a:xfrm flipH="1">
            <a:off x="8382927" y="2863410"/>
            <a:ext cx="1113718" cy="104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t="1920" r="-1355" b="47249"/>
          <a:stretch/>
        </p:blipFill>
        <p:spPr bwMode="auto">
          <a:xfrm>
            <a:off x="6459188" y="2870782"/>
            <a:ext cx="1258547" cy="12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t="1920" r="-1355" b="47249"/>
          <a:stretch/>
        </p:blipFill>
        <p:spPr bwMode="auto">
          <a:xfrm flipH="1">
            <a:off x="10055417" y="4582605"/>
            <a:ext cx="1266351" cy="12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t="1920" r="-1355" b="47249"/>
          <a:stretch/>
        </p:blipFill>
        <p:spPr bwMode="auto">
          <a:xfrm>
            <a:off x="8200816" y="4153621"/>
            <a:ext cx="1646628" cy="16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6" t="1920" r="-1355" b="47249"/>
          <a:stretch/>
        </p:blipFill>
        <p:spPr bwMode="auto">
          <a:xfrm>
            <a:off x="4308969" y="3178610"/>
            <a:ext cx="1258547" cy="12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1" t="56140" b="2969"/>
          <a:stretch/>
        </p:blipFill>
        <p:spPr bwMode="auto">
          <a:xfrm>
            <a:off x="9984258" y="3197147"/>
            <a:ext cx="1128584" cy="9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1" t="56140" b="2969"/>
          <a:stretch/>
        </p:blipFill>
        <p:spPr bwMode="auto">
          <a:xfrm>
            <a:off x="3480486" y="4762041"/>
            <a:ext cx="1128584" cy="9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rawing Cartoon Smiling Baby With A Blackberries, Strawberries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3049" r="47669" b="46120"/>
          <a:stretch/>
        </p:blipFill>
        <p:spPr bwMode="auto">
          <a:xfrm>
            <a:off x="2743576" y="3453712"/>
            <a:ext cx="1046713" cy="1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ebesis 18"/>
          <p:cNvSpPr/>
          <p:nvPr/>
        </p:nvSpPr>
        <p:spPr>
          <a:xfrm>
            <a:off x="1037969" y="537642"/>
            <a:ext cx="2915476" cy="16028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KIEK KŪDIKIŲ ŽIŪRI Į KAIRĘ PUSĘ?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Debesis 19"/>
          <p:cNvSpPr/>
          <p:nvPr/>
        </p:nvSpPr>
        <p:spPr>
          <a:xfrm>
            <a:off x="8253471" y="643368"/>
            <a:ext cx="2760518" cy="173488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KIEK KŪDIKIŲ ŽIŪRI Į DEŠINĘ PUSĘ?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ebesis 3"/>
          <p:cNvSpPr/>
          <p:nvPr/>
        </p:nvSpPr>
        <p:spPr>
          <a:xfrm>
            <a:off x="4621556" y="939114"/>
            <a:ext cx="675502" cy="66487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endParaRPr lang="lt-LT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Debesis 22"/>
          <p:cNvSpPr/>
          <p:nvPr/>
        </p:nvSpPr>
        <p:spPr>
          <a:xfrm>
            <a:off x="5597244" y="952559"/>
            <a:ext cx="776868" cy="66726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endParaRPr lang="lt-LT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Debesis 23"/>
          <p:cNvSpPr/>
          <p:nvPr/>
        </p:nvSpPr>
        <p:spPr>
          <a:xfrm>
            <a:off x="6674298" y="952559"/>
            <a:ext cx="680401" cy="66726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endParaRPr lang="lt-LT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>
        <p14:prism isContent="1"/>
      </p:transition>
    </mc:Choice>
    <mc:Fallback xmlns="">
      <p:transition spd="slow" advTm="2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apvalintas stačiakampis 7"/>
          <p:cNvSpPr/>
          <p:nvPr/>
        </p:nvSpPr>
        <p:spPr>
          <a:xfrm>
            <a:off x="2495219" y="1185595"/>
            <a:ext cx="6169415" cy="16331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lt-LT" dirty="0"/>
          </a:p>
        </p:txBody>
      </p:sp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7" y="5671751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671751"/>
            <a:ext cx="3814119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4" y="5741774"/>
            <a:ext cx="3896499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avadinimas 1"/>
          <p:cNvSpPr txBox="1">
            <a:spLocks/>
          </p:cNvSpPr>
          <p:nvPr/>
        </p:nvSpPr>
        <p:spPr>
          <a:xfrm>
            <a:off x="838200" y="365126"/>
            <a:ext cx="9796849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200" dirty="0">
              <a:latin typeface="Comic Sans MS" panose="030F0702030302020204" pitchFamily="66" charset="0"/>
            </a:endParaRPr>
          </a:p>
        </p:txBody>
      </p:sp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23334"/>
          </a:xfrm>
        </p:spPr>
        <p:txBody>
          <a:bodyPr>
            <a:noAutofit/>
          </a:bodyPr>
          <a:lstStyle/>
          <a:p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SUSKAIČIUOK IR ĮRAŠYK Į APSKRITIMUS, KIEK YRA VIENODŲ PINTINIŲ.</a:t>
            </a:r>
            <a:endParaRPr lang="lt-LT" sz="2000" dirty="0">
              <a:solidFill>
                <a:schemeClr val="tx1"/>
              </a:solidFill>
            </a:endParaRPr>
          </a:p>
        </p:txBody>
      </p:sp>
      <p:pic>
        <p:nvPicPr>
          <p:cNvPr id="19" name="Picture 2" descr="Basket With Berries Royalty Free Cliparts, Vectors, And Stoc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3548" y="3722467"/>
            <a:ext cx="699299" cy="6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asket with Strawberries Transparent PNG Clipart | Galler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77" y="3291190"/>
            <a:ext cx="817065" cy="10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rapes basket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9644"/>
          <a:stretch/>
        </p:blipFill>
        <p:spPr bwMode="auto">
          <a:xfrm>
            <a:off x="2459337" y="4234353"/>
            <a:ext cx="1415657" cy="14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erry clipart berry basket, Picture #272742 berry clipart berry bask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53" y="3659411"/>
            <a:ext cx="1012658" cy="1012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resh strawberries fruits in basket straw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6" b="13528"/>
          <a:stretch/>
        </p:blipFill>
        <p:spPr bwMode="auto">
          <a:xfrm>
            <a:off x="731931" y="4414053"/>
            <a:ext cx="1230875" cy="11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Basket With Berries Royalty Free Cliparts, Vectors, And Stoc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7305" y="1426195"/>
            <a:ext cx="699299" cy="6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asket With Berries Royalty Free Cliparts, Vectors, And Stock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4176" y="4696616"/>
            <a:ext cx="1002908" cy="9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resh strawberries fruits in basket straw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6" b="13528"/>
          <a:stretch/>
        </p:blipFill>
        <p:spPr bwMode="auto">
          <a:xfrm>
            <a:off x="9385303" y="4366433"/>
            <a:ext cx="1489094" cy="13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resh strawberries fruits in basket straw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6" b="13528"/>
          <a:stretch/>
        </p:blipFill>
        <p:spPr bwMode="auto">
          <a:xfrm>
            <a:off x="4360659" y="4536340"/>
            <a:ext cx="1230875" cy="11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resh strawberries fruits in basket straw Vector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6" b="13528"/>
          <a:stretch/>
        </p:blipFill>
        <p:spPr bwMode="auto">
          <a:xfrm>
            <a:off x="2801424" y="1337797"/>
            <a:ext cx="824162" cy="7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rapes basket Royalty Free Vector Image - Vecto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9644"/>
          <a:stretch/>
        </p:blipFill>
        <p:spPr bwMode="auto">
          <a:xfrm>
            <a:off x="6482368" y="3334012"/>
            <a:ext cx="1087479" cy="11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Grapes basket Royalty Free Vector Image - Vecto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9644"/>
          <a:stretch/>
        </p:blipFill>
        <p:spPr bwMode="auto">
          <a:xfrm>
            <a:off x="3942332" y="1348540"/>
            <a:ext cx="840379" cy="8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asket with Strawberries Transparent PNG Clipart | Galler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19" y="4047214"/>
            <a:ext cx="1284337" cy="15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Basket with Strawberries Transparent PNG Clipart | Galler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331" y="1337797"/>
            <a:ext cx="655703" cy="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Berry clipart berry basket, Picture #272742 berry clipart berry bask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64" y="3153081"/>
            <a:ext cx="1012658" cy="1012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Berry clipart berry basket, Picture #272742 berry clipart berry baske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06" y="1428816"/>
            <a:ext cx="714438" cy="714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as 6"/>
          <p:cNvSpPr/>
          <p:nvPr/>
        </p:nvSpPr>
        <p:spPr>
          <a:xfrm>
            <a:off x="7434498" y="2255004"/>
            <a:ext cx="544912" cy="495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Ovalas 36"/>
          <p:cNvSpPr/>
          <p:nvPr/>
        </p:nvSpPr>
        <p:spPr>
          <a:xfrm>
            <a:off x="2943651" y="2278602"/>
            <a:ext cx="544912" cy="495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Ovalas 37"/>
          <p:cNvSpPr/>
          <p:nvPr/>
        </p:nvSpPr>
        <p:spPr>
          <a:xfrm>
            <a:off x="4061379" y="2276696"/>
            <a:ext cx="544912" cy="495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Ovalas 38"/>
          <p:cNvSpPr/>
          <p:nvPr/>
        </p:nvSpPr>
        <p:spPr>
          <a:xfrm>
            <a:off x="5278347" y="2268967"/>
            <a:ext cx="544912" cy="495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Ovalas 39"/>
          <p:cNvSpPr/>
          <p:nvPr/>
        </p:nvSpPr>
        <p:spPr>
          <a:xfrm>
            <a:off x="6448019" y="2276174"/>
            <a:ext cx="544912" cy="495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1" name="Picture 2" descr="Basket With Berries Royalty Free Cliparts, Vectors, And Stock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22809" y="4918323"/>
            <a:ext cx="699299" cy="6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resh strawberries fruits in basket straw Vector Imag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6" b="13528"/>
          <a:stretch/>
        </p:blipFill>
        <p:spPr bwMode="auto">
          <a:xfrm>
            <a:off x="6974594" y="4356610"/>
            <a:ext cx="673772" cy="6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Fresh strawberries fruits in basket straw Vector Imag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6" b="13528"/>
          <a:stretch/>
        </p:blipFill>
        <p:spPr bwMode="auto">
          <a:xfrm>
            <a:off x="2754088" y="3279721"/>
            <a:ext cx="814559" cy="7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Fresh strawberries fruits in basket straw Vector Imag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6" b="13528"/>
          <a:stretch/>
        </p:blipFill>
        <p:spPr bwMode="auto">
          <a:xfrm>
            <a:off x="5170516" y="3601170"/>
            <a:ext cx="785335" cy="7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Grapes basket Royalty Free Vector Image - VectorStock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9644"/>
          <a:stretch/>
        </p:blipFill>
        <p:spPr bwMode="auto">
          <a:xfrm>
            <a:off x="9519328" y="3582275"/>
            <a:ext cx="808034" cy="8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Grapes basket Royalty Free Vector Image - Vecto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9644"/>
          <a:stretch/>
        </p:blipFill>
        <p:spPr bwMode="auto">
          <a:xfrm>
            <a:off x="444006" y="3136750"/>
            <a:ext cx="1087479" cy="11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Berry clipart berry basket, Picture #272742 berry clipart berry baske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50" y="4302457"/>
            <a:ext cx="561707" cy="561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14:prism isContent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apvalintas stačiakampis 41"/>
          <p:cNvSpPr/>
          <p:nvPr/>
        </p:nvSpPr>
        <p:spPr>
          <a:xfrm>
            <a:off x="1112928" y="4412338"/>
            <a:ext cx="7223764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5" name="Suapvalintas stačiakampis 34"/>
          <p:cNvSpPr/>
          <p:nvPr/>
        </p:nvSpPr>
        <p:spPr>
          <a:xfrm>
            <a:off x="1112929" y="2847151"/>
            <a:ext cx="6268174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3" name="Suapvalintas stačiakampis 32"/>
          <p:cNvSpPr/>
          <p:nvPr/>
        </p:nvSpPr>
        <p:spPr>
          <a:xfrm>
            <a:off x="9860693" y="1366165"/>
            <a:ext cx="819339" cy="841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Suapvalintas stačiakampis 28"/>
          <p:cNvSpPr/>
          <p:nvPr/>
        </p:nvSpPr>
        <p:spPr>
          <a:xfrm>
            <a:off x="7792996" y="1371729"/>
            <a:ext cx="873210" cy="8179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uapvalintas stačiakampis 5"/>
          <p:cNvSpPr/>
          <p:nvPr/>
        </p:nvSpPr>
        <p:spPr>
          <a:xfrm>
            <a:off x="1112930" y="1316672"/>
            <a:ext cx="5213729" cy="1204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/>
                </a:solidFill>
              </a:rPr>
              <a:t>Š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4044777" y="5671751"/>
            <a:ext cx="4011827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671751"/>
            <a:ext cx="3814119" cy="9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8056604" y="5741774"/>
            <a:ext cx="3896499" cy="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veikslėlis 12" descr="Cartoon berries strawberries raspberries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25255" r="48739" b="53806"/>
          <a:stretch/>
        </p:blipFill>
        <p:spPr bwMode="auto">
          <a:xfrm>
            <a:off x="1341736" y="1539459"/>
            <a:ext cx="899984" cy="82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1257870" y="4484425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aveikslėlis 17" descr="Cartoon berries strawberries raspberries Vector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1209931" y="2949367"/>
            <a:ext cx="874349" cy="930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Pavadinimas 1"/>
          <p:cNvSpPr txBox="1">
            <a:spLocks/>
          </p:cNvSpPr>
          <p:nvPr/>
        </p:nvSpPr>
        <p:spPr>
          <a:xfrm>
            <a:off x="838200" y="365126"/>
            <a:ext cx="9796849" cy="59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SUSKAI</a:t>
            </a:r>
            <a:r>
              <a:rPr lang="lt-LT" sz="2000" dirty="0" smtClean="0">
                <a:latin typeface="Comic Sans MS" panose="030F0702030302020204" pitchFamily="66" charset="0"/>
              </a:rPr>
              <a:t>ČIUOK PIEŠINĖLIUS IR APIBRAUK TEISINGĄ JŲ SKAIČIŲ.</a:t>
            </a:r>
            <a:endParaRPr lang="lt-LT" sz="2000" dirty="0">
              <a:latin typeface="Comic Sans MS" panose="030F0702030302020204" pitchFamily="66" charset="0"/>
            </a:endParaRPr>
          </a:p>
        </p:txBody>
      </p:sp>
      <p:pic>
        <p:nvPicPr>
          <p:cNvPr id="19" name="Paveikslėlis 18" descr="Cartoon berries strawberries raspberries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25255" r="48739" b="53806"/>
          <a:stretch/>
        </p:blipFill>
        <p:spPr bwMode="auto">
          <a:xfrm>
            <a:off x="2289941" y="1571710"/>
            <a:ext cx="899984" cy="82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aveikslėlis 20" descr="Cartoon berries strawberries raspberries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25255" r="48739" b="53806"/>
          <a:stretch/>
        </p:blipFill>
        <p:spPr bwMode="auto">
          <a:xfrm>
            <a:off x="3189925" y="1544102"/>
            <a:ext cx="899984" cy="82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aveikslėlis 21" descr="Cartoon berries strawberries raspberries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25255" r="48739" b="53806"/>
          <a:stretch/>
        </p:blipFill>
        <p:spPr bwMode="auto">
          <a:xfrm>
            <a:off x="4128185" y="1539459"/>
            <a:ext cx="899984" cy="82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aveikslėlis 22" descr="Cartoon berries strawberries raspberries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3" t="25255" r="48739" b="53806"/>
          <a:stretch/>
        </p:blipFill>
        <p:spPr bwMode="auto">
          <a:xfrm>
            <a:off x="5118609" y="1535864"/>
            <a:ext cx="899984" cy="82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029153" y="154332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5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1" name="Suapvalintas stačiakampis 30"/>
          <p:cNvSpPr/>
          <p:nvPr/>
        </p:nvSpPr>
        <p:spPr>
          <a:xfrm>
            <a:off x="8826844" y="1366165"/>
            <a:ext cx="863591" cy="8234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2" name="TextBox 31"/>
          <p:cNvSpPr txBox="1"/>
          <p:nvPr/>
        </p:nvSpPr>
        <p:spPr>
          <a:xfrm>
            <a:off x="9063002" y="154332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6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47424" y="1577536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7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pic>
        <p:nvPicPr>
          <p:cNvPr id="37" name="Paveikslėlis 36" descr="Cartoon berries strawberries raspberries Vector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2183133" y="3007186"/>
            <a:ext cx="787570" cy="8224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aveikslėlis 37" descr="Cartoon berries strawberries raspberries Vector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3170327" y="3055081"/>
            <a:ext cx="775597" cy="824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aveikslėlis 38" descr="Cartoon berries strawberries raspberries Vector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3945924" y="3090717"/>
            <a:ext cx="846438" cy="738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aveikslėlis 39" descr="Cartoon berries strawberries raspberries Vector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4851909" y="3079762"/>
            <a:ext cx="846438" cy="738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aveikslėlis 40" descr="Cartoon berries strawberries raspberries Vector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5627471" y="3113191"/>
            <a:ext cx="846438" cy="738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aveikslėlis 42" descr="Cartoon berries strawberries raspberries Vector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7" t="25350" r="2635" b="53711"/>
          <a:stretch/>
        </p:blipFill>
        <p:spPr bwMode="auto">
          <a:xfrm>
            <a:off x="6403033" y="3113191"/>
            <a:ext cx="846438" cy="738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2162537" y="4484425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2978478" y="4449361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3833811" y="4461038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4705404" y="4506537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5568601" y="4482361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6440194" y="4461037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Cluster of dark green grapes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8522"/>
          <a:stretch/>
        </p:blipFill>
        <p:spPr bwMode="auto">
          <a:xfrm>
            <a:off x="7311787" y="4482361"/>
            <a:ext cx="826410" cy="1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uapvalintas stačiakampis 50"/>
          <p:cNvSpPr/>
          <p:nvPr/>
        </p:nvSpPr>
        <p:spPr>
          <a:xfrm>
            <a:off x="7792994" y="2892033"/>
            <a:ext cx="854196" cy="9119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TextBox 51"/>
          <p:cNvSpPr txBox="1"/>
          <p:nvPr/>
        </p:nvSpPr>
        <p:spPr>
          <a:xfrm>
            <a:off x="8012677" y="306852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6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3" name="Suapvalintas stačiakampis 52"/>
          <p:cNvSpPr/>
          <p:nvPr/>
        </p:nvSpPr>
        <p:spPr>
          <a:xfrm>
            <a:off x="8921580" y="2861826"/>
            <a:ext cx="819339" cy="942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Suapvalintas stačiakampis 53"/>
          <p:cNvSpPr/>
          <p:nvPr/>
        </p:nvSpPr>
        <p:spPr>
          <a:xfrm>
            <a:off x="10035044" y="2847151"/>
            <a:ext cx="764762" cy="956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5" name="Suapvalintas stačiakampis 54"/>
          <p:cNvSpPr/>
          <p:nvPr/>
        </p:nvSpPr>
        <p:spPr>
          <a:xfrm>
            <a:off x="8593446" y="4506537"/>
            <a:ext cx="903080" cy="8310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6" name="Suapvalintas stačiakampis 55"/>
          <p:cNvSpPr/>
          <p:nvPr/>
        </p:nvSpPr>
        <p:spPr>
          <a:xfrm>
            <a:off x="9732686" y="4519924"/>
            <a:ext cx="781534" cy="817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Suapvalintas stačiakampis 56"/>
          <p:cNvSpPr/>
          <p:nvPr/>
        </p:nvSpPr>
        <p:spPr>
          <a:xfrm>
            <a:off x="10871926" y="4519924"/>
            <a:ext cx="784616" cy="817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TextBox 57"/>
          <p:cNvSpPr txBox="1"/>
          <p:nvPr/>
        </p:nvSpPr>
        <p:spPr>
          <a:xfrm>
            <a:off x="9119507" y="3017069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7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13237" y="3004501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29604" y="4691223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7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68844" y="4634047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8</a:t>
            </a:r>
            <a:endParaRPr lang="lt-LT" sz="3600" dirty="0"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050418" y="4634047"/>
            <a:ext cx="46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9</a:t>
            </a:r>
            <a:endParaRPr lang="lt-LT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>
        <p14:prism isContent="1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2133600" y="477838"/>
            <a:ext cx="10058400" cy="436562"/>
          </a:xfrm>
        </p:spPr>
        <p:txBody>
          <a:bodyPr>
            <a:normAutofit fontScale="90000"/>
          </a:bodyPr>
          <a:lstStyle/>
          <a:p>
            <a:r>
              <a:rPr lang="lt-L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lt-L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ĮVARDINK, KOKIU GARSU PRASIDEDA ŠIŲ UOGŲ  IR VAISIŲ PAVADINIMAI.</a:t>
            </a:r>
            <a:endParaRPr lang="lt-L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Teksto vietos rezervavimo ženklas 4"/>
          <p:cNvSpPr>
            <a:spLocks noGrp="1"/>
          </p:cNvSpPr>
          <p:nvPr>
            <p:ph sz="half" idx="4294967295"/>
          </p:nvPr>
        </p:nvSpPr>
        <p:spPr>
          <a:xfrm>
            <a:off x="0" y="1846263"/>
            <a:ext cx="4938713" cy="402272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6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6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utoShape 22" descr="Hot Selling Infrared Sensor Control Child Flying Fairy Doll Toy - Bu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cxnSp>
        <p:nvCxnSpPr>
          <p:cNvPr id="13" name="Tiesioji jungtis 12"/>
          <p:cNvCxnSpPr/>
          <p:nvPr/>
        </p:nvCxnSpPr>
        <p:spPr>
          <a:xfrm flipV="1">
            <a:off x="1340827" y="4041231"/>
            <a:ext cx="8877728" cy="2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o vietos rezervavimo ženklas 4"/>
          <p:cNvSpPr txBox="1">
            <a:spLocks/>
          </p:cNvSpPr>
          <p:nvPr/>
        </p:nvSpPr>
        <p:spPr>
          <a:xfrm>
            <a:off x="2155282" y="3339166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ksto vietos rezervavimo ženklas 4"/>
          <p:cNvSpPr txBox="1">
            <a:spLocks/>
          </p:cNvSpPr>
          <p:nvPr/>
        </p:nvSpPr>
        <p:spPr>
          <a:xfrm>
            <a:off x="1340827" y="3355651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ksto vietos rezervavimo ženklas 4"/>
          <p:cNvSpPr txBox="1">
            <a:spLocks/>
          </p:cNvSpPr>
          <p:nvPr/>
        </p:nvSpPr>
        <p:spPr>
          <a:xfrm>
            <a:off x="3274622" y="3339166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ksto vietos rezervavimo ženklas 4"/>
          <p:cNvSpPr txBox="1">
            <a:spLocks/>
          </p:cNvSpPr>
          <p:nvPr/>
        </p:nvSpPr>
        <p:spPr>
          <a:xfrm>
            <a:off x="3715805" y="3355651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ksto vietos rezervavimo ženklas 4"/>
          <p:cNvSpPr txBox="1">
            <a:spLocks/>
          </p:cNvSpPr>
          <p:nvPr/>
        </p:nvSpPr>
        <p:spPr>
          <a:xfrm>
            <a:off x="4112651" y="3326156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9" name="Teksto vietos rezervavimo ženklas 4"/>
          <p:cNvSpPr txBox="1">
            <a:spLocks/>
          </p:cNvSpPr>
          <p:nvPr/>
        </p:nvSpPr>
        <p:spPr>
          <a:xfrm>
            <a:off x="4869393" y="3324296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ksto vietos rezervavimo ženklas 4"/>
          <p:cNvSpPr txBox="1">
            <a:spLocks/>
          </p:cNvSpPr>
          <p:nvPr/>
        </p:nvSpPr>
        <p:spPr>
          <a:xfrm>
            <a:off x="5850592" y="334897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ksto vietos rezervavimo ženklas 4"/>
          <p:cNvSpPr txBox="1">
            <a:spLocks/>
          </p:cNvSpPr>
          <p:nvPr/>
        </p:nvSpPr>
        <p:spPr>
          <a:xfrm>
            <a:off x="6649123" y="3355722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ksto vietos rezervavimo ženklas 4"/>
          <p:cNvSpPr txBox="1">
            <a:spLocks/>
          </p:cNvSpPr>
          <p:nvPr/>
        </p:nvSpPr>
        <p:spPr>
          <a:xfrm flipH="1">
            <a:off x="6831791" y="3324296"/>
            <a:ext cx="625006" cy="7511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ksto vietos rezervavimo ženklas 4"/>
          <p:cNvSpPr txBox="1">
            <a:spLocks/>
          </p:cNvSpPr>
          <p:nvPr/>
        </p:nvSpPr>
        <p:spPr>
          <a:xfrm>
            <a:off x="8118016" y="334897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ksto vietos rezervavimo ženklas 4"/>
          <p:cNvSpPr txBox="1">
            <a:spLocks/>
          </p:cNvSpPr>
          <p:nvPr/>
        </p:nvSpPr>
        <p:spPr>
          <a:xfrm>
            <a:off x="9237356" y="3327783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ksto vietos rezervavimo ženklas 4"/>
          <p:cNvSpPr txBox="1">
            <a:spLocks/>
          </p:cNvSpPr>
          <p:nvPr/>
        </p:nvSpPr>
        <p:spPr>
          <a:xfrm>
            <a:off x="10218555" y="3324296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aveikslėlis 35" descr="Citrus Fruit Personage Vector Images (17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3" t="9711" r="593" b="56898"/>
          <a:stretch/>
        </p:blipFill>
        <p:spPr bwMode="auto">
          <a:xfrm>
            <a:off x="1582722" y="1206545"/>
            <a:ext cx="4515889" cy="1593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aveikslėlis 36" descr="Citrus Fruit Personage Vector Images (17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45230" r="1734" b="21379"/>
          <a:stretch/>
        </p:blipFill>
        <p:spPr bwMode="auto">
          <a:xfrm>
            <a:off x="5907787" y="1134709"/>
            <a:ext cx="4600328" cy="1593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aveikslėlis 37" descr="Summer Fruits. Vector Strawberry With Dots. Cute Cartoon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15334" r="19334" b="19777"/>
          <a:stretch/>
        </p:blipFill>
        <p:spPr bwMode="auto">
          <a:xfrm>
            <a:off x="1553473" y="4565561"/>
            <a:ext cx="1077875" cy="1128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aveikslėlis 39" descr="Okay green grapes character cartoon Royalty Free Vector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r="5650" b="17440"/>
          <a:stretch/>
        </p:blipFill>
        <p:spPr bwMode="auto">
          <a:xfrm>
            <a:off x="3038832" y="4448332"/>
            <a:ext cx="1363379" cy="1431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aveikslėlis 40" descr="Berries Drawing Blueberry - Animated Picture Of A Blueberry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32" y="4517583"/>
            <a:ext cx="1216660" cy="147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aveikslėlis 41" descr="Cute and funny blueberry character offering drink Vector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9" t="23060" b="28395"/>
          <a:stretch/>
        </p:blipFill>
        <p:spPr bwMode="auto">
          <a:xfrm>
            <a:off x="6573746" y="4482423"/>
            <a:ext cx="1141095" cy="1376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aveikslėlis 42" descr="Cute kids fruit vector characters with funny smiling faces. sweet ...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4" t="60993" r="35692" b="3830"/>
          <a:stretch/>
        </p:blipFill>
        <p:spPr bwMode="auto">
          <a:xfrm>
            <a:off x="8228413" y="4262206"/>
            <a:ext cx="1092200" cy="157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aveikslėlis 44" descr="Gooseberry, Raspberry And Strawberry Berries Stock Vector ...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3052" r="34734" b="51307"/>
          <a:stretch/>
        </p:blipFill>
        <p:spPr bwMode="auto">
          <a:xfrm>
            <a:off x="9552391" y="4468015"/>
            <a:ext cx="135509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230659" y="5840613"/>
            <a:ext cx="3113903" cy="7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1512" b="35394"/>
          <a:stretch/>
        </p:blipFill>
        <p:spPr bwMode="auto">
          <a:xfrm>
            <a:off x="3342951" y="5874283"/>
            <a:ext cx="3191524" cy="7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2" r="1512" b="35394"/>
          <a:stretch/>
        </p:blipFill>
        <p:spPr bwMode="auto">
          <a:xfrm flipH="1">
            <a:off x="6534475" y="5910536"/>
            <a:ext cx="3186174" cy="7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cdn1.vectorstock.com/i/thumb-large/58/15/sketch-garden-berries-leaves-and-flowers-seamless-vector-2170581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5" r="703" b="35394"/>
          <a:stretch/>
        </p:blipFill>
        <p:spPr bwMode="auto">
          <a:xfrm>
            <a:off x="9720650" y="5850832"/>
            <a:ext cx="2232454" cy="7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rindas">
  <a:themeElements>
    <a:clrScheme name="Popierius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grinda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TM03457444[[fn=Pagrindas]]</Template>
  <TotalTime>308</TotalTime>
  <Words>146</Words>
  <Application>Microsoft Office PowerPoint</Application>
  <PresentationFormat>Pasirinktinai</PresentationFormat>
  <Paragraphs>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Pagrindas</vt:lpstr>
      <vt:lpstr>PowerPoint pristatymas</vt:lpstr>
      <vt:lpstr>PowerPoint pristatymas</vt:lpstr>
      <vt:lpstr>AR PAŽĮSTI ŠIAS UOGAS?</vt:lpstr>
      <vt:lpstr>A-VIE-TĖS</vt:lpstr>
      <vt:lpstr>VY-NUO-GĖS</vt:lpstr>
      <vt:lpstr>PowerPoint pristatymas</vt:lpstr>
      <vt:lpstr>SUSKAIČIUOK IR ĮRAŠYK Į APSKRITIMUS, KIEK YRA VIENODŲ PINTINIŲ.</vt:lpstr>
      <vt:lpstr>PowerPoint pristatymas</vt:lpstr>
      <vt:lpstr> ĮVARDINK, KOKIU GARSU PRASIDEDA ŠIŲ UOGŲ  IR VAISIŲ PAVADINIMAI.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33</cp:revision>
  <dcterms:created xsi:type="dcterms:W3CDTF">2020-04-22T17:43:01Z</dcterms:created>
  <dcterms:modified xsi:type="dcterms:W3CDTF">2020-04-23T09:10:18Z</dcterms:modified>
</cp:coreProperties>
</file>