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9" r:id="rId4"/>
    <p:sldId id="260" r:id="rId5"/>
    <p:sldId id="268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 stiliaus, lentelės tinkleli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DB0D9-23C0-40E0-912B-2D8CC71F63E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52570-6F64-4077-88DC-FD41DDAFE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1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52570-6F64-4077-88DC-FD41DDAFE9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552570-6F64-4077-88DC-FD41DDAFE9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0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989B6C6-24C7-43B0-9B77-AE4267623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751F1AA1-276B-49DD-83A8-C63A9CC7F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A210273-8ED6-4E53-AA36-457180F45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8A1E-5039-42CF-A58D-DE3ECC5D7D0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5EAD729-4013-4D92-84AB-FC6D33990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F1CA608-C26E-478C-8EC6-2FBAB04A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080C-2BD5-483E-9D77-3499557B8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940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E945EE5-6122-46DD-AAEF-A4B1FB240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D1236D39-1FB6-4B1F-B71B-4592057CF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C3CDA82-FD80-4F96-AE19-2A4B86B0E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8A1E-5039-42CF-A58D-DE3ECC5D7D0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80F9DD1-A5A9-4C49-AA2E-C8CD539F1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466FEEF4-D339-48B6-A13F-EA6B3F05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080C-2BD5-483E-9D77-3499557B8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30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D998FFE0-C157-4851-9E24-4BE91CF3D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37380D85-6BE6-483A-AA8C-E4EF9A778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ABA71EAE-AAE7-41A1-99BA-E524B453C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8A1E-5039-42CF-A58D-DE3ECC5D7D0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838D0D74-B889-4BC9-A09A-3D211EB9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61BAC7D-3D7D-474D-8C06-43F2D4F0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080C-2BD5-483E-9D77-3499557B8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87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C7C4196-AAFB-40C6-B2C5-1702DC116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DD591B7-E76B-426C-8583-77A52CA36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7C8018A3-2DC6-46FD-886C-28D96218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8A1E-5039-42CF-A58D-DE3ECC5D7D0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7F0DA0C-77C6-479E-A4F7-8741A7F8A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034F93D-F006-4258-B2A5-80234907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080C-2BD5-483E-9D77-3499557B8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25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BD5601F-3C7F-49C6-9171-CAD91AD04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48BC48C3-80C7-434B-864B-7BB150C60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A40615D-9814-44E9-AF41-E0FC350C6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8A1E-5039-42CF-A58D-DE3ECC5D7D0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E6D4F81-BE65-4F91-B7E6-1991A9FD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F15E53B-C3EC-452D-8803-11F65465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080C-2BD5-483E-9D77-3499557B8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953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0692766-1C9F-4BF4-B333-8854E26CF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3803C3B-21C6-47F2-890D-FADC125DE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38B9999D-16A8-44C4-9130-13BD822D4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563A49AB-9F60-4999-803A-C36E0CFF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8A1E-5039-42CF-A58D-DE3ECC5D7D0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76765C6-6627-4A85-973C-CFBBB9C6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8548E705-B8D8-486E-A9A3-D8804EE0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080C-2BD5-483E-9D77-3499557B8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56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63D45AA-4C80-4D53-B0F6-CB0B2EF9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D6CE1C70-1CA7-4BAD-99E3-1FDEC9A77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337D64B0-57C1-4366-8A15-82F7D84A8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098EA469-1C83-4DF0-9121-67B6594375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7DD295A5-7CD9-40EC-A4D8-1F74EAA43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2D97EE0A-3424-4479-BCE7-93BBD107B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8A1E-5039-42CF-A58D-DE3ECC5D7D0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4FB9D74E-0187-4B83-9673-114F58F89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36C03A0F-6E28-4F0B-8D3C-1B6DE813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080C-2BD5-483E-9D77-3499557B8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413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3F25D9-2F79-4A1A-909B-0DA7D9B64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AC939C23-AE31-40E5-8519-B92BFF472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8A1E-5039-42CF-A58D-DE3ECC5D7D0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5C79E1A4-1CE8-45BC-9460-12E092B27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E0FF5926-C487-4C66-A4F7-027BB5B4A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080C-2BD5-483E-9D77-3499557B8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83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839296B9-A2DB-48CF-9043-080933072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8A1E-5039-42CF-A58D-DE3ECC5D7D0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190DF3DD-034F-457F-AB42-617C9C3F1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51034C35-E57D-418B-AC54-41D90C75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080C-2BD5-483E-9D77-3499557B8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405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2C53EF0-5154-4585-BFF8-359977C6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2133157-0551-47A4-B720-2CAED135E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3C1E0E05-48F0-465B-BF14-F388F6B85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12BE6F04-3F3E-4959-BAA3-747C632E4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8A1E-5039-42CF-A58D-DE3ECC5D7D0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756D48A7-C58C-4F3A-A7C2-5AB79685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51F2B640-29FE-40F2-926E-C94F465E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080C-2BD5-483E-9D77-3499557B8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8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F92FDF08-90BA-493A-B717-D8E5ADF3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8FE27968-396B-401C-9DE7-6FC28BB9B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41C16663-8B6E-4A6A-95C5-F7D763FCD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66FF566F-B092-490E-AC77-A0A943DEE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08A1E-5039-42CF-A58D-DE3ECC5D7D0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94F6D466-BE18-48A6-AC34-67DE39883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4B251545-CA32-404E-83AF-2296D8479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0080C-2BD5-483E-9D77-3499557B8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405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3ACE18AB-EFC9-42B6-9286-1752A5280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16B8B76D-0DA7-48FB-B047-23932198E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2519712-DDEC-441B-B003-012F4C85C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08A1E-5039-42CF-A58D-DE3ECC5D7D06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63638AF-6CDC-4306-BBF8-8C790934C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89C526C0-B588-4DDB-9018-755FDD0375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0080C-2BD5-483E-9D77-3499557B8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7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aisguob@gmail.com" TargetMode="External"/><Relationship Id="rId3" Type="http://schemas.openxmlformats.org/officeDocument/2006/relationships/image" Target="../media/image42.png"/><Relationship Id="rId7" Type="http://schemas.openxmlformats.org/officeDocument/2006/relationships/hyperlink" Target="mailto:rasabarv72@gmail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>
            <a:extLst>
              <a:ext uri="{FF2B5EF4-FFF2-40B4-BE49-F238E27FC236}">
                <a16:creationId xmlns:a16="http://schemas.microsoft.com/office/drawing/2014/main" id="{AE87DCDC-AAF4-4C35-9969-9E7D50F1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5920C2C0-E3D0-47F3-93FB-909E9EFA64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>
                <a:latin typeface="Comic Sans MS" panose="030F0702030302020204" pitchFamily="66" charset="0"/>
              </a:rPr>
              <a:t>MANO LINKSMOSIOS RAIDELĖS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D508CD89-B1E4-4D0C-AF1F-C8BEB1016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23790"/>
            <a:ext cx="9144000" cy="1722783"/>
          </a:xfrm>
        </p:spPr>
        <p:txBody>
          <a:bodyPr/>
          <a:lstStyle/>
          <a:p>
            <a:pPr algn="r"/>
            <a:r>
              <a:rPr lang="lt-LT" dirty="0">
                <a:latin typeface="Comic Sans MS" panose="030F0702030302020204" pitchFamily="66" charset="0"/>
              </a:rPr>
              <a:t>Kauno lopšelis- darželis „Liepaitė“</a:t>
            </a:r>
          </a:p>
          <a:p>
            <a:pPr algn="r"/>
            <a:r>
              <a:rPr lang="lt-LT" dirty="0">
                <a:latin typeface="Comic Sans MS" panose="030F0702030302020204" pitchFamily="66" charset="0"/>
              </a:rPr>
              <a:t>Parengė: Rasa </a:t>
            </a:r>
            <a:r>
              <a:rPr lang="lt-LT" dirty="0" err="1">
                <a:latin typeface="Comic Sans MS" panose="030F0702030302020204" pitchFamily="66" charset="0"/>
              </a:rPr>
              <a:t>Barvainienė</a:t>
            </a:r>
            <a:endParaRPr lang="lt-LT" dirty="0">
              <a:latin typeface="Comic Sans MS" panose="030F0702030302020204" pitchFamily="66" charset="0"/>
            </a:endParaRPr>
          </a:p>
          <a:p>
            <a:pPr algn="r"/>
            <a:r>
              <a:rPr lang="lt-LT" dirty="0">
                <a:latin typeface="Comic Sans MS" panose="030F0702030302020204" pitchFamily="66" charset="0"/>
              </a:rPr>
              <a:t>Aistė </a:t>
            </a:r>
            <a:r>
              <a:rPr lang="lt-LT" dirty="0" err="1">
                <a:latin typeface="Comic Sans MS" panose="030F0702030302020204" pitchFamily="66" charset="0"/>
              </a:rPr>
              <a:t>Guobė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040430D7-AC44-4FE5-A79C-CA0FAA857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016" y="3851370"/>
            <a:ext cx="3301494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95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91C0656-F319-49E7-B924-9D8726FB8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661F7A08-A06C-4497-B2C2-46C863B03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Slinktis: horizontali 9">
            <a:extLst>
              <a:ext uri="{FF2B5EF4-FFF2-40B4-BE49-F238E27FC236}">
                <a16:creationId xmlns:a16="http://schemas.microsoft.com/office/drawing/2014/main" id="{47B48C3C-9E0C-45A4-A826-183D87893553}"/>
              </a:ext>
            </a:extLst>
          </p:cNvPr>
          <p:cNvSpPr/>
          <p:nvPr/>
        </p:nvSpPr>
        <p:spPr>
          <a:xfrm>
            <a:off x="267284" y="-323557"/>
            <a:ext cx="11227191" cy="5776058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17257B52-DE07-4114-9A6A-31CE0EC884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858" b="8611"/>
          <a:stretch/>
        </p:blipFill>
        <p:spPr>
          <a:xfrm>
            <a:off x="8199483" y="764472"/>
            <a:ext cx="2429170" cy="360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C8E61F9D-C663-491B-BE15-1E1423443A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861"/>
          <a:stretch/>
        </p:blipFill>
        <p:spPr>
          <a:xfrm>
            <a:off x="1276082" y="1003287"/>
            <a:ext cx="3093333" cy="3209004"/>
          </a:xfrm>
          <a:prstGeom prst="rect">
            <a:avLst/>
          </a:prstGeom>
        </p:spPr>
      </p:pic>
      <p:sp>
        <p:nvSpPr>
          <p:cNvPr id="13" name="Minčių burbulas: debesėlis 12">
            <a:extLst>
              <a:ext uri="{FF2B5EF4-FFF2-40B4-BE49-F238E27FC236}">
                <a16:creationId xmlns:a16="http://schemas.microsoft.com/office/drawing/2014/main" id="{B8203D9A-2CB8-4D9B-B506-3C5248886987}"/>
              </a:ext>
            </a:extLst>
          </p:cNvPr>
          <p:cNvSpPr/>
          <p:nvPr/>
        </p:nvSpPr>
        <p:spPr>
          <a:xfrm flipH="1">
            <a:off x="4369414" y="439615"/>
            <a:ext cx="3999131" cy="2697480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/>
              <a:t>AŠ ESU JONAS, SUSKAIČIUOK. KIEK TURIU KNYGŲ. SUSKAIČIAVAI ? TAI NUPIEŠK TIEK GĖLYČIŲ, KIEK  KNYGŲ.</a:t>
            </a:r>
            <a:endParaRPr lang="en-US" dirty="0"/>
          </a:p>
        </p:txBody>
      </p:sp>
      <p:sp>
        <p:nvSpPr>
          <p:cNvPr id="14" name="Stačiakampis 13">
            <a:extLst>
              <a:ext uri="{FF2B5EF4-FFF2-40B4-BE49-F238E27FC236}">
                <a16:creationId xmlns:a16="http://schemas.microsoft.com/office/drawing/2014/main" id="{38C226DC-EE47-4D80-8CBE-D7CBED68456D}"/>
              </a:ext>
            </a:extLst>
          </p:cNvPr>
          <p:cNvSpPr/>
          <p:nvPr/>
        </p:nvSpPr>
        <p:spPr>
          <a:xfrm>
            <a:off x="1111179" y="5113518"/>
            <a:ext cx="10515600" cy="1408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linktis: horizontali 14">
            <a:extLst>
              <a:ext uri="{FF2B5EF4-FFF2-40B4-BE49-F238E27FC236}">
                <a16:creationId xmlns:a16="http://schemas.microsoft.com/office/drawing/2014/main" id="{6A460F24-5C01-4519-B328-D4058DBF8FAF}"/>
              </a:ext>
            </a:extLst>
          </p:cNvPr>
          <p:cNvSpPr/>
          <p:nvPr/>
        </p:nvSpPr>
        <p:spPr>
          <a:xfrm>
            <a:off x="1262013" y="5273938"/>
            <a:ext cx="2138289" cy="705937"/>
          </a:xfrm>
          <a:prstGeom prst="horizont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4D5FFB58-3C53-4502-B3C2-D2AA46393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3650" y="5414522"/>
            <a:ext cx="204233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0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91C0656-F319-49E7-B924-9D8726FB8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661F7A08-A06C-4497-B2C2-46C863B03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F722AD9A-4794-4B61-A963-268C67AAAD0C}"/>
              </a:ext>
            </a:extLst>
          </p:cNvPr>
          <p:cNvSpPr/>
          <p:nvPr/>
        </p:nvSpPr>
        <p:spPr>
          <a:xfrm>
            <a:off x="1094347" y="365125"/>
            <a:ext cx="10003303" cy="10135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Comic Sans MS" panose="030F0702030302020204" pitchFamily="66" charset="0"/>
              </a:rPr>
              <a:t>PAPASAKOK ŠALIA ESANTIEMS ŽMONĖMS, KĄ TU MATAI.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Ovalas 4">
            <a:extLst>
              <a:ext uri="{FF2B5EF4-FFF2-40B4-BE49-F238E27FC236}">
                <a16:creationId xmlns:a16="http://schemas.microsoft.com/office/drawing/2014/main" id="{C8D75FAC-A939-4051-ADE1-46A3BEADE2C6}"/>
              </a:ext>
            </a:extLst>
          </p:cNvPr>
          <p:cNvSpPr/>
          <p:nvPr/>
        </p:nvSpPr>
        <p:spPr>
          <a:xfrm>
            <a:off x="548640" y="1842868"/>
            <a:ext cx="3418449" cy="417810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as 5">
            <a:extLst>
              <a:ext uri="{FF2B5EF4-FFF2-40B4-BE49-F238E27FC236}">
                <a16:creationId xmlns:a16="http://schemas.microsoft.com/office/drawing/2014/main" id="{9582DA1A-08F7-4AE3-B04E-5B4AB46EB9F9}"/>
              </a:ext>
            </a:extLst>
          </p:cNvPr>
          <p:cNvSpPr/>
          <p:nvPr/>
        </p:nvSpPr>
        <p:spPr>
          <a:xfrm>
            <a:off x="8522677" y="2314771"/>
            <a:ext cx="3418449" cy="417810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as 6">
            <a:extLst>
              <a:ext uri="{FF2B5EF4-FFF2-40B4-BE49-F238E27FC236}">
                <a16:creationId xmlns:a16="http://schemas.microsoft.com/office/drawing/2014/main" id="{D7CCB347-4B17-457E-8AD7-CF98F586D3DC}"/>
              </a:ext>
            </a:extLst>
          </p:cNvPr>
          <p:cNvSpPr/>
          <p:nvPr/>
        </p:nvSpPr>
        <p:spPr>
          <a:xfrm>
            <a:off x="4386773" y="2055813"/>
            <a:ext cx="3418449" cy="417810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FAB9A7A-CCC3-4016-86C8-46E14D6064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69"/>
          <a:stretch/>
        </p:blipFill>
        <p:spPr>
          <a:xfrm>
            <a:off x="875490" y="2959920"/>
            <a:ext cx="2764748" cy="1944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B752BB89-8058-4002-A4AF-384FD41490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1" r="6652" b="9100"/>
          <a:stretch/>
        </p:blipFill>
        <p:spPr>
          <a:xfrm>
            <a:off x="4978455" y="2794865"/>
            <a:ext cx="2364045" cy="270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CE805101-948F-44BA-87C9-720888086B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488"/>
          <a:stretch/>
        </p:blipFill>
        <p:spPr>
          <a:xfrm>
            <a:off x="9068540" y="2891823"/>
            <a:ext cx="2191257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29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>
            <a:extLst>
              <a:ext uri="{FF2B5EF4-FFF2-40B4-BE49-F238E27FC236}">
                <a16:creationId xmlns:a16="http://schemas.microsoft.com/office/drawing/2014/main" id="{EEB5B21D-E4A0-4D85-B124-860FB7DD7F52}"/>
              </a:ext>
            </a:extLst>
          </p:cNvPr>
          <p:cNvSpPr/>
          <p:nvPr/>
        </p:nvSpPr>
        <p:spPr>
          <a:xfrm>
            <a:off x="1659988" y="267287"/>
            <a:ext cx="8707901" cy="67524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Comic Sans MS" panose="030F0702030302020204" pitchFamily="66" charset="0"/>
              </a:rPr>
              <a:t>PAPUOŠK RAIDELES.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3" name="Paveikslėlis 2">
            <a:extLst>
              <a:ext uri="{FF2B5EF4-FFF2-40B4-BE49-F238E27FC236}">
                <a16:creationId xmlns:a16="http://schemas.microsoft.com/office/drawing/2014/main" id="{7CAD6839-2845-4336-8ADF-45F3A6517E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27" t="9026" r="7258" b="9948"/>
          <a:stretch/>
        </p:blipFill>
        <p:spPr>
          <a:xfrm>
            <a:off x="647114" y="1167619"/>
            <a:ext cx="4436012" cy="5556738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DB3CEB13-5DBB-45F4-BA25-290CAA5B6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06" b="8055"/>
          <a:stretch/>
        </p:blipFill>
        <p:spPr>
          <a:xfrm>
            <a:off x="6335135" y="1167619"/>
            <a:ext cx="4607936" cy="55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21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C0694A9-6F18-4F4D-A742-511FB06F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358"/>
          </a:xfrm>
        </p:spPr>
        <p:txBody>
          <a:bodyPr>
            <a:normAutofit/>
          </a:bodyPr>
          <a:lstStyle/>
          <a:p>
            <a:pPr algn="ctr"/>
            <a:r>
              <a:rPr lang="lt-LT" sz="3600" dirty="0">
                <a:latin typeface="Comic Sans MS" panose="030F0702030302020204" pitchFamily="66" charset="0"/>
              </a:rPr>
              <a:t>SUGRUPUOK RAIDELES PO 3</a:t>
            </a:r>
            <a:endParaRPr lang="en-US" sz="3600" dirty="0">
              <a:latin typeface="Comic Sans MS" panose="030F0702030302020204" pitchFamily="66" charset="0"/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39F0954B-B592-46CA-9739-5597ACB7D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3138" b="52145"/>
          <a:stretch/>
        </p:blipFill>
        <p:spPr>
          <a:xfrm>
            <a:off x="177801" y="1294229"/>
            <a:ext cx="6350000" cy="3428999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148D3BD9-0710-4D36-9869-8E9B62531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3138" b="52145"/>
          <a:stretch/>
        </p:blipFill>
        <p:spPr>
          <a:xfrm>
            <a:off x="6096000" y="1294229"/>
            <a:ext cx="5748997" cy="3428999"/>
          </a:xfrm>
          <a:prstGeom prst="rect">
            <a:avLst/>
          </a:prstGeom>
        </p:spPr>
      </p:pic>
      <p:sp>
        <p:nvSpPr>
          <p:cNvPr id="7" name="Stačiakampis 6">
            <a:extLst>
              <a:ext uri="{FF2B5EF4-FFF2-40B4-BE49-F238E27FC236}">
                <a16:creationId xmlns:a16="http://schemas.microsoft.com/office/drawing/2014/main" id="{6D758B2E-8437-4161-81B3-6B2888688D6F}"/>
              </a:ext>
            </a:extLst>
          </p:cNvPr>
          <p:cNvSpPr/>
          <p:nvPr/>
        </p:nvSpPr>
        <p:spPr>
          <a:xfrm>
            <a:off x="2757267" y="5697414"/>
            <a:ext cx="6780627" cy="6893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KIEK RAIDELI</a:t>
            </a:r>
            <a:r>
              <a:rPr lang="lt-LT" sz="3600" dirty="0">
                <a:latin typeface="Comic Sans MS" panose="030F0702030302020204" pitchFamily="66" charset="0"/>
              </a:rPr>
              <a:t>Ų LIKO ?</a:t>
            </a:r>
            <a:endParaRPr lang="en-US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97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91C0656-F319-49E7-B924-9D8726FB8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661F7A08-A06C-4497-B2C2-46C863B03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523BB45F-5D55-4D3C-B785-798FB2772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85" y="1341340"/>
            <a:ext cx="3529890" cy="4785775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C92B55BC-FF4F-49CB-8478-D9A08102C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566" y="5078882"/>
            <a:ext cx="414564" cy="554784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00F9B484-1CF0-4179-AF3A-8F6FC0027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5648" y="5010648"/>
            <a:ext cx="414564" cy="506012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A0A75E47-1938-4245-A28F-CC397169D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571" y="1027906"/>
            <a:ext cx="2124229" cy="288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8908E261-8BBC-403B-8C8B-C1799BBDD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613" y="3680785"/>
            <a:ext cx="3596952" cy="3596952"/>
          </a:xfrm>
          <a:prstGeom prst="rect">
            <a:avLst/>
          </a:prstGeom>
        </p:spPr>
      </p:pic>
      <p:sp>
        <p:nvSpPr>
          <p:cNvPr id="9" name="Minčių burbulas: debesėlis 8">
            <a:extLst>
              <a:ext uri="{FF2B5EF4-FFF2-40B4-BE49-F238E27FC236}">
                <a16:creationId xmlns:a16="http://schemas.microsoft.com/office/drawing/2014/main" id="{4D524C7A-70B1-4646-A173-B4525A5B1CA4}"/>
              </a:ext>
            </a:extLst>
          </p:cNvPr>
          <p:cNvSpPr/>
          <p:nvPr/>
        </p:nvSpPr>
        <p:spPr>
          <a:xfrm>
            <a:off x="4147075" y="672703"/>
            <a:ext cx="3379140" cy="2401094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/>
              <a:t>KAIP GAILA, BET MŪSŲ KELIONĖ BAIGĖSI. PASIMATYSIME KITĄ SAVAITĘ.</a:t>
            </a:r>
            <a:endParaRPr lang="en-US" dirty="0"/>
          </a:p>
        </p:txBody>
      </p:sp>
      <p:sp>
        <p:nvSpPr>
          <p:cNvPr id="12" name="Stačiakampis 11">
            <a:extLst>
              <a:ext uri="{FF2B5EF4-FFF2-40B4-BE49-F238E27FC236}">
                <a16:creationId xmlns:a16="http://schemas.microsoft.com/office/drawing/2014/main" id="{B8E49B38-F58A-415C-B73A-21A27AD8514E}"/>
              </a:ext>
            </a:extLst>
          </p:cNvPr>
          <p:cNvSpPr/>
          <p:nvPr/>
        </p:nvSpPr>
        <p:spPr>
          <a:xfrm>
            <a:off x="838200" y="1690688"/>
            <a:ext cx="2946009" cy="2217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LAUKSIME JŪSŲ DARBELIŲ</a:t>
            </a:r>
          </a:p>
          <a:p>
            <a:pPr algn="ctr"/>
            <a:r>
              <a:rPr lang="lt-LT" sz="2000" dirty="0">
                <a:solidFill>
                  <a:schemeClr val="tx1"/>
                </a:solidFill>
                <a:latin typeface="Comic Sans MS" panose="030F07020303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rasabarv72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@gmail.com</a:t>
            </a: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aisguob@gmail.com</a:t>
            </a: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dirty="0"/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37FBFC09-E2A2-4E14-87B4-1722A5033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634" y="4692875"/>
            <a:ext cx="1327643" cy="1800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D9357314-6FFB-4906-B612-753E1CA96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081" y="2349000"/>
            <a:ext cx="79658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5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:a16="http://schemas.microsoft.com/office/drawing/2014/main" id="{14DD8E5A-D7FF-4C4A-8B20-16406142E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1058D57A-9A1F-4D48-8D17-2C4F411FD6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0635" y="3742394"/>
            <a:ext cx="3600000" cy="3600000"/>
          </a:xfrm>
          <a:prstGeom prst="rect">
            <a:avLst/>
          </a:prstGeom>
        </p:spPr>
      </p:pic>
      <p:sp>
        <p:nvSpPr>
          <p:cNvPr id="19" name="Debesis 18">
            <a:extLst>
              <a:ext uri="{FF2B5EF4-FFF2-40B4-BE49-F238E27FC236}">
                <a16:creationId xmlns:a16="http://schemas.microsoft.com/office/drawing/2014/main" id="{439B9B6F-89BC-4F70-B7A3-FECAA81D9AA1}"/>
              </a:ext>
            </a:extLst>
          </p:cNvPr>
          <p:cNvSpPr/>
          <p:nvPr/>
        </p:nvSpPr>
        <p:spPr>
          <a:xfrm>
            <a:off x="865035" y="3706902"/>
            <a:ext cx="1397017" cy="1085449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1600" dirty="0">
                <a:latin typeface="Comic Sans MS" panose="030F0702030302020204" pitchFamily="66" charset="0"/>
              </a:rPr>
              <a:t>Sveiki vaikai</a:t>
            </a:r>
            <a:r>
              <a:rPr lang="en-US" sz="1600" dirty="0">
                <a:latin typeface="Comic Sans MS" panose="030F0702030302020204" pitchFamily="66" charset="0"/>
              </a:rPr>
              <a:t> !</a:t>
            </a:r>
          </a:p>
        </p:txBody>
      </p:sp>
      <p:sp>
        <p:nvSpPr>
          <p:cNvPr id="20" name="Debesis 19">
            <a:extLst>
              <a:ext uri="{FF2B5EF4-FFF2-40B4-BE49-F238E27FC236}">
                <a16:creationId xmlns:a16="http://schemas.microsoft.com/office/drawing/2014/main" id="{D3B64CAA-C033-4039-B563-5EB3F50B9050}"/>
              </a:ext>
            </a:extLst>
          </p:cNvPr>
          <p:cNvSpPr/>
          <p:nvPr/>
        </p:nvSpPr>
        <p:spPr>
          <a:xfrm>
            <a:off x="3957499" y="2953342"/>
            <a:ext cx="2429946" cy="1390249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/>
              <a:t>Kviečiame visus į užduočių šalį </a:t>
            </a:r>
            <a:r>
              <a:rPr lang="en-US" dirty="0"/>
              <a:t>!</a:t>
            </a:r>
          </a:p>
        </p:txBody>
      </p:sp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2050F6BA-92C5-488D-8C59-19ABC86362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7" t="12693" r="-2567" b="19420"/>
          <a:stretch/>
        </p:blipFill>
        <p:spPr>
          <a:xfrm>
            <a:off x="-23814" y="46605"/>
            <a:ext cx="2111365" cy="1548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8AE18C3A-A487-46E2-A0DB-12F1717E11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76" b="7938"/>
          <a:stretch/>
        </p:blipFill>
        <p:spPr>
          <a:xfrm>
            <a:off x="-23814" y="-16887"/>
            <a:ext cx="12215814" cy="2455287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2E0A2ECD-8744-43BA-8AFC-4A43DB7F6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26"/>
          <a:stretch/>
        </p:blipFill>
        <p:spPr>
          <a:xfrm>
            <a:off x="1405012" y="132185"/>
            <a:ext cx="3525550" cy="4788000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824B6FF6-2B5E-49E5-8981-C4BD0159A6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717" b="48208"/>
          <a:stretch/>
        </p:blipFill>
        <p:spPr>
          <a:xfrm>
            <a:off x="2897214" y="3832532"/>
            <a:ext cx="410016" cy="559360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3C663F73-128A-4A50-9823-95A5F9C144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5113" b="62236"/>
          <a:stretch/>
        </p:blipFill>
        <p:spPr>
          <a:xfrm>
            <a:off x="3171192" y="3745627"/>
            <a:ext cx="471176" cy="504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2AE6A190-2472-44D1-A24D-F18646072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26"/>
          <a:stretch/>
        </p:blipFill>
        <p:spPr>
          <a:xfrm>
            <a:off x="10138041" y="1033951"/>
            <a:ext cx="1325395" cy="1800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088AD6AD-951E-496E-ABB5-A517657CD7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26"/>
          <a:stretch/>
        </p:blipFill>
        <p:spPr>
          <a:xfrm>
            <a:off x="7155115" y="1573951"/>
            <a:ext cx="1855553" cy="252000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22AAAEF1-FD5F-48D1-A666-C19057E53D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26"/>
          <a:stretch/>
        </p:blipFill>
        <p:spPr>
          <a:xfrm>
            <a:off x="4135325" y="5542394"/>
            <a:ext cx="795237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889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C226200-5692-4758-B43B-6AAAF037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4C9F6353-A5B1-4D1F-B43B-5CED80B6E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BFEC04B4-EAF4-4F47-9591-8321C85DAE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6500" y="3429000"/>
            <a:ext cx="2095500" cy="2181225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0E0CB21F-3851-4683-BEC0-2B85D958F8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07558" y="3526522"/>
            <a:ext cx="2095500" cy="2181225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A01BA7EF-B224-4FAF-9211-80DA222EAC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biLevel thresh="50000"/>
          </a:blip>
          <a:stretch>
            <a:fillRect/>
          </a:stretch>
        </p:blipFill>
        <p:spPr>
          <a:xfrm>
            <a:off x="6675706" y="4311650"/>
            <a:ext cx="2095500" cy="2181225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A3274412-9E11-4345-AA6D-B107F1FF09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43854" y="4896643"/>
            <a:ext cx="2095500" cy="2181225"/>
          </a:xfrm>
          <a:prstGeom prst="rect">
            <a:avLst/>
          </a:prstGeom>
        </p:spPr>
      </p:pic>
      <p:sp>
        <p:nvSpPr>
          <p:cNvPr id="8" name="Struktūrinė schema: jungtis 7">
            <a:extLst>
              <a:ext uri="{FF2B5EF4-FFF2-40B4-BE49-F238E27FC236}">
                <a16:creationId xmlns:a16="http://schemas.microsoft.com/office/drawing/2014/main" id="{35824E1E-C6EF-4D64-9755-2D7C323601DD}"/>
              </a:ext>
            </a:extLst>
          </p:cNvPr>
          <p:cNvSpPr/>
          <p:nvPr/>
        </p:nvSpPr>
        <p:spPr>
          <a:xfrm>
            <a:off x="5775081" y="5200845"/>
            <a:ext cx="633046" cy="60938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Comic Sans MS" panose="030F0702030302020204" pitchFamily="66" charset="0"/>
              </a:rPr>
              <a:t>D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9" name="Struktūrinė schema: jungtis 8">
            <a:extLst>
              <a:ext uri="{FF2B5EF4-FFF2-40B4-BE49-F238E27FC236}">
                <a16:creationId xmlns:a16="http://schemas.microsoft.com/office/drawing/2014/main" id="{1A47110B-85D7-449F-9457-7AEAC54643E5}"/>
              </a:ext>
            </a:extLst>
          </p:cNvPr>
          <p:cNvSpPr/>
          <p:nvPr/>
        </p:nvSpPr>
        <p:spPr>
          <a:xfrm>
            <a:off x="7406933" y="4642485"/>
            <a:ext cx="633046" cy="60938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Comic Sans MS" panose="030F0702030302020204" pitchFamily="66" charset="0"/>
              </a:rPr>
              <a:t>E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Struktūrinė schema: jungtis 9">
            <a:extLst>
              <a:ext uri="{FF2B5EF4-FFF2-40B4-BE49-F238E27FC236}">
                <a16:creationId xmlns:a16="http://schemas.microsoft.com/office/drawing/2014/main" id="{268920F3-0AC5-4610-BB84-38A5494BD630}"/>
              </a:ext>
            </a:extLst>
          </p:cNvPr>
          <p:cNvSpPr/>
          <p:nvPr/>
        </p:nvSpPr>
        <p:spPr>
          <a:xfrm>
            <a:off x="9062817" y="3904846"/>
            <a:ext cx="633046" cy="60938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Comic Sans MS" panose="030F0702030302020204" pitchFamily="66" charset="0"/>
              </a:rPr>
              <a:t>K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Struktūrinė schema: jungtis 10">
            <a:extLst>
              <a:ext uri="{FF2B5EF4-FFF2-40B4-BE49-F238E27FC236}">
                <a16:creationId xmlns:a16="http://schemas.microsoft.com/office/drawing/2014/main" id="{FDB85127-8CFE-4DDC-80FD-3A2BD9F1A8B2}"/>
              </a:ext>
            </a:extLst>
          </p:cNvPr>
          <p:cNvSpPr/>
          <p:nvPr/>
        </p:nvSpPr>
        <p:spPr>
          <a:xfrm>
            <a:off x="10841794" y="3748356"/>
            <a:ext cx="633046" cy="60938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Comic Sans MS" panose="030F0702030302020204" pitchFamily="66" charset="0"/>
              </a:rPr>
              <a:t>G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2" name="Stačiakampis 11">
            <a:extLst>
              <a:ext uri="{FF2B5EF4-FFF2-40B4-BE49-F238E27FC236}">
                <a16:creationId xmlns:a16="http://schemas.microsoft.com/office/drawing/2014/main" id="{5FD60409-506E-4263-9B00-28CE4EFF21B9}"/>
              </a:ext>
            </a:extLst>
          </p:cNvPr>
          <p:cNvSpPr/>
          <p:nvPr/>
        </p:nvSpPr>
        <p:spPr>
          <a:xfrm>
            <a:off x="1800664" y="576775"/>
            <a:ext cx="9270610" cy="8299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dirty="0">
                <a:latin typeface="Comic Sans MS" panose="030F0702030302020204" pitchFamily="66" charset="0"/>
              </a:rPr>
              <a:t>PADĖK RAIDELĖM SURASTI SAVO NAMUČIUS, NUVESDAMAS LINIJĄ NUO RAIDELĖS IKI JOS NAMELIO.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3" name="Struktūrinė schema: jungtis 12">
            <a:extLst>
              <a:ext uri="{FF2B5EF4-FFF2-40B4-BE49-F238E27FC236}">
                <a16:creationId xmlns:a16="http://schemas.microsoft.com/office/drawing/2014/main" id="{D4FB8624-A293-4B46-BA63-C6FE67DAACCE}"/>
              </a:ext>
            </a:extLst>
          </p:cNvPr>
          <p:cNvSpPr/>
          <p:nvPr/>
        </p:nvSpPr>
        <p:spPr>
          <a:xfrm>
            <a:off x="1589649" y="3748356"/>
            <a:ext cx="773723" cy="76587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latin typeface="Comic Sans MS" panose="030F0702030302020204" pitchFamily="66" charset="0"/>
              </a:rPr>
              <a:t>G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4" name="Struktūrinė schema: jungtis 13">
            <a:extLst>
              <a:ext uri="{FF2B5EF4-FFF2-40B4-BE49-F238E27FC236}">
                <a16:creationId xmlns:a16="http://schemas.microsoft.com/office/drawing/2014/main" id="{FBCF42EC-E5AF-4EA2-81D9-347C2E6CFBB6}"/>
              </a:ext>
            </a:extLst>
          </p:cNvPr>
          <p:cNvSpPr/>
          <p:nvPr/>
        </p:nvSpPr>
        <p:spPr>
          <a:xfrm>
            <a:off x="2879480" y="2292492"/>
            <a:ext cx="773723" cy="76587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latin typeface="Comic Sans MS" panose="030F0702030302020204" pitchFamily="66" charset="0"/>
              </a:rPr>
              <a:t>K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5" name="Struktūrinė schema: jungtis 14">
            <a:extLst>
              <a:ext uri="{FF2B5EF4-FFF2-40B4-BE49-F238E27FC236}">
                <a16:creationId xmlns:a16="http://schemas.microsoft.com/office/drawing/2014/main" id="{016B8192-9C4D-43AA-A7D1-1281F36AAA32}"/>
              </a:ext>
            </a:extLst>
          </p:cNvPr>
          <p:cNvSpPr/>
          <p:nvPr/>
        </p:nvSpPr>
        <p:spPr>
          <a:xfrm>
            <a:off x="5442145" y="2660395"/>
            <a:ext cx="773723" cy="76587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latin typeface="Comic Sans MS" panose="030F0702030302020204" pitchFamily="66" charset="0"/>
              </a:rPr>
              <a:t>E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6" name="Struktūrinė schema: jungtis 15">
            <a:extLst>
              <a:ext uri="{FF2B5EF4-FFF2-40B4-BE49-F238E27FC236}">
                <a16:creationId xmlns:a16="http://schemas.microsoft.com/office/drawing/2014/main" id="{6D154A6C-22CE-4279-AEED-023894E01F78}"/>
              </a:ext>
            </a:extLst>
          </p:cNvPr>
          <p:cNvSpPr/>
          <p:nvPr/>
        </p:nvSpPr>
        <p:spPr>
          <a:xfrm>
            <a:off x="8195602" y="1894525"/>
            <a:ext cx="773723" cy="76587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latin typeface="Comic Sans MS" panose="030F0702030302020204" pitchFamily="66" charset="0"/>
              </a:rPr>
              <a:t>G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7" name="Struktūrinė schema: jungtis 16">
            <a:extLst>
              <a:ext uri="{FF2B5EF4-FFF2-40B4-BE49-F238E27FC236}">
                <a16:creationId xmlns:a16="http://schemas.microsoft.com/office/drawing/2014/main" id="{703F028A-B510-4EB1-938C-16778FC00AC8}"/>
              </a:ext>
            </a:extLst>
          </p:cNvPr>
          <p:cNvSpPr/>
          <p:nvPr/>
        </p:nvSpPr>
        <p:spPr>
          <a:xfrm>
            <a:off x="11260015" y="1247775"/>
            <a:ext cx="773723" cy="76587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latin typeface="Comic Sans MS" panose="030F0702030302020204" pitchFamily="66" charset="0"/>
              </a:rPr>
              <a:t>K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8" name="Struktūrinė schema: jungtis 17">
            <a:extLst>
              <a:ext uri="{FF2B5EF4-FFF2-40B4-BE49-F238E27FC236}">
                <a16:creationId xmlns:a16="http://schemas.microsoft.com/office/drawing/2014/main" id="{F5EBD0BC-47F5-489C-9C0A-642F8F02B070}"/>
              </a:ext>
            </a:extLst>
          </p:cNvPr>
          <p:cNvSpPr/>
          <p:nvPr/>
        </p:nvSpPr>
        <p:spPr>
          <a:xfrm>
            <a:off x="10005060" y="1878002"/>
            <a:ext cx="773723" cy="76587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latin typeface="Comic Sans MS" panose="030F0702030302020204" pitchFamily="66" charset="0"/>
              </a:rPr>
              <a:t>D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9" name="Struktūrinė schema: jungtis 18">
            <a:extLst>
              <a:ext uri="{FF2B5EF4-FFF2-40B4-BE49-F238E27FC236}">
                <a16:creationId xmlns:a16="http://schemas.microsoft.com/office/drawing/2014/main" id="{7928B251-8468-4419-9304-645F29B7167F}"/>
              </a:ext>
            </a:extLst>
          </p:cNvPr>
          <p:cNvSpPr/>
          <p:nvPr/>
        </p:nvSpPr>
        <p:spPr>
          <a:xfrm>
            <a:off x="7481960" y="3036200"/>
            <a:ext cx="773723" cy="76587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latin typeface="Comic Sans MS" panose="030F0702030302020204" pitchFamily="66" charset="0"/>
              </a:rPr>
              <a:t>K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0" name="Struktūrinė schema: jungtis 19">
            <a:extLst>
              <a:ext uri="{FF2B5EF4-FFF2-40B4-BE49-F238E27FC236}">
                <a16:creationId xmlns:a16="http://schemas.microsoft.com/office/drawing/2014/main" id="{A5D73A2F-4D71-4F92-9101-DA2E7E23225E}"/>
              </a:ext>
            </a:extLst>
          </p:cNvPr>
          <p:cNvSpPr/>
          <p:nvPr/>
        </p:nvSpPr>
        <p:spPr>
          <a:xfrm>
            <a:off x="5999575" y="1639735"/>
            <a:ext cx="773723" cy="76587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b="1" dirty="0">
                <a:latin typeface="Comic Sans MS" panose="030F0702030302020204" pitchFamily="66" charset="0"/>
              </a:rPr>
              <a:t>D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21" name="Struktūrinė schema: jungtis 20">
            <a:extLst>
              <a:ext uri="{FF2B5EF4-FFF2-40B4-BE49-F238E27FC236}">
                <a16:creationId xmlns:a16="http://schemas.microsoft.com/office/drawing/2014/main" id="{4794947F-B33F-414E-826C-E9DC8E0815C2}"/>
              </a:ext>
            </a:extLst>
          </p:cNvPr>
          <p:cNvSpPr/>
          <p:nvPr/>
        </p:nvSpPr>
        <p:spPr>
          <a:xfrm>
            <a:off x="3811022" y="3867758"/>
            <a:ext cx="773723" cy="76587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latin typeface="Comic Sans MS" panose="030F0702030302020204" pitchFamily="66" charset="0"/>
              </a:rPr>
              <a:t>D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2" name="Struktūrinė schema: jungtis 21">
            <a:extLst>
              <a:ext uri="{FF2B5EF4-FFF2-40B4-BE49-F238E27FC236}">
                <a16:creationId xmlns:a16="http://schemas.microsoft.com/office/drawing/2014/main" id="{4589AB41-1C1D-4566-920F-2847A9D41328}"/>
              </a:ext>
            </a:extLst>
          </p:cNvPr>
          <p:cNvSpPr/>
          <p:nvPr/>
        </p:nvSpPr>
        <p:spPr>
          <a:xfrm>
            <a:off x="2682827" y="4984836"/>
            <a:ext cx="773723" cy="76587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b="1" dirty="0">
                <a:latin typeface="Comic Sans MS" panose="030F0702030302020204" pitchFamily="66" charset="0"/>
              </a:rPr>
              <a:t>E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3" name="Struktūrinė schema: jungtis 22">
            <a:extLst>
              <a:ext uri="{FF2B5EF4-FFF2-40B4-BE49-F238E27FC236}">
                <a16:creationId xmlns:a16="http://schemas.microsoft.com/office/drawing/2014/main" id="{58743131-D9CE-436F-BAA4-118DB3D2337A}"/>
              </a:ext>
            </a:extLst>
          </p:cNvPr>
          <p:cNvSpPr/>
          <p:nvPr/>
        </p:nvSpPr>
        <p:spPr>
          <a:xfrm>
            <a:off x="1052879" y="1980509"/>
            <a:ext cx="773723" cy="765870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b="1" dirty="0">
                <a:latin typeface="Comic Sans MS" panose="030F0702030302020204" pitchFamily="66" charset="0"/>
              </a:rPr>
              <a:t>E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926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91C0656-F319-49E7-B924-9D8726FB8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661F7A08-A06C-4497-B2C2-46C863B03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12541"/>
            <a:ext cx="12192001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891DA80B-57BF-47F9-8AF4-3C604F00CF67}"/>
              </a:ext>
            </a:extLst>
          </p:cNvPr>
          <p:cNvSpPr/>
          <p:nvPr/>
        </p:nvSpPr>
        <p:spPr>
          <a:xfrm>
            <a:off x="1153550" y="365125"/>
            <a:ext cx="10086535" cy="9713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dirty="0">
                <a:latin typeface="Comic Sans MS" panose="030F0702030302020204" pitchFamily="66" charset="0"/>
              </a:rPr>
              <a:t>PRISIMINK PASAKĄ APIE PAGRANDUKĄ , IR APVESK TUOS GYVŪNUS, KURIUOS JIS SUTIKO MIŠKE. JUOS ĮVARDINK.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585883BB-4E22-4346-91D9-07B7AD73E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7930"/>
            <a:ext cx="4023709" cy="2300069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683AD27B-D8A1-44A0-8385-1188CD38B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023705" y="4557932"/>
            <a:ext cx="4023709" cy="2300068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9B04354E-45D0-4CB5-99F9-DF4A3D16B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415" y="4557932"/>
            <a:ext cx="4144584" cy="2300068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A5605D0D-0BD9-4488-978C-06FBBB9D5A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02"/>
          <a:stretch/>
        </p:blipFill>
        <p:spPr>
          <a:xfrm>
            <a:off x="7158742" y="3567737"/>
            <a:ext cx="1777344" cy="252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E3AFB62A-B70E-46A4-ABC0-25ED31786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307"/>
          <a:stretch/>
        </p:blipFill>
        <p:spPr>
          <a:xfrm>
            <a:off x="4487564" y="2943672"/>
            <a:ext cx="2051061" cy="252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D79EFB94-F275-4C47-A97B-23CB917604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24" b="13436"/>
          <a:stretch/>
        </p:blipFill>
        <p:spPr>
          <a:xfrm>
            <a:off x="8797003" y="1336431"/>
            <a:ext cx="2872147" cy="2520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8901593D-37EE-4EE8-A834-80F93BC51C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727"/>
          <a:stretch/>
        </p:blipFill>
        <p:spPr>
          <a:xfrm>
            <a:off x="900986" y="4313638"/>
            <a:ext cx="1633333" cy="2300069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CDE2C6B2-6791-449D-8C69-EC9B514C25F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51" t="8616" r="5766" b="16103"/>
          <a:stretch/>
        </p:blipFill>
        <p:spPr>
          <a:xfrm>
            <a:off x="9194572" y="4203673"/>
            <a:ext cx="2708396" cy="2520000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64E95944-46DB-485E-BFD3-A54B9635D3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9920" y="4313638"/>
            <a:ext cx="1730769" cy="180000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C5481DD0-EB3C-4345-A750-C1F95BD0435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25" r="2994" b="11231"/>
          <a:stretch/>
        </p:blipFill>
        <p:spPr>
          <a:xfrm flipH="1">
            <a:off x="1118310" y="1951784"/>
            <a:ext cx="2082281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2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Žvaigždė: 12 kampų 2">
            <a:extLst>
              <a:ext uri="{FF2B5EF4-FFF2-40B4-BE49-F238E27FC236}">
                <a16:creationId xmlns:a16="http://schemas.microsoft.com/office/drawing/2014/main" id="{874D9C47-EFE4-47B9-8F0F-45FBB3941AB5}"/>
              </a:ext>
            </a:extLst>
          </p:cNvPr>
          <p:cNvSpPr/>
          <p:nvPr/>
        </p:nvSpPr>
        <p:spPr>
          <a:xfrm>
            <a:off x="3795623" y="188011"/>
            <a:ext cx="1730326" cy="1617785"/>
          </a:xfrm>
          <a:prstGeom prst="star1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07E5AD28-60FE-4CD0-91AA-25F0AF5F05B3}"/>
              </a:ext>
            </a:extLst>
          </p:cNvPr>
          <p:cNvSpPr/>
          <p:nvPr/>
        </p:nvSpPr>
        <p:spPr>
          <a:xfrm>
            <a:off x="1244761" y="4739304"/>
            <a:ext cx="386861" cy="20609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Žvaigždė: 12 kampų 4">
            <a:extLst>
              <a:ext uri="{FF2B5EF4-FFF2-40B4-BE49-F238E27FC236}">
                <a16:creationId xmlns:a16="http://schemas.microsoft.com/office/drawing/2014/main" id="{B93A3898-3759-42D1-9651-DB7473D03DCD}"/>
              </a:ext>
            </a:extLst>
          </p:cNvPr>
          <p:cNvSpPr/>
          <p:nvPr/>
        </p:nvSpPr>
        <p:spPr>
          <a:xfrm>
            <a:off x="311246" y="3228535"/>
            <a:ext cx="2282484" cy="2124000"/>
          </a:xfrm>
          <a:prstGeom prst="star1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6" name="Ovalas 5">
            <a:extLst>
              <a:ext uri="{FF2B5EF4-FFF2-40B4-BE49-F238E27FC236}">
                <a16:creationId xmlns:a16="http://schemas.microsoft.com/office/drawing/2014/main" id="{50AAB0FA-6CB5-402C-A831-4660F793AA74}"/>
              </a:ext>
            </a:extLst>
          </p:cNvPr>
          <p:cNvSpPr/>
          <p:nvPr/>
        </p:nvSpPr>
        <p:spPr>
          <a:xfrm rot="1951906">
            <a:off x="311246" y="5985580"/>
            <a:ext cx="1334673" cy="4292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as 6">
            <a:extLst>
              <a:ext uri="{FF2B5EF4-FFF2-40B4-BE49-F238E27FC236}">
                <a16:creationId xmlns:a16="http://schemas.microsoft.com/office/drawing/2014/main" id="{EFE658AA-0030-43DF-9993-402299A62CCC}"/>
              </a:ext>
            </a:extLst>
          </p:cNvPr>
          <p:cNvSpPr/>
          <p:nvPr/>
        </p:nvSpPr>
        <p:spPr>
          <a:xfrm rot="19938342">
            <a:off x="1416872" y="5701924"/>
            <a:ext cx="1334673" cy="4292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ruktūrinė schema: jungtis 7">
            <a:extLst>
              <a:ext uri="{FF2B5EF4-FFF2-40B4-BE49-F238E27FC236}">
                <a16:creationId xmlns:a16="http://schemas.microsoft.com/office/drawing/2014/main" id="{42B6C5BE-B8DA-4C08-A0D3-D2842FF5F018}"/>
              </a:ext>
            </a:extLst>
          </p:cNvPr>
          <p:cNvSpPr/>
          <p:nvPr/>
        </p:nvSpPr>
        <p:spPr>
          <a:xfrm>
            <a:off x="4098078" y="384960"/>
            <a:ext cx="1125415" cy="1111347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Comic Sans MS" panose="030F0702030302020204" pitchFamily="66" charset="0"/>
              </a:rPr>
              <a:t>K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9" name="Žvaigždė: 8 kampų 8">
            <a:extLst>
              <a:ext uri="{FF2B5EF4-FFF2-40B4-BE49-F238E27FC236}">
                <a16:creationId xmlns:a16="http://schemas.microsoft.com/office/drawing/2014/main" id="{1BEE1C82-E33B-4248-9DAC-EEE36FE6A15D}"/>
              </a:ext>
            </a:extLst>
          </p:cNvPr>
          <p:cNvSpPr/>
          <p:nvPr/>
        </p:nvSpPr>
        <p:spPr>
          <a:xfrm>
            <a:off x="798771" y="3511801"/>
            <a:ext cx="1307432" cy="1357312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ebesis 9">
            <a:extLst>
              <a:ext uri="{FF2B5EF4-FFF2-40B4-BE49-F238E27FC236}">
                <a16:creationId xmlns:a16="http://schemas.microsoft.com/office/drawing/2014/main" id="{520B31B8-BA8C-41AD-9F59-A13CE8A2A4FF}"/>
              </a:ext>
            </a:extLst>
          </p:cNvPr>
          <p:cNvSpPr/>
          <p:nvPr/>
        </p:nvSpPr>
        <p:spPr>
          <a:xfrm>
            <a:off x="336923" y="1168871"/>
            <a:ext cx="2874498" cy="1364565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Comic Sans MS" panose="030F0702030302020204" pitchFamily="66" charset="0"/>
              </a:rPr>
              <a:t>A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1" name="Debesis 10">
            <a:extLst>
              <a:ext uri="{FF2B5EF4-FFF2-40B4-BE49-F238E27FC236}">
                <a16:creationId xmlns:a16="http://schemas.microsoft.com/office/drawing/2014/main" id="{71C1F6A3-4DCA-4093-A0B9-489C7B6FE615}"/>
              </a:ext>
            </a:extLst>
          </p:cNvPr>
          <p:cNvSpPr/>
          <p:nvPr/>
        </p:nvSpPr>
        <p:spPr>
          <a:xfrm>
            <a:off x="5815069" y="1460608"/>
            <a:ext cx="2268000" cy="1116000"/>
          </a:xfrm>
          <a:prstGeom prst="cloud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čiakampis 14">
            <a:extLst>
              <a:ext uri="{FF2B5EF4-FFF2-40B4-BE49-F238E27FC236}">
                <a16:creationId xmlns:a16="http://schemas.microsoft.com/office/drawing/2014/main" id="{1113BF2F-45B7-401E-918E-6C3C2DCA8EA8}"/>
              </a:ext>
            </a:extLst>
          </p:cNvPr>
          <p:cNvSpPr/>
          <p:nvPr/>
        </p:nvSpPr>
        <p:spPr>
          <a:xfrm>
            <a:off x="5125258" y="4709870"/>
            <a:ext cx="386861" cy="20609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Žvaigždė: 12 kampų 15">
            <a:extLst>
              <a:ext uri="{FF2B5EF4-FFF2-40B4-BE49-F238E27FC236}">
                <a16:creationId xmlns:a16="http://schemas.microsoft.com/office/drawing/2014/main" id="{EE5C1C9F-0A7E-4A3A-BC3D-4C97E7E75DEF}"/>
              </a:ext>
            </a:extLst>
          </p:cNvPr>
          <p:cNvSpPr/>
          <p:nvPr/>
        </p:nvSpPr>
        <p:spPr>
          <a:xfrm>
            <a:off x="4183382" y="2636950"/>
            <a:ext cx="2282484" cy="2448000"/>
          </a:xfrm>
          <a:prstGeom prst="star1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uktūrinė schema: jungtis 16">
            <a:extLst>
              <a:ext uri="{FF2B5EF4-FFF2-40B4-BE49-F238E27FC236}">
                <a16:creationId xmlns:a16="http://schemas.microsoft.com/office/drawing/2014/main" id="{5C0AAA26-DE3C-4E76-B479-D73ACC721634}"/>
              </a:ext>
            </a:extLst>
          </p:cNvPr>
          <p:cNvSpPr/>
          <p:nvPr/>
        </p:nvSpPr>
        <p:spPr>
          <a:xfrm>
            <a:off x="4790021" y="3322154"/>
            <a:ext cx="1125415" cy="1111347"/>
          </a:xfrm>
          <a:prstGeom prst="flowChart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as 17">
            <a:extLst>
              <a:ext uri="{FF2B5EF4-FFF2-40B4-BE49-F238E27FC236}">
                <a16:creationId xmlns:a16="http://schemas.microsoft.com/office/drawing/2014/main" id="{9965B136-7BB2-4C96-BB47-F1F45DC48FEF}"/>
              </a:ext>
            </a:extLst>
          </p:cNvPr>
          <p:cNvSpPr/>
          <p:nvPr/>
        </p:nvSpPr>
        <p:spPr>
          <a:xfrm rot="1951906">
            <a:off x="4243307" y="5741558"/>
            <a:ext cx="1334673" cy="4292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as 18">
            <a:extLst>
              <a:ext uri="{FF2B5EF4-FFF2-40B4-BE49-F238E27FC236}">
                <a16:creationId xmlns:a16="http://schemas.microsoft.com/office/drawing/2014/main" id="{9AAE7285-09E0-4E6B-98C4-6DDD12F81FDC}"/>
              </a:ext>
            </a:extLst>
          </p:cNvPr>
          <p:cNvSpPr/>
          <p:nvPr/>
        </p:nvSpPr>
        <p:spPr>
          <a:xfrm rot="19538017">
            <a:off x="5185310" y="5233119"/>
            <a:ext cx="1209179" cy="4292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čiakampis 19">
            <a:extLst>
              <a:ext uri="{FF2B5EF4-FFF2-40B4-BE49-F238E27FC236}">
                <a16:creationId xmlns:a16="http://schemas.microsoft.com/office/drawing/2014/main" id="{7FEE1F36-F31F-44F7-83BC-F754177B577E}"/>
              </a:ext>
            </a:extLst>
          </p:cNvPr>
          <p:cNvSpPr/>
          <p:nvPr/>
        </p:nvSpPr>
        <p:spPr>
          <a:xfrm>
            <a:off x="7759155" y="4353088"/>
            <a:ext cx="386861" cy="24127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Žvaigždė: 12 kampų 20">
            <a:extLst>
              <a:ext uri="{FF2B5EF4-FFF2-40B4-BE49-F238E27FC236}">
                <a16:creationId xmlns:a16="http://schemas.microsoft.com/office/drawing/2014/main" id="{102651B9-0B2D-44F9-A484-505F8B2480CF}"/>
              </a:ext>
            </a:extLst>
          </p:cNvPr>
          <p:cNvSpPr/>
          <p:nvPr/>
        </p:nvSpPr>
        <p:spPr>
          <a:xfrm>
            <a:off x="6821902" y="3371501"/>
            <a:ext cx="2282484" cy="2124000"/>
          </a:xfrm>
          <a:prstGeom prst="star12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Žvaigždė: 8 kampų 21">
            <a:extLst>
              <a:ext uri="{FF2B5EF4-FFF2-40B4-BE49-F238E27FC236}">
                <a16:creationId xmlns:a16="http://schemas.microsoft.com/office/drawing/2014/main" id="{9D2BA898-FA6E-4DB7-BC89-32E6CC32C8A6}"/>
              </a:ext>
            </a:extLst>
          </p:cNvPr>
          <p:cNvSpPr/>
          <p:nvPr/>
        </p:nvSpPr>
        <p:spPr>
          <a:xfrm>
            <a:off x="7309428" y="3754845"/>
            <a:ext cx="1307432" cy="1357312"/>
          </a:xfrm>
          <a:prstGeom prst="star8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as 22">
            <a:extLst>
              <a:ext uri="{FF2B5EF4-FFF2-40B4-BE49-F238E27FC236}">
                <a16:creationId xmlns:a16="http://schemas.microsoft.com/office/drawing/2014/main" id="{D3087D6F-5F23-4B3E-82EC-AE70D422ED05}"/>
              </a:ext>
            </a:extLst>
          </p:cNvPr>
          <p:cNvSpPr/>
          <p:nvPr/>
        </p:nvSpPr>
        <p:spPr>
          <a:xfrm rot="1951906">
            <a:off x="6770239" y="5953409"/>
            <a:ext cx="1334673" cy="4292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as 23">
            <a:extLst>
              <a:ext uri="{FF2B5EF4-FFF2-40B4-BE49-F238E27FC236}">
                <a16:creationId xmlns:a16="http://schemas.microsoft.com/office/drawing/2014/main" id="{E519983F-2251-4D07-A050-B96333E30F72}"/>
              </a:ext>
            </a:extLst>
          </p:cNvPr>
          <p:cNvSpPr/>
          <p:nvPr/>
        </p:nvSpPr>
        <p:spPr>
          <a:xfrm rot="19538017">
            <a:off x="7968528" y="5602759"/>
            <a:ext cx="1209179" cy="42928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ruktūrinė schema: jungtis 24">
            <a:extLst>
              <a:ext uri="{FF2B5EF4-FFF2-40B4-BE49-F238E27FC236}">
                <a16:creationId xmlns:a16="http://schemas.microsoft.com/office/drawing/2014/main" id="{840849B7-03FC-4480-840B-BD453DE69CF1}"/>
              </a:ext>
            </a:extLst>
          </p:cNvPr>
          <p:cNvSpPr/>
          <p:nvPr/>
        </p:nvSpPr>
        <p:spPr>
          <a:xfrm>
            <a:off x="10480431" y="1552578"/>
            <a:ext cx="815926" cy="768591"/>
          </a:xfrm>
          <a:prstGeom prst="flowChartConnector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R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Struktūrinė schema: jungtis 25">
            <a:extLst>
              <a:ext uri="{FF2B5EF4-FFF2-40B4-BE49-F238E27FC236}">
                <a16:creationId xmlns:a16="http://schemas.microsoft.com/office/drawing/2014/main" id="{D31B8366-A53E-480C-8FA6-D2253795A5A2}"/>
              </a:ext>
            </a:extLst>
          </p:cNvPr>
          <p:cNvSpPr/>
          <p:nvPr/>
        </p:nvSpPr>
        <p:spPr>
          <a:xfrm>
            <a:off x="10480431" y="2553563"/>
            <a:ext cx="815926" cy="768591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dirty="0">
                <a:latin typeface="Comic Sans MS" panose="030F0702030302020204" pitchFamily="66" charset="0"/>
              </a:rPr>
              <a:t>A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27" name="Struktūrinė schema: jungtis 26">
            <a:extLst>
              <a:ext uri="{FF2B5EF4-FFF2-40B4-BE49-F238E27FC236}">
                <a16:creationId xmlns:a16="http://schemas.microsoft.com/office/drawing/2014/main" id="{C6EBBD6A-4B66-4EDB-82D8-FF3F8309E7E3}"/>
              </a:ext>
            </a:extLst>
          </p:cNvPr>
          <p:cNvSpPr/>
          <p:nvPr/>
        </p:nvSpPr>
        <p:spPr>
          <a:xfrm>
            <a:off x="10545217" y="3552313"/>
            <a:ext cx="815926" cy="768591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latin typeface="Comic Sans MS" panose="030F0702030302020204" pitchFamily="66" charset="0"/>
              </a:rPr>
              <a:t>K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28" name="Struktūrinė schema: jungtis 27">
            <a:extLst>
              <a:ext uri="{FF2B5EF4-FFF2-40B4-BE49-F238E27FC236}">
                <a16:creationId xmlns:a16="http://schemas.microsoft.com/office/drawing/2014/main" id="{C346CDE0-1FA2-460C-A6DF-8A373A050053}"/>
              </a:ext>
            </a:extLst>
          </p:cNvPr>
          <p:cNvSpPr/>
          <p:nvPr/>
        </p:nvSpPr>
        <p:spPr>
          <a:xfrm>
            <a:off x="10610003" y="4551063"/>
            <a:ext cx="815926" cy="76859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Paveikslėlis 28">
            <a:extLst>
              <a:ext uri="{FF2B5EF4-FFF2-40B4-BE49-F238E27FC236}">
                <a16:creationId xmlns:a16="http://schemas.microsoft.com/office/drawing/2014/main" id="{001E20BA-4EA7-4972-A6D5-2614119DE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866" y="1603115"/>
            <a:ext cx="786452" cy="853514"/>
          </a:xfrm>
          <a:prstGeom prst="rect">
            <a:avLst/>
          </a:prstGeom>
        </p:spPr>
      </p:pic>
      <p:pic>
        <p:nvPicPr>
          <p:cNvPr id="30" name="Paveikslėlis 29">
            <a:extLst>
              <a:ext uri="{FF2B5EF4-FFF2-40B4-BE49-F238E27FC236}">
                <a16:creationId xmlns:a16="http://schemas.microsoft.com/office/drawing/2014/main" id="{9E07EA99-FA4F-4481-863A-DCD113500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9521" y="3467390"/>
            <a:ext cx="786452" cy="853514"/>
          </a:xfrm>
          <a:prstGeom prst="rect">
            <a:avLst/>
          </a:prstGeom>
        </p:spPr>
      </p:pic>
      <p:pic>
        <p:nvPicPr>
          <p:cNvPr id="2" name="Paveikslėlis 1">
            <a:extLst>
              <a:ext uri="{FF2B5EF4-FFF2-40B4-BE49-F238E27FC236}">
                <a16:creationId xmlns:a16="http://schemas.microsoft.com/office/drawing/2014/main" id="{2F318A0C-9A95-4DB3-B1C3-5A4FF2F3D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49" y="4602662"/>
            <a:ext cx="640135" cy="749873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BFB2DF6A-D094-4ADD-9E8B-E08AC0165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743" y="4464157"/>
            <a:ext cx="643370" cy="648000"/>
          </a:xfrm>
          <a:prstGeom prst="rect">
            <a:avLst/>
          </a:prstGeom>
        </p:spPr>
      </p:pic>
      <p:pic>
        <p:nvPicPr>
          <p:cNvPr id="31" name="Paveikslėlis 30">
            <a:extLst>
              <a:ext uri="{FF2B5EF4-FFF2-40B4-BE49-F238E27FC236}">
                <a16:creationId xmlns:a16="http://schemas.microsoft.com/office/drawing/2014/main" id="{C066F1A2-4069-4CC3-ACC4-176B0A6CE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802" y="3929029"/>
            <a:ext cx="643370" cy="648000"/>
          </a:xfrm>
          <a:prstGeom prst="rect">
            <a:avLst/>
          </a:prstGeom>
        </p:spPr>
      </p:pic>
      <p:sp>
        <p:nvSpPr>
          <p:cNvPr id="32" name="Struktūrinė schema: jungtis 31">
            <a:extLst>
              <a:ext uri="{FF2B5EF4-FFF2-40B4-BE49-F238E27FC236}">
                <a16:creationId xmlns:a16="http://schemas.microsoft.com/office/drawing/2014/main" id="{6D33CA3A-8E0F-4241-AE63-B182A551D9BA}"/>
              </a:ext>
            </a:extLst>
          </p:cNvPr>
          <p:cNvSpPr/>
          <p:nvPr/>
        </p:nvSpPr>
        <p:spPr>
          <a:xfrm>
            <a:off x="10610003" y="5648178"/>
            <a:ext cx="815926" cy="768591"/>
          </a:xfrm>
          <a:prstGeom prst="flowChartConnector">
            <a:avLst/>
          </a:prstGeom>
          <a:solidFill>
            <a:srgbClr val="FF99FF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EF34C92F-1952-4B8B-8002-2674C6631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765" y="4033072"/>
            <a:ext cx="762066" cy="902286"/>
          </a:xfrm>
          <a:prstGeom prst="rect">
            <a:avLst/>
          </a:prstGeom>
        </p:spPr>
      </p:pic>
      <p:pic>
        <p:nvPicPr>
          <p:cNvPr id="33" name="Paveikslėlis 32">
            <a:extLst>
              <a:ext uri="{FF2B5EF4-FFF2-40B4-BE49-F238E27FC236}">
                <a16:creationId xmlns:a16="http://schemas.microsoft.com/office/drawing/2014/main" id="{46D7AF62-14D7-444B-86CB-F448B874E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834" y="4172156"/>
            <a:ext cx="762066" cy="902286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1295B495-D70C-4304-A233-CB257352A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2638" y="5817402"/>
            <a:ext cx="749873" cy="853514"/>
          </a:xfrm>
          <a:prstGeom prst="rect">
            <a:avLst/>
          </a:prstGeom>
        </p:spPr>
      </p:pic>
      <p:pic>
        <p:nvPicPr>
          <p:cNvPr id="34" name="Paveikslėlis 33">
            <a:extLst>
              <a:ext uri="{FF2B5EF4-FFF2-40B4-BE49-F238E27FC236}">
                <a16:creationId xmlns:a16="http://schemas.microsoft.com/office/drawing/2014/main" id="{5097A208-2ACC-4556-BE83-4BC0377E7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7623" y="5453160"/>
            <a:ext cx="749873" cy="853514"/>
          </a:xfrm>
          <a:prstGeom prst="rect">
            <a:avLst/>
          </a:prstGeom>
        </p:spPr>
      </p:pic>
      <p:pic>
        <p:nvPicPr>
          <p:cNvPr id="35" name="Paveikslėlis 34">
            <a:extLst>
              <a:ext uri="{FF2B5EF4-FFF2-40B4-BE49-F238E27FC236}">
                <a16:creationId xmlns:a16="http://schemas.microsoft.com/office/drawing/2014/main" id="{A4704CB5-0134-4D61-8529-0D3B503D8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5499" y="5140835"/>
            <a:ext cx="749873" cy="853514"/>
          </a:xfrm>
          <a:prstGeom prst="rect">
            <a:avLst/>
          </a:prstGeom>
        </p:spPr>
      </p:pic>
      <p:pic>
        <p:nvPicPr>
          <p:cNvPr id="36" name="Paveikslėlis 35">
            <a:extLst>
              <a:ext uri="{FF2B5EF4-FFF2-40B4-BE49-F238E27FC236}">
                <a16:creationId xmlns:a16="http://schemas.microsoft.com/office/drawing/2014/main" id="{EEC36F7E-5073-48BB-B91A-B16B9F248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367" y="5544218"/>
            <a:ext cx="749873" cy="853514"/>
          </a:xfrm>
          <a:prstGeom prst="rect">
            <a:avLst/>
          </a:prstGeom>
        </p:spPr>
      </p:pic>
      <p:pic>
        <p:nvPicPr>
          <p:cNvPr id="37" name="Paveikslėlis 36">
            <a:extLst>
              <a:ext uri="{FF2B5EF4-FFF2-40B4-BE49-F238E27FC236}">
                <a16:creationId xmlns:a16="http://schemas.microsoft.com/office/drawing/2014/main" id="{2F5DB811-F8CC-44B1-B536-59188A0DE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22" y="5817402"/>
            <a:ext cx="749873" cy="853514"/>
          </a:xfrm>
          <a:prstGeom prst="rect">
            <a:avLst/>
          </a:prstGeom>
        </p:spPr>
      </p:pic>
      <p:pic>
        <p:nvPicPr>
          <p:cNvPr id="38" name="Paveikslėlis 37">
            <a:extLst>
              <a:ext uri="{FF2B5EF4-FFF2-40B4-BE49-F238E27FC236}">
                <a16:creationId xmlns:a16="http://schemas.microsoft.com/office/drawing/2014/main" id="{3CAF116F-B40E-407D-89D8-36E82E455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313" y="5201459"/>
            <a:ext cx="749873" cy="853514"/>
          </a:xfrm>
          <a:prstGeom prst="rect">
            <a:avLst/>
          </a:prstGeom>
        </p:spPr>
      </p:pic>
      <p:pic>
        <p:nvPicPr>
          <p:cNvPr id="39" name="Paveikslėlis 38">
            <a:extLst>
              <a:ext uri="{FF2B5EF4-FFF2-40B4-BE49-F238E27FC236}">
                <a16:creationId xmlns:a16="http://schemas.microsoft.com/office/drawing/2014/main" id="{8D629EE2-A1A6-4F6F-AA4E-5EFB7CF896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422" y="5539463"/>
            <a:ext cx="749873" cy="853514"/>
          </a:xfrm>
          <a:prstGeom prst="rect">
            <a:avLst/>
          </a:prstGeom>
        </p:spPr>
      </p:pic>
      <p:pic>
        <p:nvPicPr>
          <p:cNvPr id="40" name="Paveikslėlis 39">
            <a:extLst>
              <a:ext uri="{FF2B5EF4-FFF2-40B4-BE49-F238E27FC236}">
                <a16:creationId xmlns:a16="http://schemas.microsoft.com/office/drawing/2014/main" id="{31AC46B3-7E6F-4EDE-9A4B-F33C53B3B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916" y="6210105"/>
            <a:ext cx="749873" cy="853514"/>
          </a:xfrm>
          <a:prstGeom prst="rect">
            <a:avLst/>
          </a:prstGeom>
        </p:spPr>
      </p:pic>
      <p:pic>
        <p:nvPicPr>
          <p:cNvPr id="41" name="Paveikslėlis 40">
            <a:extLst>
              <a:ext uri="{FF2B5EF4-FFF2-40B4-BE49-F238E27FC236}">
                <a16:creationId xmlns:a16="http://schemas.microsoft.com/office/drawing/2014/main" id="{E1EAD2AF-3389-4DF4-8E3F-DD4561CC0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7386" y="5466030"/>
            <a:ext cx="749873" cy="853514"/>
          </a:xfrm>
          <a:prstGeom prst="rect">
            <a:avLst/>
          </a:prstGeom>
        </p:spPr>
      </p:pic>
      <p:sp>
        <p:nvSpPr>
          <p:cNvPr id="42" name="Stačiakampis 41">
            <a:extLst>
              <a:ext uri="{FF2B5EF4-FFF2-40B4-BE49-F238E27FC236}">
                <a16:creationId xmlns:a16="http://schemas.microsoft.com/office/drawing/2014/main" id="{52544461-25B5-4766-B3B1-848BAAFA48C3}"/>
              </a:ext>
            </a:extLst>
          </p:cNvPr>
          <p:cNvSpPr/>
          <p:nvPr/>
        </p:nvSpPr>
        <p:spPr>
          <a:xfrm>
            <a:off x="6096000" y="187084"/>
            <a:ext cx="5692726" cy="9934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NUSPALVINK PAVEIKSLĖLĮ PAGAL DUOTŲ RAIDŽIŲ SPALVAS.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518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91C0656-F319-49E7-B924-9D8726FB8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661F7A08-A06C-4497-B2C2-46C863B03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0407FF38-BE77-4741-8824-2F509F0D2BC5}"/>
              </a:ext>
            </a:extLst>
          </p:cNvPr>
          <p:cNvSpPr/>
          <p:nvPr/>
        </p:nvSpPr>
        <p:spPr>
          <a:xfrm>
            <a:off x="956602" y="492369"/>
            <a:ext cx="10747717" cy="71745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Comic Sans MS" panose="030F0702030302020204" pitchFamily="66" charset="0"/>
              </a:rPr>
              <a:t>KUO SKIRIASI NAMELIAI ? SURASK 3 SKIRTUMUS.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9" name="Stačiakampis 8">
            <a:extLst>
              <a:ext uri="{FF2B5EF4-FFF2-40B4-BE49-F238E27FC236}">
                <a16:creationId xmlns:a16="http://schemas.microsoft.com/office/drawing/2014/main" id="{86EEFAE7-6883-46C2-9C1A-E678438E33E7}"/>
              </a:ext>
            </a:extLst>
          </p:cNvPr>
          <p:cNvSpPr/>
          <p:nvPr/>
        </p:nvSpPr>
        <p:spPr>
          <a:xfrm>
            <a:off x="1803009" y="3685736"/>
            <a:ext cx="2335237" cy="3024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čiakampis 9">
            <a:extLst>
              <a:ext uri="{FF2B5EF4-FFF2-40B4-BE49-F238E27FC236}">
                <a16:creationId xmlns:a16="http://schemas.microsoft.com/office/drawing/2014/main" id="{1C194783-CA59-4359-A528-5809EF7CF1EC}"/>
              </a:ext>
            </a:extLst>
          </p:cNvPr>
          <p:cNvSpPr/>
          <p:nvPr/>
        </p:nvSpPr>
        <p:spPr>
          <a:xfrm>
            <a:off x="6095999" y="3685736"/>
            <a:ext cx="2335237" cy="302455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ygiašonis trikampis 10">
            <a:extLst>
              <a:ext uri="{FF2B5EF4-FFF2-40B4-BE49-F238E27FC236}">
                <a16:creationId xmlns:a16="http://schemas.microsoft.com/office/drawing/2014/main" id="{EEAE3775-1C83-4398-AC9A-8091B08DA87B}"/>
              </a:ext>
            </a:extLst>
          </p:cNvPr>
          <p:cNvSpPr/>
          <p:nvPr/>
        </p:nvSpPr>
        <p:spPr>
          <a:xfrm>
            <a:off x="1695157" y="1817932"/>
            <a:ext cx="2518116" cy="186780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ygiašonis trikampis 11">
            <a:extLst>
              <a:ext uri="{FF2B5EF4-FFF2-40B4-BE49-F238E27FC236}">
                <a16:creationId xmlns:a16="http://schemas.microsoft.com/office/drawing/2014/main" id="{3FA0D522-8C8C-485A-AFC0-FB0D2A57CC51}"/>
              </a:ext>
            </a:extLst>
          </p:cNvPr>
          <p:cNvSpPr/>
          <p:nvPr/>
        </p:nvSpPr>
        <p:spPr>
          <a:xfrm>
            <a:off x="5999871" y="1817932"/>
            <a:ext cx="2518116" cy="1867804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Širdis 12">
            <a:extLst>
              <a:ext uri="{FF2B5EF4-FFF2-40B4-BE49-F238E27FC236}">
                <a16:creationId xmlns:a16="http://schemas.microsoft.com/office/drawing/2014/main" id="{B8845A10-DD26-44CC-983D-6F2B243C3F61}"/>
              </a:ext>
            </a:extLst>
          </p:cNvPr>
          <p:cNvSpPr/>
          <p:nvPr/>
        </p:nvSpPr>
        <p:spPr>
          <a:xfrm>
            <a:off x="2546252" y="2855742"/>
            <a:ext cx="815926" cy="57325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Širdis 13">
            <a:extLst>
              <a:ext uri="{FF2B5EF4-FFF2-40B4-BE49-F238E27FC236}">
                <a16:creationId xmlns:a16="http://schemas.microsoft.com/office/drawing/2014/main" id="{2FC44FE7-D612-41F4-B171-73DC0AD2718E}"/>
              </a:ext>
            </a:extLst>
          </p:cNvPr>
          <p:cNvSpPr/>
          <p:nvPr/>
        </p:nvSpPr>
        <p:spPr>
          <a:xfrm>
            <a:off x="6850966" y="2916336"/>
            <a:ext cx="815926" cy="573258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ėmelis 14">
            <a:extLst>
              <a:ext uri="{FF2B5EF4-FFF2-40B4-BE49-F238E27FC236}">
                <a16:creationId xmlns:a16="http://schemas.microsoft.com/office/drawing/2014/main" id="{C0C175B4-2BDB-4742-8375-0CD98C4D9462}"/>
              </a:ext>
            </a:extLst>
          </p:cNvPr>
          <p:cNvSpPr/>
          <p:nvPr/>
        </p:nvSpPr>
        <p:spPr>
          <a:xfrm>
            <a:off x="2067951" y="4206240"/>
            <a:ext cx="618978" cy="517306"/>
          </a:xfrm>
          <a:prstGeom prst="fra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ėmelis 16">
            <a:extLst>
              <a:ext uri="{FF2B5EF4-FFF2-40B4-BE49-F238E27FC236}">
                <a16:creationId xmlns:a16="http://schemas.microsoft.com/office/drawing/2014/main" id="{EFCE68E5-4335-4BA6-BD59-A9729BEEA939}"/>
              </a:ext>
            </a:extLst>
          </p:cNvPr>
          <p:cNvSpPr/>
          <p:nvPr/>
        </p:nvSpPr>
        <p:spPr>
          <a:xfrm>
            <a:off x="3247293" y="4203041"/>
            <a:ext cx="618978" cy="517306"/>
          </a:xfrm>
          <a:prstGeom prst="fra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ėmelis 17">
            <a:extLst>
              <a:ext uri="{FF2B5EF4-FFF2-40B4-BE49-F238E27FC236}">
                <a16:creationId xmlns:a16="http://schemas.microsoft.com/office/drawing/2014/main" id="{63888F22-9934-40B0-877E-988BF2EE63B3}"/>
              </a:ext>
            </a:extLst>
          </p:cNvPr>
          <p:cNvSpPr/>
          <p:nvPr/>
        </p:nvSpPr>
        <p:spPr>
          <a:xfrm>
            <a:off x="6264812" y="4160533"/>
            <a:ext cx="618978" cy="514107"/>
          </a:xfrm>
          <a:prstGeom prst="fra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ėmelis 18">
            <a:extLst>
              <a:ext uri="{FF2B5EF4-FFF2-40B4-BE49-F238E27FC236}">
                <a16:creationId xmlns:a16="http://schemas.microsoft.com/office/drawing/2014/main" id="{65C92DEB-692A-4984-B5BC-65AC6B2EFED1}"/>
              </a:ext>
            </a:extLst>
          </p:cNvPr>
          <p:cNvSpPr/>
          <p:nvPr/>
        </p:nvSpPr>
        <p:spPr>
          <a:xfrm>
            <a:off x="3249637" y="5033035"/>
            <a:ext cx="618978" cy="517306"/>
          </a:xfrm>
          <a:prstGeom prst="fra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ėmelis 19">
            <a:extLst>
              <a:ext uri="{FF2B5EF4-FFF2-40B4-BE49-F238E27FC236}">
                <a16:creationId xmlns:a16="http://schemas.microsoft.com/office/drawing/2014/main" id="{2505BDCF-3084-4373-AB93-77A64A3E843F}"/>
              </a:ext>
            </a:extLst>
          </p:cNvPr>
          <p:cNvSpPr/>
          <p:nvPr/>
        </p:nvSpPr>
        <p:spPr>
          <a:xfrm>
            <a:off x="2110154" y="5033035"/>
            <a:ext cx="618978" cy="517306"/>
          </a:xfrm>
          <a:prstGeom prst="fra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ėmelis 20">
            <a:extLst>
              <a:ext uri="{FF2B5EF4-FFF2-40B4-BE49-F238E27FC236}">
                <a16:creationId xmlns:a16="http://schemas.microsoft.com/office/drawing/2014/main" id="{95E4757A-84C8-4655-8A04-FB501E4846A0}"/>
              </a:ext>
            </a:extLst>
          </p:cNvPr>
          <p:cNvSpPr/>
          <p:nvPr/>
        </p:nvSpPr>
        <p:spPr>
          <a:xfrm>
            <a:off x="6330460" y="4951370"/>
            <a:ext cx="618978" cy="514107"/>
          </a:xfrm>
          <a:prstGeom prst="fra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ėmelis 21">
            <a:extLst>
              <a:ext uri="{FF2B5EF4-FFF2-40B4-BE49-F238E27FC236}">
                <a16:creationId xmlns:a16="http://schemas.microsoft.com/office/drawing/2014/main" id="{C133E366-E8BD-4526-B815-E0461C23BC55}"/>
              </a:ext>
            </a:extLst>
          </p:cNvPr>
          <p:cNvSpPr/>
          <p:nvPr/>
        </p:nvSpPr>
        <p:spPr>
          <a:xfrm>
            <a:off x="7546145" y="4934910"/>
            <a:ext cx="618978" cy="514107"/>
          </a:xfrm>
          <a:prstGeom prst="fram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Stačiakampis: viršutiniai nukirpti kampai 22">
            <a:extLst>
              <a:ext uri="{FF2B5EF4-FFF2-40B4-BE49-F238E27FC236}">
                <a16:creationId xmlns:a16="http://schemas.microsoft.com/office/drawing/2014/main" id="{9EBA582E-8B55-4C39-8489-9BF2B07FBCE1}"/>
              </a:ext>
            </a:extLst>
          </p:cNvPr>
          <p:cNvSpPr/>
          <p:nvPr/>
        </p:nvSpPr>
        <p:spPr>
          <a:xfrm>
            <a:off x="2686929" y="5859830"/>
            <a:ext cx="675249" cy="850460"/>
          </a:xfrm>
          <a:prstGeom prst="snip2Same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čiakampis: viršutiniai nukirpti kampai 23">
            <a:extLst>
              <a:ext uri="{FF2B5EF4-FFF2-40B4-BE49-F238E27FC236}">
                <a16:creationId xmlns:a16="http://schemas.microsoft.com/office/drawing/2014/main" id="{09ABA7D0-BBE0-4071-B910-85FC90044B92}"/>
              </a:ext>
            </a:extLst>
          </p:cNvPr>
          <p:cNvSpPr/>
          <p:nvPr/>
        </p:nvSpPr>
        <p:spPr>
          <a:xfrm>
            <a:off x="6991643" y="5860148"/>
            <a:ext cx="675249" cy="850460"/>
          </a:xfrm>
          <a:prstGeom prst="snip2Same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aveikslėlis 30">
            <a:extLst>
              <a:ext uri="{FF2B5EF4-FFF2-40B4-BE49-F238E27FC236}">
                <a16:creationId xmlns:a16="http://schemas.microsoft.com/office/drawing/2014/main" id="{6188F210-7779-400F-BCDF-2B6E9B660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266" y="1505243"/>
            <a:ext cx="3456000" cy="5099786"/>
          </a:xfrm>
          <a:prstGeom prst="rect">
            <a:avLst/>
          </a:prstGeom>
        </p:spPr>
      </p:pic>
      <p:pic>
        <p:nvPicPr>
          <p:cNvPr id="32" name="Paveikslėlis 31">
            <a:extLst>
              <a:ext uri="{FF2B5EF4-FFF2-40B4-BE49-F238E27FC236}">
                <a16:creationId xmlns:a16="http://schemas.microsoft.com/office/drawing/2014/main" id="{826460F3-93E2-4287-B55C-BEAFC6288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190"/>
          <a:stretch/>
        </p:blipFill>
        <p:spPr>
          <a:xfrm>
            <a:off x="4076645" y="5502473"/>
            <a:ext cx="2121149" cy="1325563"/>
          </a:xfrm>
          <a:prstGeom prst="rect">
            <a:avLst/>
          </a:prstGeom>
        </p:spPr>
      </p:pic>
      <p:pic>
        <p:nvPicPr>
          <p:cNvPr id="33" name="Paveikslėlis 32">
            <a:extLst>
              <a:ext uri="{FF2B5EF4-FFF2-40B4-BE49-F238E27FC236}">
                <a16:creationId xmlns:a16="http://schemas.microsoft.com/office/drawing/2014/main" id="{EC8C1085-2DEC-4DA0-9F5D-596B5B66C1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343" t="2658" r="1343" b="23243"/>
          <a:stretch/>
        </p:blipFill>
        <p:spPr>
          <a:xfrm>
            <a:off x="-83598" y="5568013"/>
            <a:ext cx="1920406" cy="1255855"/>
          </a:xfrm>
          <a:prstGeom prst="rect">
            <a:avLst/>
          </a:prstGeom>
        </p:spPr>
      </p:pic>
      <p:pic>
        <p:nvPicPr>
          <p:cNvPr id="34" name="Paveikslėlis 33">
            <a:extLst>
              <a:ext uri="{FF2B5EF4-FFF2-40B4-BE49-F238E27FC236}">
                <a16:creationId xmlns:a16="http://schemas.microsoft.com/office/drawing/2014/main" id="{832A9EDD-5485-46AD-9C3D-56FB859E3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860" y="5185151"/>
            <a:ext cx="1920406" cy="1694835"/>
          </a:xfrm>
          <a:prstGeom prst="rect">
            <a:avLst/>
          </a:prstGeom>
        </p:spPr>
      </p:pic>
      <p:pic>
        <p:nvPicPr>
          <p:cNvPr id="35" name="Paveikslėlis 34">
            <a:extLst>
              <a:ext uri="{FF2B5EF4-FFF2-40B4-BE49-F238E27FC236}">
                <a16:creationId xmlns:a16="http://schemas.microsoft.com/office/drawing/2014/main" id="{2CAB7FA8-EFEE-4647-B1B9-1C694F288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870" y="1443972"/>
            <a:ext cx="2176461" cy="2091109"/>
          </a:xfrm>
          <a:prstGeom prst="rect">
            <a:avLst/>
          </a:prstGeom>
        </p:spPr>
      </p:pic>
      <p:pic>
        <p:nvPicPr>
          <p:cNvPr id="36" name="Paveikslėlis 35">
            <a:extLst>
              <a:ext uri="{FF2B5EF4-FFF2-40B4-BE49-F238E27FC236}">
                <a16:creationId xmlns:a16="http://schemas.microsoft.com/office/drawing/2014/main" id="{1C6370F7-8ED4-4391-8CA2-1AB7C4301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5865" flipH="1">
            <a:off x="371153" y="1777881"/>
            <a:ext cx="1694693" cy="1692000"/>
          </a:xfrm>
          <a:prstGeom prst="rect">
            <a:avLst/>
          </a:prstGeom>
        </p:spPr>
      </p:pic>
      <p:pic>
        <p:nvPicPr>
          <p:cNvPr id="37" name="Paveikslėlis 36">
            <a:extLst>
              <a:ext uri="{FF2B5EF4-FFF2-40B4-BE49-F238E27FC236}">
                <a16:creationId xmlns:a16="http://schemas.microsoft.com/office/drawing/2014/main" id="{4445D918-B33C-4870-9528-815357BFE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5865" flipH="1">
            <a:off x="8230341" y="1419794"/>
            <a:ext cx="1406237" cy="14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337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91C0656-F319-49E7-B924-9D8726FB8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661F7A08-A06C-4497-B2C2-46C863B03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Stačiakampis 5">
            <a:extLst>
              <a:ext uri="{FF2B5EF4-FFF2-40B4-BE49-F238E27FC236}">
                <a16:creationId xmlns:a16="http://schemas.microsoft.com/office/drawing/2014/main" id="{C195B7B6-B45C-4D06-A1B6-8314801C35AF}"/>
              </a:ext>
            </a:extLst>
          </p:cNvPr>
          <p:cNvSpPr/>
          <p:nvPr/>
        </p:nvSpPr>
        <p:spPr>
          <a:xfrm>
            <a:off x="838199" y="365125"/>
            <a:ext cx="10809849" cy="111198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NUPIEŠK TIEK SAULYČIŲ, KIEK YRA RAIDELIŲ KIEKVIENOJE EILĖJE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7" name="Lentelė 6">
            <a:extLst>
              <a:ext uri="{FF2B5EF4-FFF2-40B4-BE49-F238E27FC236}">
                <a16:creationId xmlns:a16="http://schemas.microsoft.com/office/drawing/2014/main" id="{F2EA6BB0-C500-4603-A098-1FC5D611A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177658"/>
              </p:ext>
            </p:extLst>
          </p:nvPr>
        </p:nvGraphicFramePr>
        <p:xfrm>
          <a:off x="407963" y="2055812"/>
          <a:ext cx="11240085" cy="42887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75377">
                  <a:extLst>
                    <a:ext uri="{9D8B030D-6E8A-4147-A177-3AD203B41FA5}">
                      <a16:colId xmlns:a16="http://schemas.microsoft.com/office/drawing/2014/main" val="873364701"/>
                    </a:ext>
                  </a:extLst>
                </a:gridCol>
                <a:gridCol w="5664708">
                  <a:extLst>
                    <a:ext uri="{9D8B030D-6E8A-4147-A177-3AD203B41FA5}">
                      <a16:colId xmlns:a16="http://schemas.microsoft.com/office/drawing/2014/main" val="159869746"/>
                    </a:ext>
                  </a:extLst>
                </a:gridCol>
              </a:tblGrid>
              <a:tr h="14295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460122"/>
                  </a:ext>
                </a:extLst>
              </a:tr>
              <a:tr h="14295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9530296"/>
                  </a:ext>
                </a:extLst>
              </a:tr>
              <a:tr h="14295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507039"/>
                  </a:ext>
                </a:extLst>
              </a:tr>
            </a:tbl>
          </a:graphicData>
        </a:graphic>
      </p:graphicFrame>
      <p:pic>
        <p:nvPicPr>
          <p:cNvPr id="8" name="Paveikslėlis 7">
            <a:extLst>
              <a:ext uri="{FF2B5EF4-FFF2-40B4-BE49-F238E27FC236}">
                <a16:creationId xmlns:a16="http://schemas.microsoft.com/office/drawing/2014/main" id="{FE9858CA-9700-4A38-940F-5707118ADD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3952" y="2205000"/>
            <a:ext cx="1101254" cy="1152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ACDAB3C7-A3BD-4228-BA0A-5E01F7383D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83186" y="2205000"/>
            <a:ext cx="1101254" cy="1152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3A783D4D-8AC0-4EF8-9E80-A3D545CD68D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22420" y="2205000"/>
            <a:ext cx="1101254" cy="1152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09168DF6-A49B-4A59-8887-788D7C9801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27656" y="2205000"/>
            <a:ext cx="1101254" cy="1152000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:a16="http://schemas.microsoft.com/office/drawing/2014/main" id="{6A932D7A-84AD-4E08-AB2D-071598082A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333"/>
          <a:stretch/>
        </p:blipFill>
        <p:spPr>
          <a:xfrm>
            <a:off x="407964" y="3498170"/>
            <a:ext cx="1397055" cy="1368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:a16="http://schemas.microsoft.com/office/drawing/2014/main" id="{4851ED3A-533A-491E-83C5-ECC349CB4D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9333"/>
          <a:stretch/>
        </p:blipFill>
        <p:spPr>
          <a:xfrm>
            <a:off x="2984440" y="3532920"/>
            <a:ext cx="1397055" cy="136800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B57A95A1-D153-4C7D-905F-8337A9298D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b="9333"/>
          <a:stretch/>
        </p:blipFill>
        <p:spPr>
          <a:xfrm>
            <a:off x="1715062" y="3532920"/>
            <a:ext cx="1397055" cy="1368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361A4EF-AEB2-41B2-823A-EDC1953A10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709" r="26034"/>
          <a:stretch/>
        </p:blipFill>
        <p:spPr>
          <a:xfrm>
            <a:off x="472027" y="4866170"/>
            <a:ext cx="1098472" cy="1584000"/>
          </a:xfrm>
          <a:prstGeom prst="rect">
            <a:avLst/>
          </a:prstGeom>
        </p:spPr>
      </p:pic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188548C4-E198-4237-ADD3-3891703E1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27709" r="26034"/>
          <a:stretch/>
        </p:blipFill>
        <p:spPr>
          <a:xfrm>
            <a:off x="1571232" y="4848488"/>
            <a:ext cx="1098472" cy="1584000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E13B20E2-E390-4960-9981-6231D608B7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27709" r="26034"/>
          <a:stretch/>
        </p:blipFill>
        <p:spPr>
          <a:xfrm>
            <a:off x="2638461" y="4843889"/>
            <a:ext cx="1098472" cy="158400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140EB0A8-32B5-41E8-967F-7ABDF5B648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7709" r="26034"/>
          <a:stretch/>
        </p:blipFill>
        <p:spPr>
          <a:xfrm>
            <a:off x="3679833" y="4866170"/>
            <a:ext cx="1098472" cy="1584000"/>
          </a:xfrm>
          <a:prstGeom prst="rect">
            <a:avLst/>
          </a:prstGeom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id="{0A8D6D30-40BA-48F3-A012-A86923C757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709" r="26034"/>
          <a:stretch/>
        </p:blipFill>
        <p:spPr>
          <a:xfrm>
            <a:off x="4749036" y="4843889"/>
            <a:ext cx="1098472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34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čiakampis 2">
            <a:extLst>
              <a:ext uri="{FF2B5EF4-FFF2-40B4-BE49-F238E27FC236}">
                <a16:creationId xmlns:a16="http://schemas.microsoft.com/office/drawing/2014/main" id="{EEAC1AE0-ADF8-476E-9321-E534D4EC9082}"/>
              </a:ext>
            </a:extLst>
          </p:cNvPr>
          <p:cNvSpPr/>
          <p:nvPr/>
        </p:nvSpPr>
        <p:spPr>
          <a:xfrm>
            <a:off x="2096086" y="112541"/>
            <a:ext cx="8440616" cy="10128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Comic Sans MS" panose="030F0702030302020204" pitchFamily="66" charset="0"/>
              </a:rPr>
              <a:t>SUDĖK KALADĖLES PAGAL PAVYZDĮ.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5" name="Stačiakampis 4">
            <a:extLst>
              <a:ext uri="{FF2B5EF4-FFF2-40B4-BE49-F238E27FC236}">
                <a16:creationId xmlns:a16="http://schemas.microsoft.com/office/drawing/2014/main" id="{B691E971-F8CA-4513-A531-CDEDCDAD149C}"/>
              </a:ext>
            </a:extLst>
          </p:cNvPr>
          <p:cNvSpPr/>
          <p:nvPr/>
        </p:nvSpPr>
        <p:spPr>
          <a:xfrm>
            <a:off x="361070" y="3595579"/>
            <a:ext cx="2100776" cy="815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tačiakampis 6">
            <a:extLst>
              <a:ext uri="{FF2B5EF4-FFF2-40B4-BE49-F238E27FC236}">
                <a16:creationId xmlns:a16="http://schemas.microsoft.com/office/drawing/2014/main" id="{FB49B620-2F5E-428F-B33D-331150BC2169}"/>
              </a:ext>
            </a:extLst>
          </p:cNvPr>
          <p:cNvSpPr/>
          <p:nvPr/>
        </p:nvSpPr>
        <p:spPr>
          <a:xfrm>
            <a:off x="361070" y="2779653"/>
            <a:ext cx="2100776" cy="8159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latin typeface="Comic Sans MS" panose="030F0702030302020204" pitchFamily="66" charset="0"/>
              </a:rPr>
              <a:t>L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8" name="Stačiakampis 7">
            <a:extLst>
              <a:ext uri="{FF2B5EF4-FFF2-40B4-BE49-F238E27FC236}">
                <a16:creationId xmlns:a16="http://schemas.microsoft.com/office/drawing/2014/main" id="{C6C68769-8220-4CD7-A810-AB480E5EAA82}"/>
              </a:ext>
            </a:extLst>
          </p:cNvPr>
          <p:cNvSpPr/>
          <p:nvPr/>
        </p:nvSpPr>
        <p:spPr>
          <a:xfrm>
            <a:off x="361070" y="1963727"/>
            <a:ext cx="2100776" cy="8159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latin typeface="Comic Sans MS" panose="030F0702030302020204" pitchFamily="66" charset="0"/>
              </a:rPr>
              <a:t>O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9" name="Stačiakampis 8">
            <a:extLst>
              <a:ext uri="{FF2B5EF4-FFF2-40B4-BE49-F238E27FC236}">
                <a16:creationId xmlns:a16="http://schemas.microsoft.com/office/drawing/2014/main" id="{C2D2D640-BFB5-41A1-AC03-AE0603BE002E}"/>
              </a:ext>
            </a:extLst>
          </p:cNvPr>
          <p:cNvSpPr/>
          <p:nvPr/>
        </p:nvSpPr>
        <p:spPr>
          <a:xfrm>
            <a:off x="361070" y="4415022"/>
            <a:ext cx="2100776" cy="8159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Stačiakampis 17">
            <a:extLst>
              <a:ext uri="{FF2B5EF4-FFF2-40B4-BE49-F238E27FC236}">
                <a16:creationId xmlns:a16="http://schemas.microsoft.com/office/drawing/2014/main" id="{1404572B-4EEE-4C7A-9C64-4F8363091243}"/>
              </a:ext>
            </a:extLst>
          </p:cNvPr>
          <p:cNvSpPr/>
          <p:nvPr/>
        </p:nvSpPr>
        <p:spPr>
          <a:xfrm>
            <a:off x="3924886" y="3129987"/>
            <a:ext cx="2100776" cy="8159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latin typeface="Comic Sans MS" panose="030F0702030302020204" pitchFamily="66" charset="0"/>
              </a:rPr>
              <a:t>O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9" name="Stačiakampis 18">
            <a:extLst>
              <a:ext uri="{FF2B5EF4-FFF2-40B4-BE49-F238E27FC236}">
                <a16:creationId xmlns:a16="http://schemas.microsoft.com/office/drawing/2014/main" id="{3D44DFC5-A7F6-41DA-B49A-371769583C33}"/>
              </a:ext>
            </a:extLst>
          </p:cNvPr>
          <p:cNvSpPr/>
          <p:nvPr/>
        </p:nvSpPr>
        <p:spPr>
          <a:xfrm>
            <a:off x="8968155" y="1441628"/>
            <a:ext cx="2100776" cy="8159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latin typeface="Comic Sans MS" panose="030F0702030302020204" pitchFamily="66" charset="0"/>
              </a:rPr>
              <a:t>R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20" name="Stačiakampis 19">
            <a:extLst>
              <a:ext uri="{FF2B5EF4-FFF2-40B4-BE49-F238E27FC236}">
                <a16:creationId xmlns:a16="http://schemas.microsoft.com/office/drawing/2014/main" id="{C65BB2F0-408F-4219-96C3-EDD6FD81923B}"/>
              </a:ext>
            </a:extLst>
          </p:cNvPr>
          <p:cNvSpPr/>
          <p:nvPr/>
        </p:nvSpPr>
        <p:spPr>
          <a:xfrm>
            <a:off x="9589479" y="2890755"/>
            <a:ext cx="2100776" cy="8159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latin typeface="Comic Sans MS" panose="030F0702030302020204" pitchFamily="66" charset="0"/>
              </a:rPr>
              <a:t>L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21" name="Stačiakampis 20">
            <a:extLst>
              <a:ext uri="{FF2B5EF4-FFF2-40B4-BE49-F238E27FC236}">
                <a16:creationId xmlns:a16="http://schemas.microsoft.com/office/drawing/2014/main" id="{2301A66A-45A8-48C3-AF8B-7139EDE0A134}"/>
              </a:ext>
            </a:extLst>
          </p:cNvPr>
          <p:cNvSpPr/>
          <p:nvPr/>
        </p:nvSpPr>
        <p:spPr>
          <a:xfrm>
            <a:off x="3995224" y="1536895"/>
            <a:ext cx="2100776" cy="8159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latin typeface="Comic Sans MS" panose="030F0702030302020204" pitchFamily="66" charset="0"/>
              </a:rPr>
              <a:t>A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22" name="Stačiakampis 21">
            <a:extLst>
              <a:ext uri="{FF2B5EF4-FFF2-40B4-BE49-F238E27FC236}">
                <a16:creationId xmlns:a16="http://schemas.microsoft.com/office/drawing/2014/main" id="{AA4DCBC3-1F59-4B36-8E25-70493748DE34}"/>
              </a:ext>
            </a:extLst>
          </p:cNvPr>
          <p:cNvSpPr/>
          <p:nvPr/>
        </p:nvSpPr>
        <p:spPr>
          <a:xfrm>
            <a:off x="3652910" y="4872221"/>
            <a:ext cx="2100776" cy="815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M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Stačiakampis 22">
            <a:extLst>
              <a:ext uri="{FF2B5EF4-FFF2-40B4-BE49-F238E27FC236}">
                <a16:creationId xmlns:a16="http://schemas.microsoft.com/office/drawing/2014/main" id="{68255428-69D5-44A1-836E-FFD689278BBD}"/>
              </a:ext>
            </a:extLst>
          </p:cNvPr>
          <p:cNvSpPr/>
          <p:nvPr/>
        </p:nvSpPr>
        <p:spPr>
          <a:xfrm>
            <a:off x="9759461" y="4389044"/>
            <a:ext cx="2100776" cy="8159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K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Stačiakampis 23">
            <a:extLst>
              <a:ext uri="{FF2B5EF4-FFF2-40B4-BE49-F238E27FC236}">
                <a16:creationId xmlns:a16="http://schemas.microsoft.com/office/drawing/2014/main" id="{A7129427-7E7C-4F65-A3F2-87A7185798B7}"/>
              </a:ext>
            </a:extLst>
          </p:cNvPr>
          <p:cNvSpPr/>
          <p:nvPr/>
        </p:nvSpPr>
        <p:spPr>
          <a:xfrm>
            <a:off x="6944750" y="4600446"/>
            <a:ext cx="2100776" cy="8159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U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Stačiakampis 24">
            <a:extLst>
              <a:ext uri="{FF2B5EF4-FFF2-40B4-BE49-F238E27FC236}">
                <a16:creationId xmlns:a16="http://schemas.microsoft.com/office/drawing/2014/main" id="{6EBD078F-99F3-4F77-A86A-26EC38B1132A}"/>
              </a:ext>
            </a:extLst>
          </p:cNvPr>
          <p:cNvSpPr/>
          <p:nvPr/>
        </p:nvSpPr>
        <p:spPr>
          <a:xfrm>
            <a:off x="6757182" y="2575346"/>
            <a:ext cx="2100776" cy="81592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t-LT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Stačiakampis 27">
            <a:extLst>
              <a:ext uri="{FF2B5EF4-FFF2-40B4-BE49-F238E27FC236}">
                <a16:creationId xmlns:a16="http://schemas.microsoft.com/office/drawing/2014/main" id="{0ED6F003-A8AD-43C3-9880-F57FAEAB1576}"/>
              </a:ext>
            </a:extLst>
          </p:cNvPr>
          <p:cNvSpPr/>
          <p:nvPr/>
        </p:nvSpPr>
        <p:spPr>
          <a:xfrm>
            <a:off x="928468" y="5938471"/>
            <a:ext cx="6625883" cy="8159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dirty="0">
                <a:latin typeface="Comic Sans MS" panose="030F0702030302020204" pitchFamily="66" charset="0"/>
              </a:rPr>
              <a:t>ATLIKTI UŽDUOTĮ TAU REIKS ŽIRKLIŲ.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56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91C0656-F319-49E7-B924-9D8726FB8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661F7A08-A06C-4497-B2C2-46C863B03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Stačiakampis 2">
            <a:extLst>
              <a:ext uri="{FF2B5EF4-FFF2-40B4-BE49-F238E27FC236}">
                <a16:creationId xmlns:a16="http://schemas.microsoft.com/office/drawing/2014/main" id="{55EFCF74-EDC4-4808-91E7-0AA50A0C2E51}"/>
              </a:ext>
            </a:extLst>
          </p:cNvPr>
          <p:cNvSpPr/>
          <p:nvPr/>
        </p:nvSpPr>
        <p:spPr>
          <a:xfrm>
            <a:off x="1195754" y="478302"/>
            <a:ext cx="9833317" cy="7455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PASAKYK VIENU ŽODŽIU, KAS TAI PER DAIKTAI, KURIUOS MATAI.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Slinktis: vertikali 5">
            <a:extLst>
              <a:ext uri="{FF2B5EF4-FFF2-40B4-BE49-F238E27FC236}">
                <a16:creationId xmlns:a16="http://schemas.microsoft.com/office/drawing/2014/main" id="{CA35BE09-0F21-4D8F-AD6A-5FC2D94EC2C1}"/>
              </a:ext>
            </a:extLst>
          </p:cNvPr>
          <p:cNvSpPr/>
          <p:nvPr/>
        </p:nvSpPr>
        <p:spPr>
          <a:xfrm>
            <a:off x="658520" y="1493074"/>
            <a:ext cx="5779183" cy="5247249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id="{8961A4EC-1599-4136-B3AD-84C1D6381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1" y="2172875"/>
            <a:ext cx="4320000" cy="4320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B65B4D4C-0DCE-42DD-9F56-87F80BD26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111" y="3200077"/>
            <a:ext cx="4728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51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207</Words>
  <Application>Microsoft Office PowerPoint</Application>
  <PresentationFormat>Plačiaekranė</PresentationFormat>
  <Paragraphs>61</Paragraphs>
  <Slides>14</Slides>
  <Notes>2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„Office“ tema</vt:lpstr>
      <vt:lpstr>MANO LINKSMOSIOS RAIDELĖS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SUGRUPUOK RAIDELES PO 3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MANO LINKSMOSIOS RAIDELĖS</dc:title>
  <dc:creator>20190828s</dc:creator>
  <cp:lastModifiedBy>20190828s</cp:lastModifiedBy>
  <cp:revision>49</cp:revision>
  <dcterms:created xsi:type="dcterms:W3CDTF">2020-04-06T19:48:20Z</dcterms:created>
  <dcterms:modified xsi:type="dcterms:W3CDTF">2020-04-09T11:58:30Z</dcterms:modified>
</cp:coreProperties>
</file>