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84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9" r:id="rId25"/>
    <p:sldId id="278" r:id="rId26"/>
    <p:sldId id="283" r:id="rId27"/>
    <p:sldId id="280" r:id="rId28"/>
    <p:sldId id="281" r:id="rId29"/>
    <p:sldId id="282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3370" autoAdjust="0"/>
  </p:normalViewPr>
  <p:slideViewPr>
    <p:cSldViewPr snapToGrid="0">
      <p:cViewPr varScale="1">
        <p:scale>
          <a:sx n="72" d="100"/>
          <a:sy n="72" d="100"/>
        </p:scale>
        <p:origin x="6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D77F8-31CD-43BD-AAD9-F5C6F1119638}" type="datetimeFigureOut">
              <a:rPr lang="lt-LT" smtClean="0"/>
              <a:t>2020-04-06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F734B-414C-4F38-A821-ACD803A6F5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2477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F734B-414C-4F38-A821-ACD803A6F590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7130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9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8612FA9-69C1-4A45-BF21-A3CEFF854C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Mano abėcėlė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6A12E8A8-79E5-4581-B33A-B9745903D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585252"/>
            <a:ext cx="8689976" cy="1484244"/>
          </a:xfrm>
        </p:spPr>
        <p:txBody>
          <a:bodyPr>
            <a:normAutofit lnSpcReduction="10000"/>
          </a:bodyPr>
          <a:lstStyle/>
          <a:p>
            <a:pPr algn="r"/>
            <a:r>
              <a:rPr lang="lt-LT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Kauno lopšelis- darželis „Liepaitė“</a:t>
            </a:r>
          </a:p>
          <a:p>
            <a:pPr algn="r"/>
            <a:r>
              <a:rPr lang="lt-LT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Parengė: Rasa </a:t>
            </a:r>
            <a:r>
              <a:rPr lang="lt-LT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Barvainienė</a:t>
            </a:r>
            <a:endParaRPr lang="lt-LT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Aistė </a:t>
            </a:r>
            <a:r>
              <a:rPr lang="lt-LT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Guobė</a:t>
            </a:r>
            <a:endParaRPr lang="en-US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1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FE8E5F5-60B2-4D58-B15F-CE3EC19E02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6057544"/>
            <a:ext cx="2609314" cy="96325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71A05C4-8163-495A-A660-47EBEEB1D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1" r="64170" b="10232"/>
          <a:stretch/>
        </p:blipFill>
        <p:spPr>
          <a:xfrm>
            <a:off x="6719074" y="-106032"/>
            <a:ext cx="2269066" cy="2262168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A9D125F-21A9-4C18-B1E8-9ACC44C64C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97"/>
          <a:stretch/>
        </p:blipFill>
        <p:spPr>
          <a:xfrm>
            <a:off x="870037" y="2287904"/>
            <a:ext cx="2579736" cy="288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1590D44-4698-427A-BCBE-273B2279A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88"/>
          <a:stretch/>
        </p:blipFill>
        <p:spPr>
          <a:xfrm>
            <a:off x="5232780" y="2696732"/>
            <a:ext cx="2042963" cy="2916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C702D1F-0E73-4455-9E06-CA7BE63FCE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77" t="4923" r="8425" b="11410"/>
          <a:stretch/>
        </p:blipFill>
        <p:spPr>
          <a:xfrm>
            <a:off x="8720138" y="2696732"/>
            <a:ext cx="2278058" cy="2471172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1082664" y="5147959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G</a:t>
            </a:r>
            <a:r>
              <a:rPr lang="lt-LT" sz="3200" b="1" dirty="0"/>
              <a:t>AI-DYS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5214753" y="5688554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G</a:t>
            </a:r>
            <a:r>
              <a:rPr lang="lt-LT" sz="3200" b="1" dirty="0"/>
              <a:t>I-TA-RA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9179170" y="5167904"/>
            <a:ext cx="2073702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92D050"/>
                </a:solidFill>
              </a:rPr>
              <a:t>G</a:t>
            </a:r>
            <a:r>
              <a:rPr lang="lt-LT" sz="3200" b="1" dirty="0"/>
              <a:t>RY-BAS</a:t>
            </a:r>
          </a:p>
        </p:txBody>
      </p:sp>
      <p:sp>
        <p:nvSpPr>
          <p:cNvPr id="10" name="Ovalas 9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33168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5616BED1-E936-4870-BDBD-2AF490E82A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8261" y="2186916"/>
            <a:ext cx="3852000" cy="3852000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729AEF89-5FCC-4826-94AA-8A02FA79C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285"/>
          <a:stretch/>
        </p:blipFill>
        <p:spPr>
          <a:xfrm>
            <a:off x="7850578" y="402689"/>
            <a:ext cx="1374486" cy="2556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0B80001-F174-43C3-9E04-29BD4C0A5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7" y="6038916"/>
            <a:ext cx="2609314" cy="963251"/>
          </a:xfrm>
          <a:prstGeom prst="rect">
            <a:avLst/>
          </a:prstGeom>
        </p:spPr>
      </p:pic>
      <p:sp>
        <p:nvSpPr>
          <p:cNvPr id="6" name="Teksto vietos rezervavimo ženklas 4"/>
          <p:cNvSpPr txBox="1">
            <a:spLocks/>
          </p:cNvSpPr>
          <p:nvPr/>
        </p:nvSpPr>
        <p:spPr>
          <a:xfrm>
            <a:off x="3244492" y="5498321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H</a:t>
            </a:r>
            <a:r>
              <a:rPr lang="lt-LT" sz="3200" b="1" dirty="0"/>
              <a:t>ER-BAS</a:t>
            </a:r>
          </a:p>
        </p:txBody>
      </p:sp>
      <p:sp>
        <p:nvSpPr>
          <p:cNvPr id="7" name="Ovalas 6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ŠIS ŽODIS?</a:t>
            </a:r>
          </a:p>
        </p:txBody>
      </p:sp>
    </p:spTree>
    <p:extLst>
      <p:ext uri="{BB962C8B-B14F-4D97-AF65-F5344CB8AC3E}">
        <p14:creationId xmlns:p14="http://schemas.microsoft.com/office/powerpoint/2010/main" val="17771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000">
        <p14:ripple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2E2D9D88-4AAC-4586-A3F3-4D4A3CD6521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873"/>
          <a:stretch/>
        </p:blipFill>
        <p:spPr>
          <a:xfrm>
            <a:off x="4616942" y="2828500"/>
            <a:ext cx="2967230" cy="2880000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1EEE0637-A99D-4283-855E-ED19DA749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090"/>
          <a:stretch/>
        </p:blipFill>
        <p:spPr>
          <a:xfrm>
            <a:off x="7627041" y="0"/>
            <a:ext cx="860147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114586C-9C3E-4567-BEB4-9372C58FA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307"/>
          <a:stretch/>
        </p:blipFill>
        <p:spPr>
          <a:xfrm>
            <a:off x="560912" y="1881858"/>
            <a:ext cx="3121783" cy="2880001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D6DD7D2-D751-4064-BE1E-79B61702A8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512"/>
          <a:stretch/>
        </p:blipFill>
        <p:spPr>
          <a:xfrm>
            <a:off x="9179170" y="2520000"/>
            <a:ext cx="2095500" cy="252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DA3CA34F-E382-4693-8FA3-A1D26A0D7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98303"/>
            <a:ext cx="2609314" cy="963251"/>
          </a:xfrm>
          <a:prstGeom prst="rect">
            <a:avLst/>
          </a:prstGeom>
        </p:spPr>
      </p:pic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880259" y="4875930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I</a:t>
            </a:r>
            <a:r>
              <a:rPr lang="lt-LT" sz="3200" b="1" dirty="0"/>
              <a:t>N-KI-LAS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5214753" y="5688554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I</a:t>
            </a:r>
            <a:r>
              <a:rPr lang="lt-LT" sz="3200" b="1" dirty="0"/>
              <a:t>N-KA-RAS</a:t>
            </a:r>
          </a:p>
        </p:txBody>
      </p:sp>
      <p:sp>
        <p:nvSpPr>
          <p:cNvPr id="10" name="Teksto vietos rezervavimo ženklas 4"/>
          <p:cNvSpPr txBox="1">
            <a:spLocks/>
          </p:cNvSpPr>
          <p:nvPr/>
        </p:nvSpPr>
        <p:spPr>
          <a:xfrm>
            <a:off x="9179170" y="5167904"/>
            <a:ext cx="2073702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70C0"/>
                </a:solidFill>
              </a:rPr>
              <a:t>I</a:t>
            </a:r>
            <a:r>
              <a:rPr lang="lt-LT" sz="3200" b="1" dirty="0"/>
              <a:t>R-KLAI</a:t>
            </a:r>
          </a:p>
        </p:txBody>
      </p:sp>
      <p:sp>
        <p:nvSpPr>
          <p:cNvPr id="12" name="Ovalas 11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21287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1">
            <a:extLst>
              <a:ext uri="{FF2B5EF4-FFF2-40B4-BE49-F238E27FC236}">
                <a16:creationId xmlns:a16="http://schemas.microsoft.com/office/drawing/2014/main" id="{E957D1DF-C71A-4E86-BCE4-55E8335295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5767" y="2551730"/>
            <a:ext cx="4350409" cy="278901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9B3E65C-7926-4677-84E7-9A7DD3DC0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209"/>
          <a:stretch/>
        </p:blipFill>
        <p:spPr>
          <a:xfrm>
            <a:off x="7332886" y="319730"/>
            <a:ext cx="2192673" cy="252897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D4FE8AF-6727-4FE8-B63D-DF7C689DA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36990"/>
            <a:ext cx="2609314" cy="963251"/>
          </a:xfrm>
          <a:prstGeom prst="rect">
            <a:avLst/>
          </a:prstGeom>
        </p:spPr>
      </p:pic>
      <p:sp>
        <p:nvSpPr>
          <p:cNvPr id="6" name="Teksto vietos rezervavimo ženklas 4"/>
          <p:cNvSpPr txBox="1">
            <a:spLocks/>
          </p:cNvSpPr>
          <p:nvPr/>
        </p:nvSpPr>
        <p:spPr>
          <a:xfrm>
            <a:off x="3270869" y="5340741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Y</a:t>
            </a:r>
            <a:r>
              <a:rPr lang="lt-LT" sz="3200" b="1" dirty="0"/>
              <a:t>-LA</a:t>
            </a:r>
          </a:p>
        </p:txBody>
      </p:sp>
      <p:sp>
        <p:nvSpPr>
          <p:cNvPr id="7" name="Ovalas 6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ŠIS ŽODIS?</a:t>
            </a:r>
          </a:p>
        </p:txBody>
      </p:sp>
    </p:spTree>
    <p:extLst>
      <p:ext uri="{BB962C8B-B14F-4D97-AF65-F5344CB8AC3E}">
        <p14:creationId xmlns:p14="http://schemas.microsoft.com/office/powerpoint/2010/main" val="24228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000">
        <p14:ripple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863BEB80-4CC1-4F54-A6B3-DA6D947C2E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447"/>
          <a:stretch/>
        </p:blipFill>
        <p:spPr>
          <a:xfrm>
            <a:off x="1094714" y="925018"/>
            <a:ext cx="2301437" cy="2084015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319CF30-6522-4E89-9705-EB922927C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631" b="18493"/>
          <a:stretch/>
        </p:blipFill>
        <p:spPr>
          <a:xfrm>
            <a:off x="7208592" y="-125570"/>
            <a:ext cx="1331705" cy="2232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A4C0B94-CFFD-4279-B0C3-14BEA4FA27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92"/>
          <a:stretch/>
        </p:blipFill>
        <p:spPr>
          <a:xfrm>
            <a:off x="8952044" y="925018"/>
            <a:ext cx="2407972" cy="2303653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5C76EC3-31FD-4BE8-8EF1-BB5FC4FAC2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-1" t="39568" r="911" b="-1"/>
          <a:stretch/>
        </p:blipFill>
        <p:spPr>
          <a:xfrm>
            <a:off x="-50605" y="4013711"/>
            <a:ext cx="12353193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24FF842C-A06A-4C7D-8467-3DBF10012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37" y="5894749"/>
            <a:ext cx="2609314" cy="963251"/>
          </a:xfrm>
          <a:prstGeom prst="rect">
            <a:avLst/>
          </a:prstGeom>
        </p:spPr>
      </p:pic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1247056" y="2894423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J</a:t>
            </a:r>
            <a:r>
              <a:rPr lang="lt-LT" sz="3200" b="1" dirty="0"/>
              <a:t>Ū-REI-VIS</a:t>
            </a:r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9589648" y="3164721"/>
            <a:ext cx="2073702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92D050"/>
                </a:solidFill>
              </a:rPr>
              <a:t>J</a:t>
            </a:r>
            <a:r>
              <a:rPr lang="lt-LT" sz="3200" b="1" dirty="0"/>
              <a:t>AU-TIS</a:t>
            </a:r>
          </a:p>
        </p:txBody>
      </p:sp>
      <p:sp>
        <p:nvSpPr>
          <p:cNvPr id="14" name="Teksto vietos rezervavimo ženklas 4"/>
          <p:cNvSpPr txBox="1">
            <a:spLocks/>
          </p:cNvSpPr>
          <p:nvPr/>
        </p:nvSpPr>
        <p:spPr>
          <a:xfrm>
            <a:off x="3992736" y="3200995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lt-LT" sz="3200" b="1" dirty="0"/>
              <a:t>Ū-RA</a:t>
            </a:r>
          </a:p>
        </p:txBody>
      </p:sp>
      <p:sp>
        <p:nvSpPr>
          <p:cNvPr id="15" name="Ovalas 14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17381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1">
            <a:extLst>
              <a:ext uri="{FF2B5EF4-FFF2-40B4-BE49-F238E27FC236}">
                <a16:creationId xmlns:a16="http://schemas.microsoft.com/office/drawing/2014/main" id="{D62BA39C-5D11-47C9-804F-56DDE9CD39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312"/>
          <a:stretch/>
        </p:blipFill>
        <p:spPr>
          <a:xfrm>
            <a:off x="4411108" y="3157575"/>
            <a:ext cx="2287987" cy="2160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5364E00-5BAC-475A-AC0D-AA7BC12EB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3932" b="14286"/>
          <a:stretch/>
        </p:blipFill>
        <p:spPr>
          <a:xfrm>
            <a:off x="8036270" y="0"/>
            <a:ext cx="1690358" cy="216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401A0F7-C195-4401-8430-74BBF849D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513" b="27385"/>
          <a:stretch/>
        </p:blipFill>
        <p:spPr>
          <a:xfrm>
            <a:off x="6895504" y="2301009"/>
            <a:ext cx="4639981" cy="2175223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1F27177-B27B-4C15-9FCB-564D16DCC8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385"/>
          <a:stretch/>
        </p:blipFill>
        <p:spPr>
          <a:xfrm>
            <a:off x="342075" y="1881553"/>
            <a:ext cx="3229299" cy="2532565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BED6B42-D57C-42DF-8480-E08DEEA7A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1" y="6050360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801128" y="4446274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K</a:t>
            </a:r>
            <a:r>
              <a:rPr lang="lt-LT" sz="3200" b="1" dirty="0"/>
              <a:t>AR-VĖ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493783" y="5349238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K</a:t>
            </a:r>
            <a:r>
              <a:rPr lang="lt-LT" sz="3200" b="1" dirty="0"/>
              <a:t>A-TI-NAS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7860389" y="4414118"/>
            <a:ext cx="2903090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B050"/>
                </a:solidFill>
              </a:rPr>
              <a:t>K</a:t>
            </a:r>
            <a:r>
              <a:rPr lang="lt-LT" sz="3200" b="1" dirty="0"/>
              <a:t>RO-KO-DI-LAS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10370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1">
            <a:extLst>
              <a:ext uri="{FF2B5EF4-FFF2-40B4-BE49-F238E27FC236}">
                <a16:creationId xmlns:a16="http://schemas.microsoft.com/office/drawing/2014/main" id="{412C3C35-F167-4BBB-86AA-EB92A16B68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23"/>
          <a:stretch/>
        </p:blipFill>
        <p:spPr>
          <a:xfrm>
            <a:off x="420318" y="1686401"/>
            <a:ext cx="2916947" cy="2844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39F2512-D8D7-4939-9EBE-415FAA5DF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0" r="43347"/>
          <a:stretch/>
        </p:blipFill>
        <p:spPr>
          <a:xfrm>
            <a:off x="7709247" y="0"/>
            <a:ext cx="1913206" cy="2556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022E15D-63B2-4C45-8E49-B3030BBFC5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07"/>
          <a:stretch/>
        </p:blipFill>
        <p:spPr>
          <a:xfrm>
            <a:off x="8450214" y="2691148"/>
            <a:ext cx="2328176" cy="2303405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0746992E-D464-44A0-8E0B-CE65FC65BC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076" y="2718000"/>
            <a:ext cx="2832813" cy="252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A52464F-AFDB-4EB4-969C-BA5588BC4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603" y="5974798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552307" y="4456324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L</a:t>
            </a:r>
            <a:r>
              <a:rPr lang="lt-LT" sz="3200" b="1" dirty="0"/>
              <a:t>A-PĖ</a:t>
            </a:r>
          </a:p>
        </p:txBody>
      </p:sp>
      <p:sp>
        <p:nvSpPr>
          <p:cNvPr id="10" name="Teksto vietos rezervavimo ženklas 4"/>
          <p:cNvSpPr txBox="1">
            <a:spLocks/>
          </p:cNvSpPr>
          <p:nvPr/>
        </p:nvSpPr>
        <p:spPr>
          <a:xfrm>
            <a:off x="4204076" y="5129702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L</a:t>
            </a:r>
            <a:r>
              <a:rPr lang="lt-LT" sz="3200" b="1" dirty="0"/>
              <a:t>A-PAS</a:t>
            </a:r>
          </a:p>
        </p:txBody>
      </p:sp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8710115" y="4967702"/>
            <a:ext cx="2073702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92D050"/>
                </a:solidFill>
              </a:rPr>
              <a:t>L</a:t>
            </a:r>
            <a:r>
              <a:rPr lang="lt-LT" sz="3200" b="1" dirty="0"/>
              <a:t>IŪ-TAS</a:t>
            </a:r>
          </a:p>
        </p:txBody>
      </p:sp>
      <p:sp>
        <p:nvSpPr>
          <p:cNvPr id="13" name="Ovalas 12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40144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1">
            <a:extLst>
              <a:ext uri="{FF2B5EF4-FFF2-40B4-BE49-F238E27FC236}">
                <a16:creationId xmlns:a16="http://schemas.microsoft.com/office/drawing/2014/main" id="{EF5F8FEB-58BB-454C-A4C6-8DD011897A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425"/>
          <a:stretch/>
        </p:blipFill>
        <p:spPr>
          <a:xfrm>
            <a:off x="8461784" y="2811952"/>
            <a:ext cx="1776240" cy="215575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97B56769-A8EB-4A52-BA79-0F7C5A075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" t="3657" r="67626"/>
          <a:stretch/>
        </p:blipFill>
        <p:spPr>
          <a:xfrm>
            <a:off x="8220546" y="181069"/>
            <a:ext cx="1638678" cy="2222746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6C02FC6-517B-4230-A0E0-6165516DD3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00" b="25334"/>
          <a:stretch/>
        </p:blipFill>
        <p:spPr>
          <a:xfrm rot="17298962">
            <a:off x="764305" y="2561947"/>
            <a:ext cx="2791793" cy="1277524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F3B93B4-69EE-42DA-8FDA-5F340FB135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0755" y="2129517"/>
            <a:ext cx="3204000" cy="3204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15197DD-E7D8-4F12-A523-63F891C21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181" y="6096613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411630" y="4539094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M</a:t>
            </a:r>
            <a:r>
              <a:rPr lang="lt-LT" sz="3200" b="1" dirty="0"/>
              <a:t>OR-KA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576694" y="5228009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M</a:t>
            </a:r>
            <a:r>
              <a:rPr lang="lt-LT" sz="3200" b="1" dirty="0"/>
              <a:t>A-LŪ-NAS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710115" y="4967702"/>
            <a:ext cx="2073702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92D050"/>
                </a:solidFill>
              </a:rPr>
              <a:t>M</a:t>
            </a:r>
            <a:r>
              <a:rPr lang="lt-LT" sz="3200" b="1" dirty="0"/>
              <a:t>EŠ-KA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30731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F51909EA-5CAD-4F56-BC61-32DBDBDEAF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902"/>
          <a:stretch/>
        </p:blipFill>
        <p:spPr>
          <a:xfrm>
            <a:off x="711186" y="2303957"/>
            <a:ext cx="2353411" cy="2479056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2EFAFB7-378C-4A64-A1A2-5B286C6BF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061"/>
          <a:stretch/>
        </p:blipFill>
        <p:spPr>
          <a:xfrm>
            <a:off x="7964757" y="-101741"/>
            <a:ext cx="1731299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2F5C9C2-BF52-4F9E-A886-66D7D6F6C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02"/>
          <a:stretch/>
        </p:blipFill>
        <p:spPr>
          <a:xfrm>
            <a:off x="4614668" y="2963629"/>
            <a:ext cx="1800017" cy="2359979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50E47CC-A883-46D8-845C-8ED09B92F7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666"/>
          <a:stretch/>
        </p:blipFill>
        <p:spPr>
          <a:xfrm>
            <a:off x="7897479" y="2447702"/>
            <a:ext cx="2990850" cy="252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A1BC11E-9790-4AF2-B77F-A5AB1FA9D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65126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411630" y="4783013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0000"/>
                </a:solidFill>
              </a:rPr>
              <a:t>N</a:t>
            </a:r>
            <a:r>
              <a:rPr lang="lt-LT" sz="3200" b="1" dirty="0"/>
              <a:t>A-MAS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546885" y="5238000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3">
                    <a:lumMod val="75000"/>
                  </a:schemeClr>
                </a:solidFill>
              </a:rPr>
              <a:t>N</a:t>
            </a:r>
            <a:r>
              <a:rPr lang="lt-LT" sz="3200" b="1" dirty="0"/>
              <a:t>YK-ŠTU-KAS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710115" y="4967702"/>
            <a:ext cx="2073702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lt-LT" sz="3200" b="1" dirty="0"/>
              <a:t>A-RAS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36003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D519C344-1446-440E-8132-0B0BD470C63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80"/>
          <a:stretch/>
        </p:blipFill>
        <p:spPr>
          <a:xfrm>
            <a:off x="752299" y="2461763"/>
            <a:ext cx="2521745" cy="2736000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EEC87CBD-D81C-4988-9F62-896804F46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238"/>
          <a:stretch/>
        </p:blipFill>
        <p:spPr>
          <a:xfrm>
            <a:off x="7807032" y="-54541"/>
            <a:ext cx="1667621" cy="2658794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7A96048-AD98-4C1C-A1B2-44B5F6ED2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105"/>
          <a:stretch/>
        </p:blipFill>
        <p:spPr>
          <a:xfrm>
            <a:off x="7965717" y="2333478"/>
            <a:ext cx="2818100" cy="2736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919B347-0E6E-421F-815F-E1CFB99959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88"/>
          <a:stretch/>
        </p:blipFill>
        <p:spPr>
          <a:xfrm>
            <a:off x="4385338" y="2525699"/>
            <a:ext cx="2437749" cy="2712301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CEC3FB5-2DD8-4988-BA5C-6FE731A33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74084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752299" y="5069478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lt-LT" sz="3200" b="1" dirty="0"/>
              <a:t>-ŽYS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914899" y="5238000"/>
            <a:ext cx="2998591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FF00"/>
                </a:solidFill>
              </a:rPr>
              <a:t>O</a:t>
            </a:r>
            <a:r>
              <a:rPr lang="lt-LT" sz="3200" b="1" dirty="0"/>
              <a:t>-BE-LIS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172062" y="4967702"/>
            <a:ext cx="2611755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O</a:t>
            </a:r>
            <a:r>
              <a:rPr lang="lt-LT" sz="3200" b="1" dirty="0"/>
              <a:t>-BUO-LYS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9614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>
            <a:extLst>
              <a:ext uri="{FF2B5EF4-FFF2-40B4-BE49-F238E27FC236}">
                <a16:creationId xmlns:a16="http://schemas.microsoft.com/office/drawing/2014/main" id="{83E67308-6F36-4FF9-9203-496B77451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05"/>
          <a:stretch/>
        </p:blipFill>
        <p:spPr>
          <a:xfrm>
            <a:off x="7850065" y="43866"/>
            <a:ext cx="1717253" cy="2628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9A7534D-108A-4261-AE96-9BAC068D0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512"/>
          <a:stretch/>
        </p:blipFill>
        <p:spPr>
          <a:xfrm>
            <a:off x="1133125" y="2403764"/>
            <a:ext cx="2647920" cy="2504174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C80A834-687E-4E75-AD26-1BF2C983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230794"/>
            <a:ext cx="2321795" cy="57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tai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o vietos rezervavimo ženklas 10"/>
          <p:cNvSpPr>
            <a:spLocks noGrp="1"/>
          </p:cNvSpPr>
          <p:nvPr>
            <p:ph type="body" sz="half" idx="15"/>
          </p:nvPr>
        </p:nvSpPr>
        <p:spPr>
          <a:xfrm>
            <a:off x="924025" y="2599684"/>
            <a:ext cx="3298976" cy="2847845"/>
          </a:xfrm>
        </p:spPr>
        <p:txBody>
          <a:bodyPr/>
          <a:lstStyle/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1252" y="5017457"/>
            <a:ext cx="3291521" cy="576262"/>
          </a:xfrm>
        </p:spPr>
        <p:txBody>
          <a:bodyPr/>
          <a:lstStyle/>
          <a:p>
            <a:r>
              <a:rPr lang="lt-LT" sz="3200" b="1" dirty="0">
                <a:solidFill>
                  <a:srgbClr val="00B050"/>
                </a:solidFill>
              </a:rPr>
              <a:t>A</a:t>
            </a:r>
            <a:r>
              <a:rPr lang="lt-LT" sz="3200" b="1" dirty="0"/>
              <a:t>R-KLYS</a:t>
            </a:r>
          </a:p>
        </p:txBody>
      </p:sp>
      <p:sp>
        <p:nvSpPr>
          <p:cNvPr id="10" name="Teksto vietos rezervavimo ženklas 9"/>
          <p:cNvSpPr>
            <a:spLocks noGrp="1"/>
          </p:cNvSpPr>
          <p:nvPr>
            <p:ph type="body" sz="quarter" idx="13"/>
          </p:nvPr>
        </p:nvSpPr>
        <p:spPr>
          <a:xfrm>
            <a:off x="4399592" y="5942663"/>
            <a:ext cx="3304928" cy="576262"/>
          </a:xfrm>
        </p:spPr>
        <p:txBody>
          <a:bodyPr/>
          <a:lstStyle/>
          <a:p>
            <a:r>
              <a:rPr lang="lt-LT" sz="3200" b="1" dirty="0">
                <a:solidFill>
                  <a:srgbClr val="00B0F0"/>
                </a:solidFill>
              </a:rPr>
              <a:t>A</a:t>
            </a:r>
            <a:r>
              <a:rPr lang="lt-LT" sz="3200" b="1" dirty="0"/>
              <a:t>-VIS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4849E6F8-E064-4BEA-9E74-017848CE6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02"/>
          <a:stretch/>
        </p:blipFill>
        <p:spPr>
          <a:xfrm>
            <a:off x="4708167" y="3074883"/>
            <a:ext cx="2687778" cy="270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4607F82A-C0D7-4A77-874C-B1B6C982AC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02"/>
          <a:stretch/>
        </p:blipFill>
        <p:spPr>
          <a:xfrm>
            <a:off x="8708691" y="2893719"/>
            <a:ext cx="1904303" cy="2700000"/>
          </a:xfrm>
          <a:prstGeom prst="rect">
            <a:avLst/>
          </a:prstGeom>
        </p:spPr>
      </p:pic>
      <p:sp>
        <p:nvSpPr>
          <p:cNvPr id="2" name="Ovalas 1"/>
          <p:cNvSpPr/>
          <p:nvPr/>
        </p:nvSpPr>
        <p:spPr>
          <a:xfrm>
            <a:off x="1670539" y="29893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  <p:sp>
        <p:nvSpPr>
          <p:cNvPr id="14" name="Teksto vietos rezervavimo ženklas 9"/>
          <p:cNvSpPr txBox="1">
            <a:spLocks/>
          </p:cNvSpPr>
          <p:nvPr/>
        </p:nvSpPr>
        <p:spPr>
          <a:xfrm>
            <a:off x="8077707" y="5654532"/>
            <a:ext cx="3304928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lt-LT" sz="3200" b="1" dirty="0">
                <a:solidFill>
                  <a:srgbClr val="FFFF00"/>
                </a:solidFill>
              </a:rPr>
              <a:t>A</a:t>
            </a:r>
            <a:r>
              <a:rPr lang="lt-LT" sz="3200" b="1" dirty="0"/>
              <a:t>N-TIS</a:t>
            </a:r>
          </a:p>
        </p:txBody>
      </p:sp>
    </p:spTree>
    <p:extLst>
      <p:ext uri="{BB962C8B-B14F-4D97-AF65-F5344CB8AC3E}">
        <p14:creationId xmlns:p14="http://schemas.microsoft.com/office/powerpoint/2010/main" val="25126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0">
        <p14:ripple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  <p:bldP spid="2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72901D18-BBFB-41B0-BE9F-604D1D582A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670" y="2365256"/>
            <a:ext cx="2520000" cy="2520000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1E22CD5B-77B7-414B-B461-18C39E026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286"/>
          <a:stretch/>
        </p:blipFill>
        <p:spPr>
          <a:xfrm>
            <a:off x="8407303" y="101991"/>
            <a:ext cx="1406628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D7779C7-5A3A-4087-B633-1750B477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9444" y="2621991"/>
            <a:ext cx="2488973" cy="2488973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C054A943-61D4-496F-B49B-6E47C73A2E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88"/>
          <a:stretch/>
        </p:blipFill>
        <p:spPr>
          <a:xfrm>
            <a:off x="4558502" y="2709914"/>
            <a:ext cx="2857221" cy="2916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1EA5A59-BC35-42B2-AA4E-F7981E95E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71083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620415" y="4977370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lt-LT" sz="3200" b="1" dirty="0"/>
              <a:t>IEŠ-TU-KAS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662628" y="5516802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lt-LT" sz="3200" b="1" dirty="0"/>
              <a:t>ING-VI-NAS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172062" y="4967702"/>
            <a:ext cx="2611755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P</a:t>
            </a:r>
            <a:r>
              <a:rPr lang="lt-LT" sz="3200" b="1" dirty="0"/>
              <a:t>LUNKS-NA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8693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84CAC4AF-CBF1-4BDF-8543-22395F33FB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294"/>
          <a:stretch/>
        </p:blipFill>
        <p:spPr>
          <a:xfrm>
            <a:off x="312112" y="2685862"/>
            <a:ext cx="3611600" cy="2498899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7D77C3D3-D807-41C3-B11D-FC0533285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73126"/>
          <a:stretch/>
        </p:blipFill>
        <p:spPr>
          <a:xfrm>
            <a:off x="8384446" y="0"/>
            <a:ext cx="1801955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41D703F-6537-4B0B-9F71-C1D2E301A7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8320" y="2664761"/>
            <a:ext cx="2520000" cy="252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C545B26-6CF3-44F1-B02F-6B33C732D83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955941">
            <a:off x="4851016" y="3064872"/>
            <a:ext cx="2520000" cy="252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2C04079-6E8F-4BFC-AA2C-495BC3611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760" y="6147774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764932" y="5222879"/>
            <a:ext cx="2781012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lt-LT" sz="3200" b="1" dirty="0"/>
              <a:t>A-GA-NO-SIS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5112391" y="5481683"/>
            <a:ext cx="2982450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5"/>
                </a:solidFill>
              </a:rPr>
              <a:t>R</a:t>
            </a:r>
            <a:r>
              <a:rPr lang="lt-LT" sz="3200" b="1" dirty="0"/>
              <a:t>AK-TAS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969576" y="5184761"/>
            <a:ext cx="2233987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B050"/>
                </a:solidFill>
              </a:rPr>
              <a:t>R</a:t>
            </a:r>
            <a:r>
              <a:rPr lang="lt-LT" sz="3200" b="1" dirty="0"/>
              <a:t>O-ŽĖ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17534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1">
            <a:extLst>
              <a:ext uri="{FF2B5EF4-FFF2-40B4-BE49-F238E27FC236}">
                <a16:creationId xmlns:a16="http://schemas.microsoft.com/office/drawing/2014/main" id="{2DE5F78F-BD53-47AD-95C4-3CBAEC7448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490"/>
          <a:stretch/>
        </p:blipFill>
        <p:spPr>
          <a:xfrm>
            <a:off x="883852" y="2191043"/>
            <a:ext cx="3010930" cy="2736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D7579D30-06BB-48A9-9D26-87EB12DC9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6"/>
          <a:stretch/>
        </p:blipFill>
        <p:spPr>
          <a:xfrm>
            <a:off x="8099497" y="-84203"/>
            <a:ext cx="1878455" cy="252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1073A25-1673-4109-A2E6-3C008BEA91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1688" y="2651797"/>
            <a:ext cx="1755332" cy="2253837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2F6C02F-6EB4-4090-806F-E3AD8901B2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5190" y="2651797"/>
            <a:ext cx="2314286" cy="2592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51A3454-D859-40C6-98CB-FF8D36110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939" y="6131948"/>
            <a:ext cx="2609314" cy="963251"/>
          </a:xfrm>
          <a:prstGeom prst="rect">
            <a:avLst/>
          </a:prstGeom>
        </p:spPr>
      </p:pic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83852" y="5064617"/>
            <a:ext cx="2781012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00B050"/>
                </a:solidFill>
              </a:rPr>
              <a:t>S</a:t>
            </a:r>
            <a:r>
              <a:rPr lang="lt-LT" sz="3200" b="1" dirty="0"/>
              <a:t>RAI-GĖ</a:t>
            </a:r>
          </a:p>
        </p:txBody>
      </p:sp>
      <p:sp>
        <p:nvSpPr>
          <p:cNvPr id="10" name="Teksto vietos rezervavimo ženklas 4"/>
          <p:cNvSpPr txBox="1">
            <a:spLocks/>
          </p:cNvSpPr>
          <p:nvPr/>
        </p:nvSpPr>
        <p:spPr>
          <a:xfrm>
            <a:off x="5112391" y="5481683"/>
            <a:ext cx="2982450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70C0"/>
                </a:solidFill>
              </a:rPr>
              <a:t>S</a:t>
            </a:r>
            <a:r>
              <a:rPr lang="lt-LT" sz="3200" b="1" dirty="0"/>
              <a:t>NAI-GĖ</a:t>
            </a:r>
          </a:p>
        </p:txBody>
      </p:sp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8094842" y="5184761"/>
            <a:ext cx="3108722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FF00"/>
                </a:solidFill>
              </a:rPr>
              <a:t>S</a:t>
            </a:r>
            <a:r>
              <a:rPr lang="lt-LT" sz="3200" b="1" dirty="0"/>
              <a:t>AU-LĖ-GRĄ-ŽA</a:t>
            </a:r>
          </a:p>
        </p:txBody>
      </p:sp>
      <p:sp>
        <p:nvSpPr>
          <p:cNvPr id="12" name="Ovalas 11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28641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F6BD41F9-FEF6-4B44-AF9E-1DE19E9F56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23"/>
          <a:stretch/>
        </p:blipFill>
        <p:spPr>
          <a:xfrm>
            <a:off x="883852" y="1703793"/>
            <a:ext cx="2425501" cy="3091301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CAFF39DD-F483-4A00-BC4F-1AB96C72D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192"/>
          <a:stretch/>
        </p:blipFill>
        <p:spPr>
          <a:xfrm>
            <a:off x="7716892" y="-89680"/>
            <a:ext cx="1574850" cy="252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C031A37-3037-4D73-B5AA-C52F1B4351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512"/>
          <a:stretch/>
        </p:blipFill>
        <p:spPr>
          <a:xfrm>
            <a:off x="8291418" y="2369679"/>
            <a:ext cx="3044919" cy="280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74200DB-7E40-4ACC-B1B5-59C4C494CA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384"/>
          <a:stretch/>
        </p:blipFill>
        <p:spPr>
          <a:xfrm>
            <a:off x="4669187" y="2632543"/>
            <a:ext cx="2522353" cy="2386791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D4DACF0-8E0B-463D-844D-CAF384995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91" y="6144258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602498" y="4929080"/>
            <a:ext cx="2781012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Š</a:t>
            </a:r>
            <a:r>
              <a:rPr lang="lt-LT" sz="3200" b="1" dirty="0"/>
              <a:t>UO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532099" y="5199377"/>
            <a:ext cx="2982450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Š</a:t>
            </a:r>
            <a:r>
              <a:rPr lang="lt-LT" sz="3200" b="1" dirty="0"/>
              <a:t>LUO-TA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742498" y="5104925"/>
            <a:ext cx="2497124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5"/>
                </a:solidFill>
              </a:rPr>
              <a:t>Š</a:t>
            </a:r>
            <a:r>
              <a:rPr lang="lt-LT" sz="3200" b="1" dirty="0"/>
              <a:t>ER-NAS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14057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53874373-3822-46A0-A0A0-42637FB899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940"/>
          <a:stretch/>
        </p:blipFill>
        <p:spPr>
          <a:xfrm>
            <a:off x="7444211" y="2229854"/>
            <a:ext cx="3493874" cy="3102667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55D912C3-CBB1-4D29-9ED8-2174C5782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693"/>
          <a:stretch/>
        </p:blipFill>
        <p:spPr>
          <a:xfrm>
            <a:off x="8512144" y="219808"/>
            <a:ext cx="1897590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0675AF8-A511-4901-A205-DA8F1F169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179"/>
          <a:stretch/>
        </p:blipFill>
        <p:spPr>
          <a:xfrm>
            <a:off x="520547" y="2869892"/>
            <a:ext cx="2862963" cy="1983461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8DBFE32-A5D0-4A7A-A294-537B3DAAA4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9052" y="3140390"/>
            <a:ext cx="1659014" cy="2486687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A7EF132-C99D-4AEC-A042-B91FFE0B6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214" y="6062690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602498" y="4929080"/>
            <a:ext cx="2781012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T</a:t>
            </a:r>
            <a:r>
              <a:rPr lang="lt-LT" sz="3200" b="1" dirty="0"/>
              <a:t>E-LE-FO-NAS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709052" y="5741377"/>
            <a:ext cx="2735158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T</a:t>
            </a:r>
            <a:r>
              <a:rPr lang="lt-LT" sz="3200" b="1" dirty="0"/>
              <a:t>UL-PĖ</a:t>
            </a:r>
          </a:p>
        </p:txBody>
      </p:sp>
      <p:sp>
        <p:nvSpPr>
          <p:cNvPr id="10" name="Teksto vietos rezervavimo ženklas 4"/>
          <p:cNvSpPr txBox="1">
            <a:spLocks/>
          </p:cNvSpPr>
          <p:nvPr/>
        </p:nvSpPr>
        <p:spPr>
          <a:xfrm>
            <a:off x="8742498" y="5104925"/>
            <a:ext cx="2497124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5"/>
                </a:solidFill>
              </a:rPr>
              <a:t>T</a:t>
            </a:r>
            <a:r>
              <a:rPr lang="lt-LT" sz="3200" b="1" dirty="0"/>
              <a:t>IG-RAS</a:t>
            </a:r>
          </a:p>
        </p:txBody>
      </p:sp>
      <p:sp>
        <p:nvSpPr>
          <p:cNvPr id="11" name="Ovalas 10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221547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inio vietos rezervavimo ženklas 1">
            <a:extLst>
              <a:ext uri="{FF2B5EF4-FFF2-40B4-BE49-F238E27FC236}">
                <a16:creationId xmlns:a16="http://schemas.microsoft.com/office/drawing/2014/main" id="{AAF6DE97-C073-4CB0-9EBD-1C20D53562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133"/>
          <a:stretch/>
        </p:blipFill>
        <p:spPr>
          <a:xfrm>
            <a:off x="8557923" y="2794626"/>
            <a:ext cx="2750485" cy="203178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CB9DDED-CED6-42E6-A91B-AE376D08A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1" r="64423"/>
          <a:stretch/>
        </p:blipFill>
        <p:spPr>
          <a:xfrm>
            <a:off x="8278837" y="423369"/>
            <a:ext cx="1957222" cy="2232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31BBC33-25A3-4FEE-9B01-B34B92B3D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227" b="12000"/>
          <a:stretch/>
        </p:blipFill>
        <p:spPr>
          <a:xfrm>
            <a:off x="4229513" y="3289014"/>
            <a:ext cx="348240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9EDD322-4960-453A-B3C2-18D3B1042F2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446" y="2605277"/>
            <a:ext cx="3130062" cy="2410482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843AC2E-1484-45B6-A27E-1CA52CE3D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969" y="6110653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628875" y="4946665"/>
            <a:ext cx="2781012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lt-LT" sz="3200" b="1" dirty="0"/>
              <a:t>N-DI-NĖ-LĖ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705802" y="5645521"/>
            <a:ext cx="2735158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lt-LT" sz="3200" b="1" dirty="0"/>
              <a:t>-PĖ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987497" y="5003959"/>
            <a:ext cx="2497124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U</a:t>
            </a:r>
            <a:r>
              <a:rPr lang="lt-LT" sz="3200" b="1" dirty="0"/>
              <a:t>O-LA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16714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214A0B2-8A5A-4A11-9137-523F581D5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774"/>
          <a:stretch/>
        </p:blipFill>
        <p:spPr>
          <a:xfrm>
            <a:off x="8200374" y="-47020"/>
            <a:ext cx="1611134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61A6ADD-249D-490C-A193-22F09C3035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564" b="20000"/>
          <a:stretch/>
        </p:blipFill>
        <p:spPr>
          <a:xfrm>
            <a:off x="3539112" y="3283864"/>
            <a:ext cx="4937304" cy="252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C7962C28-4001-47AC-B9BE-2D1D1BCBF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41" y="2731015"/>
            <a:ext cx="238125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urinio vietos rezervavimo ženklas 1">
            <a:extLst>
              <a:ext uri="{FF2B5EF4-FFF2-40B4-BE49-F238E27FC236}">
                <a16:creationId xmlns:a16="http://schemas.microsoft.com/office/drawing/2014/main" id="{E893E51B-51D7-485F-A2A0-BE8F0E614D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490"/>
          <a:stretch/>
        </p:blipFill>
        <p:spPr>
          <a:xfrm>
            <a:off x="9008840" y="2472980"/>
            <a:ext cx="2986862" cy="2736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2653335-B148-4F25-955D-D193E0AFB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3107" y="6165000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516160" y="5098037"/>
            <a:ext cx="2581131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chemeClr val="accent2">
                    <a:lumMod val="75000"/>
                  </a:schemeClr>
                </a:solidFill>
              </a:rPr>
              <a:t>Ū</a:t>
            </a:r>
            <a:r>
              <a:rPr lang="lt-LT" sz="3200" b="1" dirty="0"/>
              <a:t>-MĖ-DĖ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5290120" y="5175344"/>
            <a:ext cx="2735158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2">
                    <a:lumMod val="75000"/>
                  </a:schemeClr>
                </a:solidFill>
              </a:rPr>
              <a:t>Ū</a:t>
            </a:r>
            <a:r>
              <a:rPr lang="lt-LT" sz="3200" b="1" dirty="0"/>
              <a:t>-SAI</a:t>
            </a:r>
          </a:p>
        </p:txBody>
      </p:sp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9679909" y="5214006"/>
            <a:ext cx="2497124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Ū</a:t>
            </a:r>
            <a:r>
              <a:rPr lang="lt-LT" sz="3200" b="1" dirty="0"/>
              <a:t>-DRA</a:t>
            </a:r>
          </a:p>
        </p:txBody>
      </p:sp>
      <p:sp>
        <p:nvSpPr>
          <p:cNvPr id="12" name="Ovalas 11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7627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4AA847D0-E69B-4F47-ABEB-27F540D26E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598"/>
          <a:stretch/>
        </p:blipFill>
        <p:spPr>
          <a:xfrm>
            <a:off x="798543" y="2722541"/>
            <a:ext cx="2822232" cy="2664000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683FE2EE-B027-423B-8A92-EEE658A33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0" r="64285" b="13934"/>
          <a:stretch/>
        </p:blipFill>
        <p:spPr>
          <a:xfrm>
            <a:off x="7517423" y="68580"/>
            <a:ext cx="1960685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2EF6225-85C6-44A7-8FA3-B18F25ACBD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2985" y="2686541"/>
            <a:ext cx="2414570" cy="270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0F2A78B-4976-437D-BB71-CDA8F01721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4227" y="2801352"/>
            <a:ext cx="1986135" cy="270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85486D6-FE48-4095-BEE1-A17AD4E60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011" y="6129000"/>
            <a:ext cx="2609314" cy="963251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681628" y="5217175"/>
            <a:ext cx="2781012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lt-LT" sz="3200" b="1" dirty="0"/>
              <a:t>AR-LĖ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4709052" y="5487472"/>
            <a:ext cx="2735158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V</a:t>
            </a:r>
            <a:r>
              <a:rPr lang="lt-LT" sz="3200" b="1" dirty="0"/>
              <a:t>O-VE-RĖ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9196332" y="5231054"/>
            <a:ext cx="2497124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FF00"/>
                </a:solidFill>
              </a:rPr>
              <a:t>V</a:t>
            </a:r>
            <a:r>
              <a:rPr lang="lt-LT" sz="3200" b="1" dirty="0"/>
              <a:t>AR-NA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38825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8D72EF06-26FA-4AC6-A907-0A7417C4517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37"/>
          <a:stretch/>
        </p:blipFill>
        <p:spPr>
          <a:xfrm>
            <a:off x="6569612" y="2409770"/>
            <a:ext cx="3516204" cy="3348000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B2733F35-B599-46F5-A469-FE815EB0B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047"/>
          <a:stretch/>
        </p:blipFill>
        <p:spPr>
          <a:xfrm>
            <a:off x="8771295" y="299169"/>
            <a:ext cx="1658140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12A7063-AB91-4219-8783-3929198BE1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42"/>
          <a:stretch/>
        </p:blipFill>
        <p:spPr>
          <a:xfrm>
            <a:off x="969572" y="1858635"/>
            <a:ext cx="3239807" cy="3384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B7388645-A3C7-4AC7-A2A2-D13B7860F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282" y="6121396"/>
            <a:ext cx="2609314" cy="963251"/>
          </a:xfrm>
          <a:prstGeom prst="rect">
            <a:avLst/>
          </a:prstGeom>
        </p:spPr>
      </p:pic>
      <p:sp>
        <p:nvSpPr>
          <p:cNvPr id="6" name="Teksto vietos rezervavimo ženklas 4"/>
          <p:cNvSpPr txBox="1">
            <a:spLocks/>
          </p:cNvSpPr>
          <p:nvPr/>
        </p:nvSpPr>
        <p:spPr>
          <a:xfrm>
            <a:off x="681628" y="5217175"/>
            <a:ext cx="2781012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Z</a:t>
            </a:r>
            <a:r>
              <a:rPr lang="lt-LT" sz="3200" b="1" dirty="0"/>
              <a:t>EB-RAS</a:t>
            </a:r>
          </a:p>
        </p:txBody>
      </p:sp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7230195" y="5263238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B050"/>
                </a:solidFill>
              </a:rPr>
              <a:t>Z</a:t>
            </a:r>
            <a:r>
              <a:rPr lang="lt-LT" sz="3200" b="1" dirty="0"/>
              <a:t>Y-LĖ</a:t>
            </a:r>
          </a:p>
        </p:txBody>
      </p:sp>
      <p:sp>
        <p:nvSpPr>
          <p:cNvPr id="8" name="Ovalas 7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2093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280EFB18-AF44-415F-B664-F45472F904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075"/>
          <a:stretch/>
        </p:blipFill>
        <p:spPr>
          <a:xfrm>
            <a:off x="4269242" y="2910253"/>
            <a:ext cx="2906262" cy="2013440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C0195F5-8411-4BB3-B44A-858972C8E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141"/>
          <a:stretch/>
        </p:blipFill>
        <p:spPr>
          <a:xfrm>
            <a:off x="8542210" y="145952"/>
            <a:ext cx="1332533" cy="252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EC0EA6C-2AA4-4D3E-A3BD-D3CE8DA33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02"/>
          <a:stretch/>
        </p:blipFill>
        <p:spPr>
          <a:xfrm>
            <a:off x="8348756" y="2834516"/>
            <a:ext cx="1895881" cy="1878161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6D7B0F8-13EE-492F-86C8-62EFA4C33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6637" y="6047542"/>
            <a:ext cx="2609314" cy="963251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9AC9B30-F035-4B8A-97F7-171E14A0EA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22" t="7778" r="16400" b="15005"/>
          <a:stretch/>
        </p:blipFill>
        <p:spPr>
          <a:xfrm rot="1943205">
            <a:off x="1052846" y="1916597"/>
            <a:ext cx="2227024" cy="2880000"/>
          </a:xfrm>
          <a:prstGeom prst="rect">
            <a:avLst/>
          </a:prstGeom>
        </p:spPr>
      </p:pic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323856" y="5055577"/>
            <a:ext cx="2781012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00B050"/>
                </a:solidFill>
              </a:rPr>
              <a:t>Ž</a:t>
            </a:r>
            <a:r>
              <a:rPr lang="lt-LT" sz="3200" b="1" dirty="0"/>
              <a:t>IRK-LĖS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4568376" y="5055576"/>
            <a:ext cx="2735158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FF00"/>
                </a:solidFill>
              </a:rPr>
              <a:t>Ž</a:t>
            </a:r>
            <a:r>
              <a:rPr lang="lt-LT" sz="3200" b="1" dirty="0"/>
              <a:t>U-VIS</a:t>
            </a:r>
          </a:p>
        </p:txBody>
      </p:sp>
      <p:sp>
        <p:nvSpPr>
          <p:cNvPr id="10" name="Ovalas 9"/>
          <p:cNvSpPr/>
          <p:nvPr/>
        </p:nvSpPr>
        <p:spPr>
          <a:xfrm>
            <a:off x="2739951" y="212170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8767042" y="4881241"/>
            <a:ext cx="2497124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C00000"/>
                </a:solidFill>
              </a:rPr>
              <a:t>Ž</a:t>
            </a:r>
            <a:r>
              <a:rPr lang="lt-LT" sz="3200" b="1" dirty="0"/>
              <a:t>IO-GAS</a:t>
            </a:r>
          </a:p>
        </p:txBody>
      </p:sp>
    </p:spTree>
    <p:extLst>
      <p:ext uri="{BB962C8B-B14F-4D97-AF65-F5344CB8AC3E}">
        <p14:creationId xmlns:p14="http://schemas.microsoft.com/office/powerpoint/2010/main" val="17345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7DB49BE-FDF4-43A9-A70D-D7866C201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1" r="66665" b="15466"/>
          <a:stretch/>
        </p:blipFill>
        <p:spPr>
          <a:xfrm>
            <a:off x="7419496" y="128396"/>
            <a:ext cx="1477734" cy="1980000"/>
          </a:xfrm>
          <a:prstGeom prst="rect">
            <a:avLst/>
          </a:prstGeom>
        </p:spPr>
      </p:pic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DC5885D1-6E5E-4DA3-86E5-A4A4892CCA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6172200"/>
            <a:ext cx="2609314" cy="831724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D13CED1A-F16D-465D-853E-8D3CBC0F16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00"/>
          <a:stretch/>
        </p:blipFill>
        <p:spPr>
          <a:xfrm>
            <a:off x="1005108" y="2304846"/>
            <a:ext cx="1902182" cy="27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EA69E0D-34A7-4D30-8639-A8423E2B8F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564"/>
          <a:stretch/>
        </p:blipFill>
        <p:spPr>
          <a:xfrm>
            <a:off x="8005304" y="2592977"/>
            <a:ext cx="3870413" cy="270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036138C6-07F3-4F72-8A40-6B2FA461AC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00"/>
          <a:stretch/>
        </p:blipFill>
        <p:spPr>
          <a:xfrm>
            <a:off x="4615799" y="2697465"/>
            <a:ext cx="2160336" cy="2700000"/>
          </a:xfrm>
          <a:prstGeom prst="rect">
            <a:avLst/>
          </a:prstGeom>
        </p:spPr>
      </p:pic>
      <p:sp>
        <p:nvSpPr>
          <p:cNvPr id="10" name="Ovalas 9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143961" y="5004846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0000"/>
                </a:solidFill>
              </a:rPr>
              <a:t>B</a:t>
            </a:r>
            <a:r>
              <a:rPr lang="lt-LT" sz="3200" b="1" dirty="0"/>
              <a:t>I-TĖ</a:t>
            </a:r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5042236" y="5314584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B050"/>
                </a:solidFill>
              </a:rPr>
              <a:t>B</a:t>
            </a:r>
            <a:r>
              <a:rPr lang="lt-LT" sz="3200" b="1" dirty="0"/>
              <a:t>O-RU-ŽĖ</a:t>
            </a:r>
          </a:p>
        </p:txBody>
      </p:sp>
      <p:sp>
        <p:nvSpPr>
          <p:cNvPr id="13" name="Teksto vietos rezervavimo ženklas 4"/>
          <p:cNvSpPr txBox="1">
            <a:spLocks/>
          </p:cNvSpPr>
          <p:nvPr/>
        </p:nvSpPr>
        <p:spPr>
          <a:xfrm>
            <a:off x="8682252" y="5004846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70C0"/>
                </a:solidFill>
              </a:rPr>
              <a:t>B</a:t>
            </a:r>
            <a:r>
              <a:rPr lang="lt-LT" sz="3200" b="1" dirty="0"/>
              <a:t>A-TAI</a:t>
            </a:r>
          </a:p>
        </p:txBody>
      </p:sp>
    </p:spTree>
    <p:extLst>
      <p:ext uri="{BB962C8B-B14F-4D97-AF65-F5344CB8AC3E}">
        <p14:creationId xmlns:p14="http://schemas.microsoft.com/office/powerpoint/2010/main" val="14475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FC26744-A085-4A93-B5F7-8EBC0057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ŠAUNUOLIAI, PUIKIAI PADIRBĖJOT.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0E98756C-A450-42C6-B90F-A0F2BD3B11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89643" y="2618962"/>
            <a:ext cx="4777852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A369A54-E3FA-4F81-9F18-FB0F39937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458" b="18839"/>
          <a:stretch/>
        </p:blipFill>
        <p:spPr>
          <a:xfrm>
            <a:off x="7131180" y="0"/>
            <a:ext cx="1475987" cy="2151390"/>
          </a:xfrm>
          <a:prstGeom prst="rect">
            <a:avLst/>
          </a:prstGeom>
        </p:spPr>
      </p:pic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EC423113-4A09-4949-89C7-8318BF64A9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-139383" y="6163406"/>
            <a:ext cx="2609314" cy="87677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C5BAD27-1B8E-47BC-8F24-EC42922C12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04" t="15590" r="14406" b="16646"/>
          <a:stretch/>
        </p:blipFill>
        <p:spPr>
          <a:xfrm>
            <a:off x="930559" y="2782384"/>
            <a:ext cx="2500969" cy="27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CD5CC70-5474-4013-A1ED-A71E4676D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42" r="17396" b="8307"/>
          <a:stretch/>
        </p:blipFill>
        <p:spPr>
          <a:xfrm rot="1347517">
            <a:off x="5092921" y="2619996"/>
            <a:ext cx="1582551" cy="270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FC6D78F4-1893-45D9-A78C-CE797BE702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923"/>
          <a:stretch/>
        </p:blipFill>
        <p:spPr>
          <a:xfrm>
            <a:off x="7750324" y="2237027"/>
            <a:ext cx="3297583" cy="2700000"/>
          </a:xfrm>
          <a:prstGeom prst="rect">
            <a:avLst/>
          </a:prstGeom>
        </p:spPr>
      </p:pic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782515" y="5040512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C</a:t>
            </a:r>
            <a:r>
              <a:rPr lang="lt-LT" sz="3200" b="1" dirty="0"/>
              <a:t>I-TRI-NA</a:t>
            </a:r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4337526" y="5253037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B050"/>
                </a:solidFill>
              </a:rPr>
              <a:t>C</a:t>
            </a:r>
            <a:r>
              <a:rPr lang="lt-LT" sz="3200" b="1" dirty="0"/>
              <a:t>U-KI-NI-JA</a:t>
            </a:r>
          </a:p>
        </p:txBody>
      </p:sp>
      <p:sp>
        <p:nvSpPr>
          <p:cNvPr id="13" name="Teksto vietos rezervavimo ženklas 4"/>
          <p:cNvSpPr txBox="1">
            <a:spLocks/>
          </p:cNvSpPr>
          <p:nvPr/>
        </p:nvSpPr>
        <p:spPr>
          <a:xfrm>
            <a:off x="8607168" y="5040512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C</a:t>
            </a:r>
            <a:r>
              <a:rPr lang="lt-LT" sz="3200" b="1" dirty="0"/>
              <a:t>IR-KAS</a:t>
            </a:r>
          </a:p>
        </p:txBody>
      </p:sp>
      <p:sp>
        <p:nvSpPr>
          <p:cNvPr id="14" name="Ovalas 13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42590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2640122-6773-4064-B401-FE8097DE08F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46416" y="6124365"/>
            <a:ext cx="2609314" cy="96325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A3A126A-A597-4BA0-B452-30DAEF165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368"/>
          <a:stretch/>
        </p:blipFill>
        <p:spPr>
          <a:xfrm>
            <a:off x="7940854" y="188155"/>
            <a:ext cx="1836191" cy="2494733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FDA17897-91DA-44F8-8265-2583722DA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02"/>
          <a:stretch/>
        </p:blipFill>
        <p:spPr>
          <a:xfrm>
            <a:off x="5489998" y="1723652"/>
            <a:ext cx="3164752" cy="3569325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A8B3ABBC-F994-4B9F-B4CD-2C4B0CB7B5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781" y="2682888"/>
            <a:ext cx="2643287" cy="2412000"/>
          </a:xfrm>
          <a:prstGeom prst="rect">
            <a:avLst/>
          </a:prstGeom>
        </p:spPr>
      </p:pic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143961" y="5004846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0000"/>
                </a:solidFill>
              </a:rPr>
              <a:t>Č</a:t>
            </a:r>
            <a:r>
              <a:rPr lang="lt-LT" sz="3200" b="1" dirty="0"/>
              <a:t>EŠ-KĖS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6043234" y="5187619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 err="1">
                <a:solidFill>
                  <a:srgbClr val="00B050"/>
                </a:solidFill>
              </a:rPr>
              <a:t>č</a:t>
            </a:r>
            <a:r>
              <a:rPr lang="lt-LT" sz="3200" b="1" dirty="0" err="1"/>
              <a:t>ES</a:t>
            </a:r>
            <a:r>
              <a:rPr lang="lt-LT" sz="3200" b="1" dirty="0"/>
              <a:t>-NA-KAS</a:t>
            </a:r>
          </a:p>
        </p:txBody>
      </p:sp>
      <p:sp>
        <p:nvSpPr>
          <p:cNvPr id="10" name="Ovalas 9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39520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318D9FB-5233-465E-98DA-7494E1297C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206205" y="6207369"/>
            <a:ext cx="2609314" cy="775482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8444D4E-985F-497B-AE40-03AA7B345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6" r="64009" b="8759"/>
          <a:stretch/>
        </p:blipFill>
        <p:spPr>
          <a:xfrm>
            <a:off x="6936953" y="-61546"/>
            <a:ext cx="1533681" cy="2016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3B1C316-52A7-4F89-A5AB-D2AF3204E4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566" y="2256509"/>
            <a:ext cx="2649706" cy="270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21BCA74-BE10-4FE3-9091-B10D4995E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38"/>
          <a:stretch/>
        </p:blipFill>
        <p:spPr>
          <a:xfrm>
            <a:off x="4386292" y="2376231"/>
            <a:ext cx="3553207" cy="27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CB5765A-7580-4736-84C4-923A5C07E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07"/>
          <a:stretch/>
        </p:blipFill>
        <p:spPr>
          <a:xfrm>
            <a:off x="9103834" y="2024793"/>
            <a:ext cx="2587458" cy="2700000"/>
          </a:xfrm>
          <a:prstGeom prst="rect">
            <a:avLst/>
          </a:prstGeom>
        </p:spPr>
      </p:pic>
      <p:sp>
        <p:nvSpPr>
          <p:cNvPr id="10" name="Teksto vietos rezervavimo ženklas 4"/>
          <p:cNvSpPr txBox="1">
            <a:spLocks/>
          </p:cNvSpPr>
          <p:nvPr/>
        </p:nvSpPr>
        <p:spPr>
          <a:xfrm>
            <a:off x="782515" y="5040512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D</a:t>
            </a:r>
            <a:r>
              <a:rPr lang="lt-LT" sz="3200" b="1" dirty="0"/>
              <a:t>RU-GE-LIS</a:t>
            </a:r>
          </a:p>
        </p:txBody>
      </p:sp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5179113" y="5149492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B050"/>
                </a:solidFill>
              </a:rPr>
              <a:t>D</a:t>
            </a:r>
            <a:r>
              <a:rPr lang="lt-LT" sz="3200" b="1" dirty="0"/>
              <a:t>RAM-BLYS</a:t>
            </a:r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9196253" y="4956509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D</a:t>
            </a:r>
            <a:r>
              <a:rPr lang="lt-LT" sz="3200" b="1" dirty="0"/>
              <a:t>RA-KO-NAS</a:t>
            </a:r>
          </a:p>
        </p:txBody>
      </p:sp>
      <p:sp>
        <p:nvSpPr>
          <p:cNvPr id="13" name="Ovalas 12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22006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4BDABF9-A3AC-4B92-BB35-C96EA22395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8411" y="5894749"/>
            <a:ext cx="2609314" cy="96325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656B901-2DE4-4E32-B4C3-7394961B6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429"/>
          <a:stretch/>
        </p:blipFill>
        <p:spPr>
          <a:xfrm>
            <a:off x="7184307" y="186357"/>
            <a:ext cx="1621663" cy="2232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3571093-EBAC-475D-A550-60E3AA912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718"/>
          <a:stretch/>
        </p:blipFill>
        <p:spPr>
          <a:xfrm>
            <a:off x="1014231" y="2098342"/>
            <a:ext cx="2738764" cy="270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6CF691F-014A-43A4-90B1-04078C8CF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21" t="14045" r="10385" b="23755"/>
          <a:stretch/>
        </p:blipFill>
        <p:spPr>
          <a:xfrm>
            <a:off x="4462130" y="2724498"/>
            <a:ext cx="4026766" cy="27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29B7D81-0DC5-4FB1-AAE0-8A778254013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AF2"/>
              </a:clrFrom>
              <a:clrTo>
                <a:srgbClr val="F3FA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5544" y="1882827"/>
            <a:ext cx="1702405" cy="3276000"/>
          </a:xfrm>
          <a:prstGeom prst="rect">
            <a:avLst/>
          </a:prstGeom>
        </p:spPr>
      </p:pic>
      <p:sp>
        <p:nvSpPr>
          <p:cNvPr id="10" name="Teksto vietos rezervavimo ženklas 4"/>
          <p:cNvSpPr txBox="1">
            <a:spLocks/>
          </p:cNvSpPr>
          <p:nvPr/>
        </p:nvSpPr>
        <p:spPr>
          <a:xfrm>
            <a:off x="782515" y="5040512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E</a:t>
            </a:r>
            <a:r>
              <a:rPr lang="lt-LT" sz="3200" b="1" dirty="0"/>
              <a:t>G-LĖ</a:t>
            </a:r>
          </a:p>
        </p:txBody>
      </p:sp>
      <p:sp>
        <p:nvSpPr>
          <p:cNvPr id="11" name="Teksto vietos rezervavimo ženklas 4"/>
          <p:cNvSpPr txBox="1">
            <a:spLocks/>
          </p:cNvSpPr>
          <p:nvPr/>
        </p:nvSpPr>
        <p:spPr>
          <a:xfrm>
            <a:off x="5697763" y="5581107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B050"/>
                </a:solidFill>
              </a:rPr>
              <a:t>E</a:t>
            </a:r>
            <a:r>
              <a:rPr lang="lt-LT" sz="3200" b="1" dirty="0"/>
              <a:t>-ŽYS</a:t>
            </a:r>
          </a:p>
        </p:txBody>
      </p:sp>
      <p:sp>
        <p:nvSpPr>
          <p:cNvPr id="12" name="Teksto vietos rezervavimo ženklas 4"/>
          <p:cNvSpPr txBox="1">
            <a:spLocks/>
          </p:cNvSpPr>
          <p:nvPr/>
        </p:nvSpPr>
        <p:spPr>
          <a:xfrm>
            <a:off x="9064369" y="5154200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E</a:t>
            </a:r>
            <a:r>
              <a:rPr lang="lt-LT" sz="3200" b="1" dirty="0"/>
              <a:t>L-NIU-KAS</a:t>
            </a:r>
          </a:p>
        </p:txBody>
      </p:sp>
      <p:sp>
        <p:nvSpPr>
          <p:cNvPr id="13" name="Ovalas 12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2117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9D63F85-9554-4294-8F51-57F9E5EAC2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5965087"/>
            <a:ext cx="2609314" cy="96325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8F4C2D4-21ED-4F7B-86E1-669456FE0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683"/>
          <a:stretch/>
        </p:blipFill>
        <p:spPr>
          <a:xfrm>
            <a:off x="7492681" y="0"/>
            <a:ext cx="1681660" cy="2304000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9F2D04CB-E3C1-4B6E-8B05-68C1D91301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6650" y="2304000"/>
            <a:ext cx="2808000" cy="280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FBAEF00A-0329-402B-8040-7F35F62EDC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02"/>
          <a:stretch/>
        </p:blipFill>
        <p:spPr>
          <a:xfrm>
            <a:off x="6492686" y="2379619"/>
            <a:ext cx="2932012" cy="2808000"/>
          </a:xfrm>
          <a:prstGeom prst="rect">
            <a:avLst/>
          </a:prstGeom>
        </p:spPr>
      </p:pic>
      <p:sp>
        <p:nvSpPr>
          <p:cNvPr id="6" name="Teksto vietos rezervavimo ženklas 4"/>
          <p:cNvSpPr txBox="1">
            <a:spLocks/>
          </p:cNvSpPr>
          <p:nvPr/>
        </p:nvSpPr>
        <p:spPr>
          <a:xfrm>
            <a:off x="1734889" y="5112000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0000"/>
                </a:solidFill>
              </a:rPr>
              <a:t>Ė</a:t>
            </a:r>
            <a:r>
              <a:rPr lang="lt-LT" sz="3200" b="1" dirty="0"/>
              <a:t>-DŽIOS</a:t>
            </a:r>
          </a:p>
        </p:txBody>
      </p:sp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7230195" y="5263238"/>
            <a:ext cx="3291521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00B050"/>
                </a:solidFill>
              </a:rPr>
              <a:t>Ė</a:t>
            </a:r>
            <a:r>
              <a:rPr lang="lt-LT" sz="3200" b="1" dirty="0"/>
              <a:t>-RIU-KAS</a:t>
            </a:r>
          </a:p>
        </p:txBody>
      </p:sp>
      <p:sp>
        <p:nvSpPr>
          <p:cNvPr id="8" name="Ovalas 7"/>
          <p:cNvSpPr/>
          <p:nvPr/>
        </p:nvSpPr>
        <p:spPr>
          <a:xfrm>
            <a:off x="1734889" y="435427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9102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A71D8D28-C881-4B91-8676-48F7ED96D3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04215" y="6073152"/>
            <a:ext cx="2609314" cy="963251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1C758F2E-485E-45D4-A28F-83D8F117F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73"/>
          <a:stretch/>
        </p:blipFill>
        <p:spPr>
          <a:xfrm>
            <a:off x="8300280" y="107204"/>
            <a:ext cx="1275938" cy="252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A7D626C-82C5-430C-9E54-E02EA2614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17" b="7488"/>
          <a:stretch/>
        </p:blipFill>
        <p:spPr>
          <a:xfrm>
            <a:off x="4656056" y="2412554"/>
            <a:ext cx="2242000" cy="3276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A935F96-585D-4300-9138-D9641BF8FC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104" y="1881261"/>
            <a:ext cx="3096000" cy="3096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99DBE38-F5CE-418A-AA30-F4B0F82A47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6008" y="2339958"/>
            <a:ext cx="2808000" cy="2808000"/>
          </a:xfrm>
          <a:prstGeom prst="rect">
            <a:avLst/>
          </a:prstGeom>
        </p:spPr>
      </p:pic>
      <p:sp>
        <p:nvSpPr>
          <p:cNvPr id="7" name="Teksto vietos rezervavimo ženklas 4"/>
          <p:cNvSpPr txBox="1">
            <a:spLocks/>
          </p:cNvSpPr>
          <p:nvPr/>
        </p:nvSpPr>
        <p:spPr>
          <a:xfrm>
            <a:off x="1055077" y="5072137"/>
            <a:ext cx="2652967" cy="54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200" b="1" dirty="0">
                <a:solidFill>
                  <a:srgbClr val="FFFF00"/>
                </a:solidFill>
              </a:rPr>
              <a:t>F</a:t>
            </a:r>
            <a:r>
              <a:rPr lang="lt-LT" sz="3200" b="1" dirty="0"/>
              <a:t>LA-MIN-GAS</a:t>
            </a:r>
          </a:p>
        </p:txBody>
      </p:sp>
      <p:sp>
        <p:nvSpPr>
          <p:cNvPr id="8" name="Teksto vietos rezervavimo ženklas 4"/>
          <p:cNvSpPr txBox="1">
            <a:spLocks/>
          </p:cNvSpPr>
          <p:nvPr/>
        </p:nvSpPr>
        <p:spPr>
          <a:xfrm>
            <a:off x="5214753" y="5688554"/>
            <a:ext cx="3366606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rgbClr val="FF0000"/>
                </a:solidFill>
              </a:rPr>
              <a:t>F</a:t>
            </a:r>
            <a:r>
              <a:rPr lang="lt-LT" sz="3200" b="1" dirty="0"/>
              <a:t>A-KI-LAS</a:t>
            </a:r>
          </a:p>
        </p:txBody>
      </p:sp>
      <p:sp>
        <p:nvSpPr>
          <p:cNvPr id="9" name="Teksto vietos rezervavimo ženklas 4"/>
          <p:cNvSpPr txBox="1">
            <a:spLocks/>
          </p:cNvSpPr>
          <p:nvPr/>
        </p:nvSpPr>
        <p:spPr>
          <a:xfrm>
            <a:off x="8581359" y="5147958"/>
            <a:ext cx="2908905" cy="540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lt-LT" sz="3200" b="1" dirty="0"/>
              <a:t>Ė-JA</a:t>
            </a:r>
          </a:p>
        </p:txBody>
      </p:sp>
      <p:sp>
        <p:nvSpPr>
          <p:cNvPr id="10" name="Ovalas 9"/>
          <p:cNvSpPr/>
          <p:nvPr/>
        </p:nvSpPr>
        <p:spPr>
          <a:xfrm>
            <a:off x="1688123" y="334108"/>
            <a:ext cx="3974123" cy="14331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KOKIA RAIDE PRASIDEDA </a:t>
            </a:r>
            <a:r>
              <a:rPr lang="lt-LT" sz="2000" dirty="0">
                <a:solidFill>
                  <a:schemeClr val="tx1"/>
                </a:solidFill>
              </a:rPr>
              <a:t>ŠIE ŽODŽIAI?</a:t>
            </a:r>
          </a:p>
        </p:txBody>
      </p:sp>
    </p:spTree>
    <p:extLst>
      <p:ext uri="{BB962C8B-B14F-4D97-AF65-F5344CB8AC3E}">
        <p14:creationId xmlns:p14="http://schemas.microsoft.com/office/powerpoint/2010/main" val="2211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Lašelis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Lašelis</Template>
  <TotalTime>1196</TotalTime>
  <Words>268</Words>
  <Application>Microsoft Office PowerPoint</Application>
  <PresentationFormat>Plačiaekranė</PresentationFormat>
  <Paragraphs>122</Paragraphs>
  <Slides>30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Tw Cen MT</vt:lpstr>
      <vt:lpstr>Lašelis</vt:lpstr>
      <vt:lpstr>Mano abėcėlė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ŠAUNUOLIAI, PUIKIAI PADIRBĖJOT.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Mano abėcėlė</dc:title>
  <dc:creator>20190828s</dc:creator>
  <cp:lastModifiedBy>20190828s</cp:lastModifiedBy>
  <cp:revision>110</cp:revision>
  <dcterms:created xsi:type="dcterms:W3CDTF">2020-04-02T07:09:02Z</dcterms:created>
  <dcterms:modified xsi:type="dcterms:W3CDTF">2020-04-06T06:30:05Z</dcterms:modified>
</cp:coreProperties>
</file>