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67" r:id="rId5"/>
    <p:sldId id="268" r:id="rId6"/>
    <p:sldId id="260" r:id="rId7"/>
    <p:sldId id="264" r:id="rId8"/>
    <p:sldId id="269" r:id="rId9"/>
    <p:sldId id="273" r:id="rId10"/>
    <p:sldId id="274" r:id="rId11"/>
    <p:sldId id="263" r:id="rId12"/>
    <p:sldId id="276" r:id="rId13"/>
    <p:sldId id="272" r:id="rId14"/>
    <p:sldId id="277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8F0D3D7-0E52-4B9B-B5CD-366A84612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2335847-3B82-4CBD-A8DE-12B095C24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5E627BA-44A6-4296-AF18-83B5C53D4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C13F-82F4-4F39-BAC4-E5699EE0B3E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628B6DA-9A7B-4114-ADED-55C6ADF9B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EE6617D2-BBDA-4DD7-8721-090D4CC16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D64-6CF3-4FAE-9CAE-2D33C917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005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B4296FD-E4A4-4F4F-B4B4-0840B09C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C66E50C5-67EB-4B7B-9743-B8EEEAC41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D3AF6F6-2360-44FB-826C-FA6A22B6D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C13F-82F4-4F39-BAC4-E5699EE0B3E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E506909-000F-4AAF-9A1D-7F378220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199DE4A-89C8-47E9-8226-79DD8F16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D64-6CF3-4FAE-9CAE-2D33C917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13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3B5CA5C0-076F-41F8-B866-1D24564873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FDEED735-99FB-4F89-A740-1AC325E85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866E1ED-6EAA-4D3E-8D90-6C02B82BD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C13F-82F4-4F39-BAC4-E5699EE0B3E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AD3A375-1A20-4BA7-941B-C34BD40BE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14399E8-CDAC-4F0D-9A31-93BA6CE5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D64-6CF3-4FAE-9CAE-2D33C917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147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2990F4B-8C92-42CB-BE7E-40D86ADE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B3E6301-E672-4098-9EC0-7CE45248F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50FA06B-61E4-4F53-B4ED-30A94828B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C13F-82F4-4F39-BAC4-E5699EE0B3E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5F7A4C3-AC31-4988-B2BB-22D28B797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85F5A31-5C0B-46A6-866F-C679478C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D64-6CF3-4FAE-9CAE-2D33C917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45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3D3E26D-8D75-4223-9F4D-A298577A8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0F095C2C-7B84-4306-89A5-D445F4CA0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C69665E-D96D-4828-9F55-72F4B1BC5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C13F-82F4-4F39-BAC4-E5699EE0B3E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6342A45-A6D5-46BA-990E-FF04A80BA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1E37A17-AD69-4E18-896B-E9CA3370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D64-6CF3-4FAE-9CAE-2D33C917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50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C28BFDD-6B17-498B-AAE9-7F5D699DF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7D78915-C893-4AC2-A65C-B372B754D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3495BF80-1361-4BB6-8157-BCC4C0B60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81DDDFB9-910E-4638-889A-8A46A970F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C13F-82F4-4F39-BAC4-E5699EE0B3E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3155C5C0-5819-4992-9733-76FE1178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C9727423-4D86-4E24-83BB-9ABB2C5A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D64-6CF3-4FAE-9CAE-2D33C917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19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62BFD55-955F-4387-A6B2-C620D49E0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6BCA422-31BF-43ED-A308-4A9E3B04A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DAE8A7FE-7A71-4293-AB3A-7EA0C684B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C060796C-97B9-4449-A511-02CABAED3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D4D5B1C2-8D0A-4C70-82F5-8D9442CC2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7BD70237-AE3E-4873-AD58-173E10E69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C13F-82F4-4F39-BAC4-E5699EE0B3E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AA8E58E7-9485-4890-99FA-1358CBC86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596DDE28-55EA-4EC8-AFB0-E4E74FA21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D64-6CF3-4FAE-9CAE-2D33C917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99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5180966-BDA5-4932-8F61-E974FF82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74BD5CF9-3CDD-4064-A262-41AD7D5BA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C13F-82F4-4F39-BAC4-E5699EE0B3E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5F561A0E-D308-498B-846B-F59B5C87C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E97148C-C364-4A19-9AED-F0DEF677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D64-6CF3-4FAE-9CAE-2D33C917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28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641EED17-F10E-4572-B3FF-0913CFC5F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C13F-82F4-4F39-BAC4-E5699EE0B3E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876969A6-DB8B-481F-9F38-1C7411FB4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7419F3AF-DD43-484F-9CAD-BD590901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D64-6CF3-4FAE-9CAE-2D33C917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428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9529F9-9A2B-4600-B295-81373BBA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A3A1BD7-2385-4E52-8F04-EF070450E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98CA492F-5F2F-4640-A942-6F5C7ECFE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32FFF181-26E1-4EDB-8CC9-D43794AB9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C13F-82F4-4F39-BAC4-E5699EE0B3E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40721228-0B3D-47C3-B707-EF6D813B4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8CBF8017-DD5E-4F06-B52B-EFE053D3E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D64-6CF3-4FAE-9CAE-2D33C917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64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04D1825-41BF-42DD-A894-4B4896183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0F0F9B51-461A-4882-981C-21E2723731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7ECF77E3-C3C7-4A21-9CB2-FB4A928AB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589189AC-F951-47A6-863B-71E08E96A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C13F-82F4-4F39-BAC4-E5699EE0B3E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1926FB2D-F9D5-4AEE-8C5D-DFC6BE6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37C97C6D-7F0C-4947-A897-27DCB3B0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3D64-6CF3-4FAE-9CAE-2D33C917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52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2694F2A3-7A5D-495E-95B8-74772BFD9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E990D769-CCB6-4352-9F5C-49DE86EC8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0452F773-7D47-4FF2-BA26-5477D98C3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BC13F-82F4-4F39-BAC4-E5699EE0B3E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40769A0-0EBE-4051-9D0C-3ABFBC04C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C441CE4-5086-4F76-BBC9-A632868ED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73D64-6CF3-4FAE-9CAE-2D33C9170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3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gif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2646ABD-D1D2-4AEB-9EA9-16372FB24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95"/>
          <a:stretch/>
        </p:blipFill>
        <p:spPr>
          <a:xfrm>
            <a:off x="0" y="-216155"/>
            <a:ext cx="12192000" cy="7074155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A4FD35F5-CE8A-4A67-B266-8B7C698D4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356" y="1122363"/>
            <a:ext cx="6445955" cy="1903059"/>
          </a:xfrm>
        </p:spPr>
        <p:txBody>
          <a:bodyPr>
            <a:normAutofit fontScale="90000"/>
          </a:bodyPr>
          <a:lstStyle/>
          <a:p>
            <a:r>
              <a:rPr lang="lt-LT" dirty="0">
                <a:latin typeface="Comic Sans MS" panose="030F0702030302020204" pitchFamily="66" charset="0"/>
              </a:rPr>
              <a:t>KĄ AŠ ŽINAU APIE AUGALUS ?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FBC4468B-6DD5-48F0-96AF-C8EA822C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0133" y="5497688"/>
            <a:ext cx="5046134" cy="1360312"/>
          </a:xfrm>
        </p:spPr>
        <p:txBody>
          <a:bodyPr>
            <a:normAutofit fontScale="92500"/>
          </a:bodyPr>
          <a:lstStyle/>
          <a:p>
            <a:r>
              <a:rPr lang="lt-LT" b="1" dirty="0">
                <a:latin typeface="Comic Sans MS" panose="030F0702030302020204" pitchFamily="66" charset="0"/>
              </a:rPr>
              <a:t>Kauno lopšelis- darželis „Liepaitė“</a:t>
            </a:r>
          </a:p>
          <a:p>
            <a:r>
              <a:rPr lang="lt-LT" b="1" dirty="0">
                <a:latin typeface="Comic Sans MS" panose="030F0702030302020204" pitchFamily="66" charset="0"/>
              </a:rPr>
              <a:t>Parengė: Rasa </a:t>
            </a:r>
            <a:r>
              <a:rPr lang="lt-LT" b="1" dirty="0" err="1">
                <a:latin typeface="Comic Sans MS" panose="030F0702030302020204" pitchFamily="66" charset="0"/>
              </a:rPr>
              <a:t>Barvainienė</a:t>
            </a:r>
            <a:endParaRPr lang="lt-LT" b="1" dirty="0">
              <a:latin typeface="Comic Sans MS" panose="030F0702030302020204" pitchFamily="66" charset="0"/>
            </a:endParaRPr>
          </a:p>
          <a:p>
            <a:r>
              <a:rPr lang="lt-LT" b="1" dirty="0">
                <a:latin typeface="Comic Sans MS" panose="030F0702030302020204" pitchFamily="66" charset="0"/>
              </a:rPr>
              <a:t>Aistė </a:t>
            </a:r>
            <a:r>
              <a:rPr lang="lt-LT" b="1" dirty="0" err="1">
                <a:latin typeface="Comic Sans MS" panose="030F0702030302020204" pitchFamily="66" charset="0"/>
              </a:rPr>
              <a:t>Guobė</a:t>
            </a:r>
            <a:endParaRPr lang="lt-LT" b="1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98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5000">
        <p15:prstTrans prst="origami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86C3E933-8396-4A39-BF9F-B64BCF50ED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12"/>
          <a:stretch/>
        </p:blipFill>
        <p:spPr>
          <a:xfrm>
            <a:off x="4630754" y="2235200"/>
            <a:ext cx="5076888" cy="4464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170F9E76-4EE6-4B63-9953-74FE919FCF2A}"/>
              </a:ext>
            </a:extLst>
          </p:cNvPr>
          <p:cNvSpPr/>
          <p:nvPr/>
        </p:nvSpPr>
        <p:spPr>
          <a:xfrm>
            <a:off x="1986844" y="372533"/>
            <a:ext cx="8477956" cy="8692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PAPASAKOK KAIP REIKIA PASODINTI AUGAL</a:t>
            </a:r>
            <a:r>
              <a:rPr lang="lt-LT" sz="2000" dirty="0">
                <a:latin typeface="Comic Sans MS" panose="030F0702030302020204" pitchFamily="66" charset="0"/>
              </a:rPr>
              <a:t>Ą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2" descr="Ready Jet Go! | PBS KIDS">
            <a:extLst>
              <a:ext uri="{FF2B5EF4-FFF2-40B4-BE49-F238E27FC236}">
                <a16:creationId xmlns:a16="http://schemas.microsoft.com/office/drawing/2014/main" id="{C00ABDAE-46AF-46B2-A27C-6A9DC25107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1" y="2207578"/>
            <a:ext cx="3034430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730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683FC2F-380C-4D67-BC8F-9F983AD96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41447"/>
            <a:ext cx="10058400" cy="1396423"/>
          </a:xfrm>
        </p:spPr>
        <p:txBody>
          <a:bodyPr>
            <a:normAutofit/>
          </a:bodyPr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TEISINGAI ĮVARDINK AUGALUS. GAL ŽINAI AUGALŲ PAVADINIMUS?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7" name="Debesis 6">
            <a:extLst>
              <a:ext uri="{FF2B5EF4-FFF2-40B4-BE49-F238E27FC236}">
                <a16:creationId xmlns:a16="http://schemas.microsoft.com/office/drawing/2014/main" id="{7CD3C0A2-FA77-4FC4-AF4B-7F2171FE7B44}"/>
              </a:ext>
            </a:extLst>
          </p:cNvPr>
          <p:cNvSpPr/>
          <p:nvPr/>
        </p:nvSpPr>
        <p:spPr>
          <a:xfrm>
            <a:off x="546730" y="5374002"/>
            <a:ext cx="2469877" cy="115293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MEDIS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8" name="Debesis 7">
            <a:extLst>
              <a:ext uri="{FF2B5EF4-FFF2-40B4-BE49-F238E27FC236}">
                <a16:creationId xmlns:a16="http://schemas.microsoft.com/office/drawing/2014/main" id="{E1032DF5-4658-480B-A690-C9000D966E91}"/>
              </a:ext>
            </a:extLst>
          </p:cNvPr>
          <p:cNvSpPr/>
          <p:nvPr/>
        </p:nvSpPr>
        <p:spPr>
          <a:xfrm>
            <a:off x="4566478" y="5463614"/>
            <a:ext cx="2553527" cy="115293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GĖLĖ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9" name="Debesis 8">
            <a:extLst>
              <a:ext uri="{FF2B5EF4-FFF2-40B4-BE49-F238E27FC236}">
                <a16:creationId xmlns:a16="http://schemas.microsoft.com/office/drawing/2014/main" id="{0DF8AD81-76D0-4B46-8DB9-6250B617556B}"/>
              </a:ext>
            </a:extLst>
          </p:cNvPr>
          <p:cNvSpPr/>
          <p:nvPr/>
        </p:nvSpPr>
        <p:spPr>
          <a:xfrm>
            <a:off x="8544261" y="5463613"/>
            <a:ext cx="3101009" cy="1152939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KRŪMAS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B63DCBD4-DCC3-4376-84E9-37164A1D02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2368" y="1382190"/>
            <a:ext cx="1839081" cy="1800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2CD6A9D3-BE6B-46D9-BFFE-CC7AAC96F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952"/>
          <a:stretch/>
        </p:blipFill>
        <p:spPr>
          <a:xfrm>
            <a:off x="617682" y="3391201"/>
            <a:ext cx="1614227" cy="1548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7EDB71B3-55E0-4642-A811-86FD4C8F4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386" y="3139201"/>
            <a:ext cx="2457934" cy="2052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911FD733-61F6-47E1-ABBB-12B7FF48C9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977" t="14815" r="28809" b="19177"/>
          <a:stretch/>
        </p:blipFill>
        <p:spPr>
          <a:xfrm>
            <a:off x="7547878" y="3777202"/>
            <a:ext cx="1015354" cy="180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3CC75AAE-116B-4840-9A4B-FEDBB29FC11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07052" y="1376842"/>
            <a:ext cx="1201200" cy="180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DE3899BE-0B50-4256-AC4D-89AA34849FD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880" y="3777202"/>
            <a:ext cx="1695450" cy="2695575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9A30C713-7C40-4E07-A6DC-20D6D085FD8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7442" y="2122973"/>
            <a:ext cx="2170756" cy="2196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2684FCB4-81FC-440E-A711-D391FC29CF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90"/>
          <a:stretch/>
        </p:blipFill>
        <p:spPr>
          <a:xfrm>
            <a:off x="7774325" y="1281087"/>
            <a:ext cx="1700712" cy="1800000"/>
          </a:xfrm>
          <a:prstGeom prst="rect">
            <a:avLst/>
          </a:prstGeom>
        </p:spPr>
      </p:pic>
      <p:pic>
        <p:nvPicPr>
          <p:cNvPr id="1026" name="Picture 2" descr="Cartoon Cactus In A Pot Sticker">
            <a:extLst>
              <a:ext uri="{FF2B5EF4-FFF2-40B4-BE49-F238E27FC236}">
                <a16:creationId xmlns:a16="http://schemas.microsoft.com/office/drawing/2014/main" id="{CA81EE59-18DC-4D82-8962-4E034238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16" y="1866536"/>
            <a:ext cx="1182672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722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as 1">
            <a:extLst>
              <a:ext uri="{FF2B5EF4-FFF2-40B4-BE49-F238E27FC236}">
                <a16:creationId xmlns:a16="http://schemas.microsoft.com/office/drawing/2014/main" id="{E840B6A4-879E-4E15-B809-1734798F4B02}"/>
              </a:ext>
            </a:extLst>
          </p:cNvPr>
          <p:cNvSpPr/>
          <p:nvPr/>
        </p:nvSpPr>
        <p:spPr>
          <a:xfrm>
            <a:off x="9434746" y="3335777"/>
            <a:ext cx="2562578" cy="1440000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BDBB11D6-902C-4F10-B4AF-6B6F549B96A0}"/>
              </a:ext>
            </a:extLst>
          </p:cNvPr>
          <p:cNvSpPr/>
          <p:nvPr/>
        </p:nvSpPr>
        <p:spPr>
          <a:xfrm>
            <a:off x="580392" y="2061370"/>
            <a:ext cx="2231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Comic Sans MS" panose="030F0702030302020204" pitchFamily="66" charset="0"/>
              </a:rPr>
              <a:t>Medžiai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valo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latin typeface="Comic Sans MS" panose="030F0702030302020204" pitchFamily="66" charset="0"/>
              </a:rPr>
              <a:t>orą</a:t>
            </a:r>
            <a:r>
              <a:rPr lang="lt-LT" sz="2000" dirty="0">
                <a:latin typeface="Comic Sans MS" panose="030F0702030302020204" pitchFamily="66" charset="0"/>
              </a:rPr>
              <a:t>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4" name="Ovalas 3">
            <a:extLst>
              <a:ext uri="{FF2B5EF4-FFF2-40B4-BE49-F238E27FC236}">
                <a16:creationId xmlns:a16="http://schemas.microsoft.com/office/drawing/2014/main" id="{A4D3AF4D-DA31-4487-A50C-4ACF41B24F13}"/>
              </a:ext>
            </a:extLst>
          </p:cNvPr>
          <p:cNvSpPr/>
          <p:nvPr/>
        </p:nvSpPr>
        <p:spPr>
          <a:xfrm>
            <a:off x="399057" y="3242650"/>
            <a:ext cx="2562578" cy="1440000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čiakampis 4">
            <a:extLst>
              <a:ext uri="{FF2B5EF4-FFF2-40B4-BE49-F238E27FC236}">
                <a16:creationId xmlns:a16="http://schemas.microsoft.com/office/drawing/2014/main" id="{5E74E127-1660-47D3-A311-D526A69C1145}"/>
              </a:ext>
            </a:extLst>
          </p:cNvPr>
          <p:cNvSpPr/>
          <p:nvPr/>
        </p:nvSpPr>
        <p:spPr>
          <a:xfrm>
            <a:off x="899359" y="3501370"/>
            <a:ext cx="1593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Comic Sans MS" panose="030F0702030302020204" pitchFamily="66" charset="0"/>
              </a:rPr>
              <a:t>Smagu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lt-LT" sz="2000" dirty="0">
                <a:latin typeface="Comic Sans MS" panose="030F0702030302020204" pitchFamily="66" charset="0"/>
              </a:rPr>
              <a:t>būti </a:t>
            </a:r>
          </a:p>
          <a:p>
            <a:pPr algn="ctr"/>
            <a:r>
              <a:rPr lang="lt-LT" sz="2000" dirty="0">
                <a:latin typeface="Comic Sans MS" panose="030F0702030302020204" pitchFamily="66" charset="0"/>
              </a:rPr>
              <a:t>gamtoje</a:t>
            </a:r>
            <a:r>
              <a:rPr lang="en-US" sz="2000" dirty="0">
                <a:latin typeface="Comic Sans MS" panose="030F0702030302020204" pitchFamily="66" charset="0"/>
              </a:rPr>
              <a:t>..</a:t>
            </a:r>
            <a:r>
              <a:rPr lang="lt-LT" sz="2000" dirty="0">
                <a:latin typeface="Comic Sans MS" panose="030F0702030302020204" pitchFamily="66" charset="0"/>
              </a:rPr>
              <a:t>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Ovalas 5">
            <a:extLst>
              <a:ext uri="{FF2B5EF4-FFF2-40B4-BE49-F238E27FC236}">
                <a16:creationId xmlns:a16="http://schemas.microsoft.com/office/drawing/2014/main" id="{83B13861-9875-4A40-AAFB-1B7222B868E2}"/>
              </a:ext>
            </a:extLst>
          </p:cNvPr>
          <p:cNvSpPr/>
          <p:nvPr/>
        </p:nvSpPr>
        <p:spPr>
          <a:xfrm>
            <a:off x="399057" y="1541425"/>
            <a:ext cx="2562578" cy="1440000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as 6">
            <a:extLst>
              <a:ext uri="{FF2B5EF4-FFF2-40B4-BE49-F238E27FC236}">
                <a16:creationId xmlns:a16="http://schemas.microsoft.com/office/drawing/2014/main" id="{9E2B5CC5-8FF9-4A29-AD7C-8BAFBFE298DD}"/>
              </a:ext>
            </a:extLst>
          </p:cNvPr>
          <p:cNvSpPr/>
          <p:nvPr/>
        </p:nvSpPr>
        <p:spPr>
          <a:xfrm>
            <a:off x="9278321" y="1653581"/>
            <a:ext cx="2562578" cy="1440000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čiakampis 7">
            <a:extLst>
              <a:ext uri="{FF2B5EF4-FFF2-40B4-BE49-F238E27FC236}">
                <a16:creationId xmlns:a16="http://schemas.microsoft.com/office/drawing/2014/main" id="{10229B2A-542E-4A13-98C1-87C0D42A4323}"/>
              </a:ext>
            </a:extLst>
          </p:cNvPr>
          <p:cNvSpPr/>
          <p:nvPr/>
        </p:nvSpPr>
        <p:spPr>
          <a:xfrm>
            <a:off x="9574785" y="2120470"/>
            <a:ext cx="1816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Puošia mūsų</a:t>
            </a:r>
          </a:p>
          <a:p>
            <a:pPr algn="ctr"/>
            <a:r>
              <a:rPr lang="lt-LT" sz="2000" dirty="0">
                <a:latin typeface="Comic Sans MS" panose="030F0702030302020204" pitchFamily="66" charset="0"/>
              </a:rPr>
              <a:t> namų aplinką.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9" name="Stačiakampis 8">
            <a:extLst>
              <a:ext uri="{FF2B5EF4-FFF2-40B4-BE49-F238E27FC236}">
                <a16:creationId xmlns:a16="http://schemas.microsoft.com/office/drawing/2014/main" id="{983CE336-BD4D-49FD-A292-C3EA4E55EB8B}"/>
              </a:ext>
            </a:extLst>
          </p:cNvPr>
          <p:cNvSpPr/>
          <p:nvPr/>
        </p:nvSpPr>
        <p:spPr>
          <a:xfrm>
            <a:off x="9609802" y="3577973"/>
            <a:ext cx="22124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Comic Sans MS" panose="030F0702030302020204" pitchFamily="66" charset="0"/>
              </a:rPr>
              <a:t>Daržoves</a:t>
            </a:r>
            <a:r>
              <a:rPr lang="lt-LT" sz="2000" dirty="0">
                <a:latin typeface="Comic Sans MS" panose="030F0702030302020204" pitchFamily="66" charset="0"/>
              </a:rPr>
              <a:t>,vaisius,</a:t>
            </a:r>
          </a:p>
          <a:p>
            <a:pPr algn="ctr"/>
            <a:r>
              <a:rPr lang="lt-LT" sz="2000" dirty="0">
                <a:latin typeface="Comic Sans MS" panose="030F0702030302020204" pitchFamily="66" charset="0"/>
              </a:rPr>
              <a:t> uogas </a:t>
            </a:r>
            <a:r>
              <a:rPr lang="en-US" sz="2000" dirty="0" err="1">
                <a:latin typeface="Comic Sans MS" panose="030F0702030302020204" pitchFamily="66" charset="0"/>
              </a:rPr>
              <a:t>sveika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endParaRPr lang="lt-LT" sz="2000" dirty="0">
              <a:latin typeface="Comic Sans MS" panose="030F0702030302020204" pitchFamily="66" charset="0"/>
            </a:endParaRPr>
          </a:p>
          <a:p>
            <a:pPr algn="ctr"/>
            <a:r>
              <a:rPr lang="en-US" sz="2000" dirty="0" err="1">
                <a:latin typeface="Comic Sans MS" panose="030F0702030302020204" pitchFamily="66" charset="0"/>
              </a:rPr>
              <a:t>valgyti</a:t>
            </a:r>
            <a:r>
              <a:rPr lang="lt-LT" sz="2000" dirty="0">
                <a:latin typeface="Comic Sans MS" panose="030F0702030302020204" pitchFamily="66" charset="0"/>
              </a:rPr>
              <a:t>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0" name="Ovalas 9">
            <a:extLst>
              <a:ext uri="{FF2B5EF4-FFF2-40B4-BE49-F238E27FC236}">
                <a16:creationId xmlns:a16="http://schemas.microsoft.com/office/drawing/2014/main" id="{4AD272BD-81C3-4317-A9A7-F9A8E002A237}"/>
              </a:ext>
            </a:extLst>
          </p:cNvPr>
          <p:cNvSpPr/>
          <p:nvPr/>
        </p:nvSpPr>
        <p:spPr>
          <a:xfrm>
            <a:off x="369733" y="4941370"/>
            <a:ext cx="2562578" cy="1440000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as 10">
            <a:extLst>
              <a:ext uri="{FF2B5EF4-FFF2-40B4-BE49-F238E27FC236}">
                <a16:creationId xmlns:a16="http://schemas.microsoft.com/office/drawing/2014/main" id="{07C73ADB-BB61-4013-9CBD-2892C234FCE3}"/>
              </a:ext>
            </a:extLst>
          </p:cNvPr>
          <p:cNvSpPr/>
          <p:nvPr/>
        </p:nvSpPr>
        <p:spPr>
          <a:xfrm>
            <a:off x="9426415" y="5017973"/>
            <a:ext cx="2562578" cy="1440000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čiakampis 11">
            <a:extLst>
              <a:ext uri="{FF2B5EF4-FFF2-40B4-BE49-F238E27FC236}">
                <a16:creationId xmlns:a16="http://schemas.microsoft.com/office/drawing/2014/main" id="{F90BC9C4-30AA-4C15-8A72-DBA7731B7E97}"/>
              </a:ext>
            </a:extLst>
          </p:cNvPr>
          <p:cNvSpPr/>
          <p:nvPr/>
        </p:nvSpPr>
        <p:spPr>
          <a:xfrm>
            <a:off x="799258" y="5297215"/>
            <a:ext cx="27873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000" dirty="0">
                <a:latin typeface="Comic Sans MS" panose="030F0702030302020204" pitchFamily="66" charset="0"/>
              </a:rPr>
              <a:t>Miškai-įvairių </a:t>
            </a:r>
          </a:p>
          <a:p>
            <a:r>
              <a:rPr lang="lt-LT" sz="2000" dirty="0">
                <a:latin typeface="Comic Sans MS" panose="030F0702030302020204" pitchFamily="66" charset="0"/>
              </a:rPr>
              <a:t>gyvūnų namai.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3" name="Stačiakampis 12">
            <a:extLst>
              <a:ext uri="{FF2B5EF4-FFF2-40B4-BE49-F238E27FC236}">
                <a16:creationId xmlns:a16="http://schemas.microsoft.com/office/drawing/2014/main" id="{D0ECFCE2-1120-4CBF-91AB-491FCC123AF7}"/>
              </a:ext>
            </a:extLst>
          </p:cNvPr>
          <p:cNvSpPr/>
          <p:nvPr/>
        </p:nvSpPr>
        <p:spPr>
          <a:xfrm>
            <a:off x="9755676" y="5384030"/>
            <a:ext cx="20665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000" dirty="0">
                <a:latin typeface="Comic Sans MS" panose="030F0702030302020204" pitchFamily="66" charset="0"/>
              </a:rPr>
              <a:t>Žiedų nektaras</a:t>
            </a:r>
          </a:p>
          <a:p>
            <a:r>
              <a:rPr lang="lt-LT" sz="2000" dirty="0">
                <a:latin typeface="Comic Sans MS" panose="030F0702030302020204" pitchFamily="66" charset="0"/>
              </a:rPr>
              <a:t>bitučių maistas.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501C9DCA-C00E-4A97-B9B4-8C7B15F51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19"/>
          <a:stretch/>
        </p:blipFill>
        <p:spPr>
          <a:xfrm>
            <a:off x="3586587" y="3028495"/>
            <a:ext cx="2113963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0F0E33CF-4E39-473A-948B-78DAB9A2CC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71"/>
          <a:stretch/>
        </p:blipFill>
        <p:spPr>
          <a:xfrm>
            <a:off x="3586587" y="1364249"/>
            <a:ext cx="2065078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6556CB1A-766F-48A1-A87C-AF205A3D5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218" y="3028495"/>
            <a:ext cx="2240000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CF7B6551-1195-43C1-B278-4CA2AE898F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24"/>
          <a:stretch/>
        </p:blipFill>
        <p:spPr>
          <a:xfrm>
            <a:off x="6023669" y="1328249"/>
            <a:ext cx="2145312" cy="151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C0E804C2-796F-40CE-92F9-10F198FA4A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14" b="10000"/>
          <a:stretch/>
        </p:blipFill>
        <p:spPr>
          <a:xfrm>
            <a:off x="6023669" y="4756678"/>
            <a:ext cx="2212939" cy="1546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aveikslėlis 19">
            <a:extLst>
              <a:ext uri="{FF2B5EF4-FFF2-40B4-BE49-F238E27FC236}">
                <a16:creationId xmlns:a16="http://schemas.microsoft.com/office/drawing/2014/main" id="{0C2BDE51-E6F6-4BA3-8656-5B2CB9B79B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829" y="4706756"/>
            <a:ext cx="2111721" cy="1546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Stačiakampis 20">
            <a:extLst>
              <a:ext uri="{FF2B5EF4-FFF2-40B4-BE49-F238E27FC236}">
                <a16:creationId xmlns:a16="http://schemas.microsoft.com/office/drawing/2014/main" id="{D0F2F053-B2A5-4065-BF8A-78B2AE667FDC}"/>
              </a:ext>
            </a:extLst>
          </p:cNvPr>
          <p:cNvSpPr/>
          <p:nvPr/>
        </p:nvSpPr>
        <p:spPr>
          <a:xfrm>
            <a:off x="2099733" y="338667"/>
            <a:ext cx="8760178" cy="5881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PAVEIKSLĖLIUS SUJUNK SU TINKAMU TEIGINIU.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309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inčių burbulas: debesėlis 4">
            <a:extLst>
              <a:ext uri="{FF2B5EF4-FFF2-40B4-BE49-F238E27FC236}">
                <a16:creationId xmlns:a16="http://schemas.microsoft.com/office/drawing/2014/main" id="{CBE28E3D-517E-4AAC-9643-47395468E9D0}"/>
              </a:ext>
            </a:extLst>
          </p:cNvPr>
          <p:cNvSpPr/>
          <p:nvPr/>
        </p:nvSpPr>
        <p:spPr>
          <a:xfrm>
            <a:off x="536586" y="166879"/>
            <a:ext cx="3628149" cy="2314222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IŠKIRPK AUGALUS, JUOS SUDĖK NUO MAŽIAUSIO IKI DIDŽIAUSIO. 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Stačiakampis 5">
            <a:extLst>
              <a:ext uri="{FF2B5EF4-FFF2-40B4-BE49-F238E27FC236}">
                <a16:creationId xmlns:a16="http://schemas.microsoft.com/office/drawing/2014/main" id="{E20B012D-AE53-4040-BAC8-7C517DD71C00}"/>
              </a:ext>
            </a:extLst>
          </p:cNvPr>
          <p:cNvSpPr/>
          <p:nvPr/>
        </p:nvSpPr>
        <p:spPr>
          <a:xfrm>
            <a:off x="5520267" y="166879"/>
            <a:ext cx="6471478" cy="64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>
                <a:latin typeface="Comic Sans MS" panose="030F0702030302020204" pitchFamily="66" charset="0"/>
              </a:rPr>
              <a:t>ATSARGIAI ELKIS SU ŽIRKLĖMIS.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E3437A08-CF7D-4714-A6C1-442ECCBCE4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09" t="8889" r="16182" b="15749"/>
          <a:stretch/>
        </p:blipFill>
        <p:spPr>
          <a:xfrm>
            <a:off x="10164639" y="1016529"/>
            <a:ext cx="1490775" cy="1800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B1C6EBA-D9AA-4D74-AAB6-4AC1E5A0845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9696" y="2248175"/>
            <a:ext cx="3600000" cy="360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2BA5B96F-2EBD-4919-909D-7285FE1EB7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51745" y="3164935"/>
            <a:ext cx="3240000" cy="324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3F9197C9-F608-4624-A29E-0B1492CAF25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6444" y="3681471"/>
            <a:ext cx="2880000" cy="288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0E65A341-2F3F-4DC1-8308-E141ACD7E8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5742" y="1528175"/>
            <a:ext cx="1440000" cy="144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A87994C4-F756-443C-9108-C96BF63C96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3712" y="1135974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60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mas Turkey GIF by PayPal UK - Find &amp; Share on GIPHY">
            <a:extLst>
              <a:ext uri="{FF2B5EF4-FFF2-40B4-BE49-F238E27FC236}">
                <a16:creationId xmlns:a16="http://schemas.microsoft.com/office/drawing/2014/main" id="{AE0CA07D-1DF9-447D-AAA7-CF65AB066F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" y="0"/>
            <a:ext cx="6164978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n My Way Running GIF by PayPal UK - Find &amp; Share on GIPHY">
            <a:extLst>
              <a:ext uri="{FF2B5EF4-FFF2-40B4-BE49-F238E27FC236}">
                <a16:creationId xmlns:a16="http://schemas.microsoft.com/office/drawing/2014/main" id="{72773471-F867-4119-9E1B-9666D9ABC5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78" y="0"/>
            <a:ext cx="6012000" cy="60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E98D288A-1159-4E12-9CCC-5230F88AD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79911"/>
            <a:ext cx="12192000" cy="1145821"/>
          </a:xfrm>
          <a:prstGeom prst="rect">
            <a:avLst/>
          </a:prstGeom>
        </p:spPr>
      </p:pic>
      <p:sp>
        <p:nvSpPr>
          <p:cNvPr id="6" name="Stačiakampis 5">
            <a:extLst>
              <a:ext uri="{FF2B5EF4-FFF2-40B4-BE49-F238E27FC236}">
                <a16:creationId xmlns:a16="http://schemas.microsoft.com/office/drawing/2014/main" id="{08587339-F855-4A70-9323-889048234482}"/>
              </a:ext>
            </a:extLst>
          </p:cNvPr>
          <p:cNvSpPr/>
          <p:nvPr/>
        </p:nvSpPr>
        <p:spPr>
          <a:xfrm>
            <a:off x="2912533" y="5439089"/>
            <a:ext cx="6728179" cy="9137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O DABAR VISI KARTU PO SUNKIŲ DARBŲ PASPORTUOKIME.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17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3BC2A763-948A-444F-9980-1EF554EEA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23FBB662-4C9C-4F97-B9F3-8B31B840F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792" y="4945642"/>
            <a:ext cx="2445148" cy="1655422"/>
          </a:xfrm>
          <a:prstGeom prst="rect">
            <a:avLst/>
          </a:prstGeom>
        </p:spPr>
      </p:pic>
      <p:sp>
        <p:nvSpPr>
          <p:cNvPr id="4" name="Stačiakampis 3">
            <a:extLst>
              <a:ext uri="{FF2B5EF4-FFF2-40B4-BE49-F238E27FC236}">
                <a16:creationId xmlns:a16="http://schemas.microsoft.com/office/drawing/2014/main" id="{22A57087-2AA1-4EFC-986F-A9B831CED04B}"/>
              </a:ext>
            </a:extLst>
          </p:cNvPr>
          <p:cNvSpPr/>
          <p:nvPr/>
        </p:nvSpPr>
        <p:spPr>
          <a:xfrm rot="20837989">
            <a:off x="682283" y="2302729"/>
            <a:ext cx="2020711" cy="9855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latin typeface="Comic Sans MS" panose="030F0702030302020204" pitchFamily="66" charset="0"/>
              </a:rPr>
              <a:t>SAUGOKIME</a:t>
            </a:r>
          </a:p>
          <a:p>
            <a:pPr algn="ctr"/>
            <a:r>
              <a:rPr lang="lt-LT" sz="2000" b="1" dirty="0">
                <a:latin typeface="Comic Sans MS" panose="030F0702030302020204" pitchFamily="66" charset="0"/>
              </a:rPr>
              <a:t>GAMTĄ</a:t>
            </a:r>
            <a:r>
              <a:rPr lang="en-US" sz="2000" b="1" dirty="0"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87D848B-F7A7-4147-8D1B-C9131C648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838" y="96123"/>
            <a:ext cx="937602" cy="2073427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6971BFDA-83CE-4A70-9830-31E422142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083" y="96123"/>
            <a:ext cx="1029600" cy="2340000"/>
          </a:xfrm>
          <a:prstGeom prst="rect">
            <a:avLst/>
          </a:prstGeom>
        </p:spPr>
      </p:pic>
      <p:pic>
        <p:nvPicPr>
          <p:cNvPr id="7" name="Picture 4" descr="Moving Butterfly Clipart Gif">
            <a:extLst>
              <a:ext uri="{FF2B5EF4-FFF2-40B4-BE49-F238E27FC236}">
                <a16:creationId xmlns:a16="http://schemas.microsoft.com/office/drawing/2014/main" id="{03F1048A-1024-4D25-9715-90C7028FF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6186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INE Creators' Stickers - Ladybug wants to speak Example with GIF ...">
            <a:extLst>
              <a:ext uri="{FF2B5EF4-FFF2-40B4-BE49-F238E27FC236}">
                <a16:creationId xmlns:a16="http://schemas.microsoft.com/office/drawing/2014/main" id="{9D24AFC7-79FF-4C41-9720-08129ABADE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683" y="5418000"/>
            <a:ext cx="1776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INE Creators' Stickers - Ladybug wants to speak Example with GIF ...">
            <a:extLst>
              <a:ext uri="{FF2B5EF4-FFF2-40B4-BE49-F238E27FC236}">
                <a16:creationId xmlns:a16="http://schemas.microsoft.com/office/drawing/2014/main" id="{2E0F22C7-BF75-4ED7-9ACF-0D5D4CB7F1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9406">
            <a:off x="7598704" y="4958256"/>
            <a:ext cx="1776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inčių burbulas: debesėlis 9">
            <a:extLst>
              <a:ext uri="{FF2B5EF4-FFF2-40B4-BE49-F238E27FC236}">
                <a16:creationId xmlns:a16="http://schemas.microsoft.com/office/drawing/2014/main" id="{36F6A3F0-6377-4817-B122-BC7257D9861A}"/>
              </a:ext>
            </a:extLst>
          </p:cNvPr>
          <p:cNvSpPr/>
          <p:nvPr/>
        </p:nvSpPr>
        <p:spPr>
          <a:xfrm rot="19573329" flipH="1">
            <a:off x="273824" y="219901"/>
            <a:ext cx="2104190" cy="1280539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 err="1">
                <a:latin typeface="Comic Sans MS" panose="030F0702030302020204" pitchFamily="66" charset="0"/>
              </a:rPr>
              <a:t>Šaunuoliai,puikiai</a:t>
            </a:r>
            <a:r>
              <a:rPr lang="lt-LT" dirty="0">
                <a:latin typeface="Comic Sans MS" panose="030F0702030302020204" pitchFamily="66" charset="0"/>
              </a:rPr>
              <a:t> padirbėjot</a:t>
            </a:r>
            <a:r>
              <a:rPr lang="en-US" dirty="0">
                <a:latin typeface="Comic Sans MS" panose="030F070203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34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2C527AD5-8EF8-40D9-90AA-CA9BE9FAE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74" y="2460838"/>
            <a:ext cx="1504800" cy="3420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18B2D4D-E69C-439D-8D26-70E6D7318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278" y="3002190"/>
            <a:ext cx="1483839" cy="3276000"/>
          </a:xfrm>
          <a:prstGeom prst="rect">
            <a:avLst/>
          </a:prstGeom>
        </p:spPr>
      </p:pic>
      <p:sp>
        <p:nvSpPr>
          <p:cNvPr id="4" name="Minčių burbulas: debesėlis 3">
            <a:extLst>
              <a:ext uri="{FF2B5EF4-FFF2-40B4-BE49-F238E27FC236}">
                <a16:creationId xmlns:a16="http://schemas.microsoft.com/office/drawing/2014/main" id="{60FAA2D8-84AA-41A9-97D2-9016E924563B}"/>
              </a:ext>
            </a:extLst>
          </p:cNvPr>
          <p:cNvSpPr/>
          <p:nvPr/>
        </p:nvSpPr>
        <p:spPr>
          <a:xfrm>
            <a:off x="959556" y="361245"/>
            <a:ext cx="3646311" cy="2009422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SVEIKI VAIKAI, KVIEČIAME VISUS KARTU ATLIKTI UŽDUOTIS.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5" name="Minčių burbulas: debesėlis 4">
            <a:extLst>
              <a:ext uri="{FF2B5EF4-FFF2-40B4-BE49-F238E27FC236}">
                <a16:creationId xmlns:a16="http://schemas.microsoft.com/office/drawing/2014/main" id="{462F3904-C1CF-45E4-B7A2-34521F888555}"/>
              </a:ext>
            </a:extLst>
          </p:cNvPr>
          <p:cNvSpPr/>
          <p:nvPr/>
        </p:nvSpPr>
        <p:spPr>
          <a:xfrm>
            <a:off x="4623448" y="428827"/>
            <a:ext cx="3770489" cy="2404533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ŠIANDIEN PRISIMINSIME, KO IŠMOKOME APIE AUGALUS.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Peace Butterfly Sticker for iOS &amp; Android | GIPHY">
            <a:extLst>
              <a:ext uri="{FF2B5EF4-FFF2-40B4-BE49-F238E27FC236}">
                <a16:creationId xmlns:a16="http://schemas.microsoft.com/office/drawing/2014/main" id="{18AA77C1-A2A8-42D0-A524-7D62B3AB16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05" y="3886200"/>
            <a:ext cx="45910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ace Butterfly Sticker for iOS &amp; Android | GIPHY">
            <a:extLst>
              <a:ext uri="{FF2B5EF4-FFF2-40B4-BE49-F238E27FC236}">
                <a16:creationId xmlns:a16="http://schemas.microsoft.com/office/drawing/2014/main" id="{5C72CC87-E170-4F75-B155-C468EA8338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052" y="3886200"/>
            <a:ext cx="45910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ace Butterfly Sticker for iOS &amp; Android | GIPHY">
            <a:extLst>
              <a:ext uri="{FF2B5EF4-FFF2-40B4-BE49-F238E27FC236}">
                <a16:creationId xmlns:a16="http://schemas.microsoft.com/office/drawing/2014/main" id="{81219FFD-F46A-44DA-9D6B-22F5AA14C9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694" y="4158000"/>
            <a:ext cx="4171157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ansparent tree GIF - Find on GIFER">
            <a:extLst>
              <a:ext uri="{FF2B5EF4-FFF2-40B4-BE49-F238E27FC236}">
                <a16:creationId xmlns:a16="http://schemas.microsoft.com/office/drawing/2014/main" id="{BF624197-2B14-4D52-94F4-9DA10EAC65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98" y="3588215"/>
            <a:ext cx="2529514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38 Best Gif images | Motion design, Cute gif, Motion graphics">
            <a:extLst>
              <a:ext uri="{FF2B5EF4-FFF2-40B4-BE49-F238E27FC236}">
                <a16:creationId xmlns:a16="http://schemas.microsoft.com/office/drawing/2014/main" id="{9181B2BF-0C7B-425C-B9AA-5DAE910AC9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146" y="1251265"/>
            <a:ext cx="4431873" cy="37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lberto Piriz | Fadas lindas, Borboletas">
            <a:extLst>
              <a:ext uri="{FF2B5EF4-FFF2-40B4-BE49-F238E27FC236}">
                <a16:creationId xmlns:a16="http://schemas.microsoft.com/office/drawing/2014/main" id="{3688CA8D-0EA0-42D2-A7F9-949F32F52B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855" y="142821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lberto Piriz | Fadas lindas, Borboletas">
            <a:extLst>
              <a:ext uri="{FF2B5EF4-FFF2-40B4-BE49-F238E27FC236}">
                <a16:creationId xmlns:a16="http://schemas.microsoft.com/office/drawing/2014/main" id="{BADB05D9-3786-43E0-8577-DC18FBEE06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635" y="13526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789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2FC35A37-F26A-496B-90F3-F735BC59D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32" r="86344" b="-1"/>
          <a:stretch/>
        </p:blipFill>
        <p:spPr>
          <a:xfrm>
            <a:off x="4468419" y="4227447"/>
            <a:ext cx="1724757" cy="1800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4AEABCFC-5087-400D-90D3-6FC7C34C3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1" t="64530" r="78868" b="-3621"/>
          <a:stretch/>
        </p:blipFill>
        <p:spPr>
          <a:xfrm>
            <a:off x="3338329" y="1809288"/>
            <a:ext cx="969172" cy="2232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AC0FE17-CDDC-4D8F-B609-16B9C226A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58"/>
          <a:stretch/>
        </p:blipFill>
        <p:spPr>
          <a:xfrm>
            <a:off x="343483" y="1529317"/>
            <a:ext cx="1250641" cy="2736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72452CC5-8EAF-4F17-8DA9-55E79BDAE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46" r="19752"/>
          <a:stretch/>
        </p:blipFill>
        <p:spPr>
          <a:xfrm>
            <a:off x="6154263" y="2157406"/>
            <a:ext cx="1111021" cy="2700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1349CBA9-72E3-4773-8B57-2219064AF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98" t="47300" r="67481"/>
          <a:stretch/>
        </p:blipFill>
        <p:spPr>
          <a:xfrm>
            <a:off x="2369418" y="4041288"/>
            <a:ext cx="597310" cy="180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E5218BC1-1813-4AF0-AB2D-BF56B92D3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58" t="32126" r="52070"/>
          <a:stretch/>
        </p:blipFill>
        <p:spPr>
          <a:xfrm>
            <a:off x="9098844" y="880641"/>
            <a:ext cx="855545" cy="2304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50526C3-DD71-42CF-87EC-68A809C86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60" t="21206" r="37188"/>
          <a:stretch/>
        </p:blipFill>
        <p:spPr>
          <a:xfrm>
            <a:off x="8263418" y="3709359"/>
            <a:ext cx="962344" cy="2268000"/>
          </a:xfrm>
          <a:prstGeom prst="rect">
            <a:avLst/>
          </a:prstGeom>
        </p:spPr>
      </p:pic>
      <p:sp>
        <p:nvSpPr>
          <p:cNvPr id="10" name="Struktūrinė schema: jungtis 9">
            <a:extLst>
              <a:ext uri="{FF2B5EF4-FFF2-40B4-BE49-F238E27FC236}">
                <a16:creationId xmlns:a16="http://schemas.microsoft.com/office/drawing/2014/main" id="{B1F4CFA4-6421-4E60-A3E8-090FBCDA898D}"/>
              </a:ext>
            </a:extLst>
          </p:cNvPr>
          <p:cNvSpPr/>
          <p:nvPr/>
        </p:nvSpPr>
        <p:spPr>
          <a:xfrm>
            <a:off x="807037" y="4383627"/>
            <a:ext cx="597310" cy="557661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uktūrinė schema: jungtis 10">
            <a:extLst>
              <a:ext uri="{FF2B5EF4-FFF2-40B4-BE49-F238E27FC236}">
                <a16:creationId xmlns:a16="http://schemas.microsoft.com/office/drawing/2014/main" id="{08B53EA2-2DE7-4259-B347-B36EA25BE2BD}"/>
              </a:ext>
            </a:extLst>
          </p:cNvPr>
          <p:cNvSpPr/>
          <p:nvPr/>
        </p:nvSpPr>
        <p:spPr>
          <a:xfrm>
            <a:off x="3643771" y="3821795"/>
            <a:ext cx="597310" cy="557661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ruktūrinė schema: jungtis 11">
            <a:extLst>
              <a:ext uri="{FF2B5EF4-FFF2-40B4-BE49-F238E27FC236}">
                <a16:creationId xmlns:a16="http://schemas.microsoft.com/office/drawing/2014/main" id="{7CE0F4B0-606C-4C28-A3F1-2F8767C1F45B}"/>
              </a:ext>
            </a:extLst>
          </p:cNvPr>
          <p:cNvSpPr/>
          <p:nvPr/>
        </p:nvSpPr>
        <p:spPr>
          <a:xfrm>
            <a:off x="6446058" y="5065618"/>
            <a:ext cx="597310" cy="557661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truktūrinė schema: jungtis 12">
            <a:extLst>
              <a:ext uri="{FF2B5EF4-FFF2-40B4-BE49-F238E27FC236}">
                <a16:creationId xmlns:a16="http://schemas.microsoft.com/office/drawing/2014/main" id="{2D40B715-1997-4133-B8BB-53BB50876D3E}"/>
              </a:ext>
            </a:extLst>
          </p:cNvPr>
          <p:cNvSpPr/>
          <p:nvPr/>
        </p:nvSpPr>
        <p:spPr>
          <a:xfrm>
            <a:off x="2489376" y="5900312"/>
            <a:ext cx="597310" cy="557661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ruktūrinė schema: jungtis 13">
            <a:extLst>
              <a:ext uri="{FF2B5EF4-FFF2-40B4-BE49-F238E27FC236}">
                <a16:creationId xmlns:a16="http://schemas.microsoft.com/office/drawing/2014/main" id="{5306B584-426C-44D8-9FF8-1D6EFF9E0668}"/>
              </a:ext>
            </a:extLst>
          </p:cNvPr>
          <p:cNvSpPr/>
          <p:nvPr/>
        </p:nvSpPr>
        <p:spPr>
          <a:xfrm>
            <a:off x="5143761" y="6126162"/>
            <a:ext cx="597310" cy="557661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truktūrinė schema: jungtis 14">
            <a:extLst>
              <a:ext uri="{FF2B5EF4-FFF2-40B4-BE49-F238E27FC236}">
                <a16:creationId xmlns:a16="http://schemas.microsoft.com/office/drawing/2014/main" id="{54D815DB-203B-4673-8268-036C041D1026}"/>
              </a:ext>
            </a:extLst>
          </p:cNvPr>
          <p:cNvSpPr/>
          <p:nvPr/>
        </p:nvSpPr>
        <p:spPr>
          <a:xfrm>
            <a:off x="9357079" y="3213129"/>
            <a:ext cx="597310" cy="557661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ruktūrinė schema: jungtis 15">
            <a:extLst>
              <a:ext uri="{FF2B5EF4-FFF2-40B4-BE49-F238E27FC236}">
                <a16:creationId xmlns:a16="http://schemas.microsoft.com/office/drawing/2014/main" id="{65C0451E-1222-42B1-B2F6-217C16F397D7}"/>
              </a:ext>
            </a:extLst>
          </p:cNvPr>
          <p:cNvSpPr/>
          <p:nvPr/>
        </p:nvSpPr>
        <p:spPr>
          <a:xfrm>
            <a:off x="8992766" y="5900625"/>
            <a:ext cx="597310" cy="557661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čiakampis 16">
            <a:extLst>
              <a:ext uri="{FF2B5EF4-FFF2-40B4-BE49-F238E27FC236}">
                <a16:creationId xmlns:a16="http://schemas.microsoft.com/office/drawing/2014/main" id="{E607965B-6563-41C1-AD27-08869418E508}"/>
              </a:ext>
            </a:extLst>
          </p:cNvPr>
          <p:cNvSpPr/>
          <p:nvPr/>
        </p:nvSpPr>
        <p:spPr>
          <a:xfrm>
            <a:off x="180622" y="174177"/>
            <a:ext cx="11667895" cy="15235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NUSPALVINK APSKRITIMUS ATITINKAMA SPALVA, PAVAIZDUODAMAS GĖLĖS AUGIMO PROCESĄ.</a:t>
            </a:r>
          </a:p>
          <a:p>
            <a:pPr algn="ctr"/>
            <a:endParaRPr lang="en-US" dirty="0"/>
          </a:p>
        </p:txBody>
      </p:sp>
      <p:sp>
        <p:nvSpPr>
          <p:cNvPr id="18" name="Struktūrinė schema: jungtis 17">
            <a:extLst>
              <a:ext uri="{FF2B5EF4-FFF2-40B4-BE49-F238E27FC236}">
                <a16:creationId xmlns:a16="http://schemas.microsoft.com/office/drawing/2014/main" id="{73E92C66-1A8A-4B7B-A2CC-1508AA4716D5}"/>
              </a:ext>
            </a:extLst>
          </p:cNvPr>
          <p:cNvSpPr/>
          <p:nvPr/>
        </p:nvSpPr>
        <p:spPr>
          <a:xfrm>
            <a:off x="3271821" y="1369895"/>
            <a:ext cx="597310" cy="557661"/>
          </a:xfrm>
          <a:prstGeom prst="flowChartConnec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Struktūrinė schema: jungtis 19">
            <a:extLst>
              <a:ext uri="{FF2B5EF4-FFF2-40B4-BE49-F238E27FC236}">
                <a16:creationId xmlns:a16="http://schemas.microsoft.com/office/drawing/2014/main" id="{A3FE128B-AA6F-468C-AECC-040C28E4D118}"/>
              </a:ext>
            </a:extLst>
          </p:cNvPr>
          <p:cNvSpPr/>
          <p:nvPr/>
        </p:nvSpPr>
        <p:spPr>
          <a:xfrm>
            <a:off x="4034378" y="1369894"/>
            <a:ext cx="597310" cy="557661"/>
          </a:xfrm>
          <a:prstGeom prst="flowChartConnector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Struktūrinė schema: jungtis 20">
            <a:extLst>
              <a:ext uri="{FF2B5EF4-FFF2-40B4-BE49-F238E27FC236}">
                <a16:creationId xmlns:a16="http://schemas.microsoft.com/office/drawing/2014/main" id="{03353F4B-96FD-4DAC-AE18-32B2A46E88BF}"/>
              </a:ext>
            </a:extLst>
          </p:cNvPr>
          <p:cNvSpPr/>
          <p:nvPr/>
        </p:nvSpPr>
        <p:spPr>
          <a:xfrm>
            <a:off x="4713496" y="1375255"/>
            <a:ext cx="597310" cy="557661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Struktūrinė schema: jungtis 21">
            <a:extLst>
              <a:ext uri="{FF2B5EF4-FFF2-40B4-BE49-F238E27FC236}">
                <a16:creationId xmlns:a16="http://schemas.microsoft.com/office/drawing/2014/main" id="{2E123B66-D94D-478A-A975-62BC3660B374}"/>
              </a:ext>
            </a:extLst>
          </p:cNvPr>
          <p:cNvSpPr/>
          <p:nvPr/>
        </p:nvSpPr>
        <p:spPr>
          <a:xfrm>
            <a:off x="5440601" y="1399302"/>
            <a:ext cx="597310" cy="5576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Struktūrinė schema: jungtis 22">
            <a:extLst>
              <a:ext uri="{FF2B5EF4-FFF2-40B4-BE49-F238E27FC236}">
                <a16:creationId xmlns:a16="http://schemas.microsoft.com/office/drawing/2014/main" id="{5F82F3D7-FACB-4181-936D-2F115BDF6070}"/>
              </a:ext>
            </a:extLst>
          </p:cNvPr>
          <p:cNvSpPr/>
          <p:nvPr/>
        </p:nvSpPr>
        <p:spPr>
          <a:xfrm>
            <a:off x="6145251" y="1380165"/>
            <a:ext cx="597310" cy="55766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Struktūrinė schema: jungtis 23">
            <a:extLst>
              <a:ext uri="{FF2B5EF4-FFF2-40B4-BE49-F238E27FC236}">
                <a16:creationId xmlns:a16="http://schemas.microsoft.com/office/drawing/2014/main" id="{FFD82BCB-63C1-4690-95FC-3E54E0BDC114}"/>
              </a:ext>
            </a:extLst>
          </p:cNvPr>
          <p:cNvSpPr/>
          <p:nvPr/>
        </p:nvSpPr>
        <p:spPr>
          <a:xfrm>
            <a:off x="6845711" y="1359625"/>
            <a:ext cx="597310" cy="557661"/>
          </a:xfrm>
          <a:prstGeom prst="flowChartConnector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Struktūrinė schema: jungtis 24">
            <a:extLst>
              <a:ext uri="{FF2B5EF4-FFF2-40B4-BE49-F238E27FC236}">
                <a16:creationId xmlns:a16="http://schemas.microsoft.com/office/drawing/2014/main" id="{107F6AC7-577E-4632-B267-EA0F8935BF23}"/>
              </a:ext>
            </a:extLst>
          </p:cNvPr>
          <p:cNvSpPr/>
          <p:nvPr/>
        </p:nvSpPr>
        <p:spPr>
          <a:xfrm>
            <a:off x="7584754" y="1359153"/>
            <a:ext cx="597310" cy="557661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263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DC544C4-250C-4768-949F-B7E753165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NUPIEŠK TIEK MEDELIŲ, KIEK MATAI TAŠKELIŲ.</a:t>
            </a:r>
            <a:endParaRPr lang="en-US" dirty="0">
              <a:latin typeface="Comic Sans MS" panose="030F0702030302020204" pitchFamily="66" charset="0"/>
            </a:endParaRPr>
          </a:p>
        </p:txBody>
      </p:sp>
      <p:graphicFrame>
        <p:nvGraphicFramePr>
          <p:cNvPr id="3" name="Lentelė 2">
            <a:extLst>
              <a:ext uri="{FF2B5EF4-FFF2-40B4-BE49-F238E27FC236}">
                <a16:creationId xmlns:a16="http://schemas.microsoft.com/office/drawing/2014/main" id="{992C9CBE-EBCB-4598-ABDC-DB28B8F4F14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32000" y="2090751"/>
          <a:ext cx="8128000" cy="402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5396654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62427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lt-LT" dirty="0"/>
                    </a:p>
                    <a:p>
                      <a:endParaRPr lang="lt-LT" dirty="0"/>
                    </a:p>
                    <a:p>
                      <a:endParaRPr lang="lt-LT" dirty="0"/>
                    </a:p>
                    <a:p>
                      <a:endParaRPr lang="lt-LT" dirty="0"/>
                    </a:p>
                    <a:p>
                      <a:endParaRPr lang="lt-LT" dirty="0"/>
                    </a:p>
                    <a:p>
                      <a:endParaRPr lang="lt-LT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487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lt-LT" dirty="0"/>
                    </a:p>
                    <a:p>
                      <a:endParaRPr lang="lt-LT" dirty="0"/>
                    </a:p>
                    <a:p>
                      <a:endParaRPr lang="lt-LT" dirty="0"/>
                    </a:p>
                    <a:p>
                      <a:endParaRPr lang="lt-LT" dirty="0"/>
                    </a:p>
                    <a:p>
                      <a:endParaRPr lang="lt-LT" dirty="0"/>
                    </a:p>
                    <a:p>
                      <a:endParaRPr lang="lt-LT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180391"/>
                  </a:ext>
                </a:extLst>
              </a:tr>
            </a:tbl>
          </a:graphicData>
        </a:graphic>
      </p:graphicFrame>
      <p:sp>
        <p:nvSpPr>
          <p:cNvPr id="4" name="Stačiakampis 3">
            <a:extLst>
              <a:ext uri="{FF2B5EF4-FFF2-40B4-BE49-F238E27FC236}">
                <a16:creationId xmlns:a16="http://schemas.microsoft.com/office/drawing/2014/main" id="{7CFB990E-865D-4EB9-A5AB-96F20E58B812}"/>
              </a:ext>
            </a:extLst>
          </p:cNvPr>
          <p:cNvSpPr/>
          <p:nvPr/>
        </p:nvSpPr>
        <p:spPr>
          <a:xfrm>
            <a:off x="2032000" y="2090751"/>
            <a:ext cx="530087" cy="480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tačiakampis 4">
            <a:extLst>
              <a:ext uri="{FF2B5EF4-FFF2-40B4-BE49-F238E27FC236}">
                <a16:creationId xmlns:a16="http://schemas.microsoft.com/office/drawing/2014/main" id="{F05F8D7B-14A2-491E-AD0F-1E8A2C691936}"/>
              </a:ext>
            </a:extLst>
          </p:cNvPr>
          <p:cNvSpPr/>
          <p:nvPr/>
        </p:nvSpPr>
        <p:spPr>
          <a:xfrm>
            <a:off x="6096000" y="2090752"/>
            <a:ext cx="1444487" cy="480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Stačiakampis 7">
            <a:extLst>
              <a:ext uri="{FF2B5EF4-FFF2-40B4-BE49-F238E27FC236}">
                <a16:creationId xmlns:a16="http://schemas.microsoft.com/office/drawing/2014/main" id="{0DC085DB-26EB-4D32-93AB-264C6E5072CE}"/>
              </a:ext>
            </a:extLst>
          </p:cNvPr>
          <p:cNvSpPr/>
          <p:nvPr/>
        </p:nvSpPr>
        <p:spPr>
          <a:xfrm>
            <a:off x="2032000" y="5633941"/>
            <a:ext cx="923235" cy="480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Struktūrinė schema: jungtis 10">
            <a:extLst>
              <a:ext uri="{FF2B5EF4-FFF2-40B4-BE49-F238E27FC236}">
                <a16:creationId xmlns:a16="http://schemas.microsoft.com/office/drawing/2014/main" id="{C76D9225-E3C0-4E1A-A14D-E02ED8D8F30D}"/>
              </a:ext>
            </a:extLst>
          </p:cNvPr>
          <p:cNvSpPr/>
          <p:nvPr/>
        </p:nvSpPr>
        <p:spPr>
          <a:xfrm>
            <a:off x="2189043" y="2204836"/>
            <a:ext cx="216000" cy="252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ruktūrinė schema: jungtis 11">
            <a:extLst>
              <a:ext uri="{FF2B5EF4-FFF2-40B4-BE49-F238E27FC236}">
                <a16:creationId xmlns:a16="http://schemas.microsoft.com/office/drawing/2014/main" id="{0EFFCC7B-EB58-4D29-B047-682063EC8304}"/>
              </a:ext>
            </a:extLst>
          </p:cNvPr>
          <p:cNvSpPr/>
          <p:nvPr/>
        </p:nvSpPr>
        <p:spPr>
          <a:xfrm>
            <a:off x="2098712" y="5793154"/>
            <a:ext cx="216000" cy="252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ruktūrinė schema: jungtis 12">
            <a:extLst>
              <a:ext uri="{FF2B5EF4-FFF2-40B4-BE49-F238E27FC236}">
                <a16:creationId xmlns:a16="http://schemas.microsoft.com/office/drawing/2014/main" id="{227636C4-1351-4FC2-BE8D-1E377F8C66EE}"/>
              </a:ext>
            </a:extLst>
          </p:cNvPr>
          <p:cNvSpPr/>
          <p:nvPr/>
        </p:nvSpPr>
        <p:spPr>
          <a:xfrm>
            <a:off x="2546626" y="5793154"/>
            <a:ext cx="216000" cy="252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čiakampis 13">
            <a:extLst>
              <a:ext uri="{FF2B5EF4-FFF2-40B4-BE49-F238E27FC236}">
                <a16:creationId xmlns:a16="http://schemas.microsoft.com/office/drawing/2014/main" id="{F4226466-0046-47EF-863C-161B84C19862}"/>
              </a:ext>
            </a:extLst>
          </p:cNvPr>
          <p:cNvSpPr/>
          <p:nvPr/>
        </p:nvSpPr>
        <p:spPr>
          <a:xfrm>
            <a:off x="6096000" y="5633941"/>
            <a:ext cx="1179443" cy="480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Struktūrinė schema: jungtis 14">
            <a:extLst>
              <a:ext uri="{FF2B5EF4-FFF2-40B4-BE49-F238E27FC236}">
                <a16:creationId xmlns:a16="http://schemas.microsoft.com/office/drawing/2014/main" id="{3830CC87-E3E7-426B-B811-E9A0836E4195}"/>
              </a:ext>
            </a:extLst>
          </p:cNvPr>
          <p:cNvSpPr/>
          <p:nvPr/>
        </p:nvSpPr>
        <p:spPr>
          <a:xfrm>
            <a:off x="6145043" y="5771508"/>
            <a:ext cx="216000" cy="252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ruktūrinė schema: jungtis 15">
            <a:extLst>
              <a:ext uri="{FF2B5EF4-FFF2-40B4-BE49-F238E27FC236}">
                <a16:creationId xmlns:a16="http://schemas.microsoft.com/office/drawing/2014/main" id="{DA14C312-204D-426A-8120-E9F0EE86BD7E}"/>
              </a:ext>
            </a:extLst>
          </p:cNvPr>
          <p:cNvSpPr/>
          <p:nvPr/>
        </p:nvSpPr>
        <p:spPr>
          <a:xfrm>
            <a:off x="6518087" y="5771508"/>
            <a:ext cx="216000" cy="252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uktūrinė schema: jungtis 16">
            <a:extLst>
              <a:ext uri="{FF2B5EF4-FFF2-40B4-BE49-F238E27FC236}">
                <a16:creationId xmlns:a16="http://schemas.microsoft.com/office/drawing/2014/main" id="{8F867FB9-7D70-416A-B3AA-CAF8B6684DB9}"/>
              </a:ext>
            </a:extLst>
          </p:cNvPr>
          <p:cNvSpPr/>
          <p:nvPr/>
        </p:nvSpPr>
        <p:spPr>
          <a:xfrm>
            <a:off x="6877879" y="5771508"/>
            <a:ext cx="216000" cy="252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ruktūrinė schema: jungtis 17">
            <a:extLst>
              <a:ext uri="{FF2B5EF4-FFF2-40B4-BE49-F238E27FC236}">
                <a16:creationId xmlns:a16="http://schemas.microsoft.com/office/drawing/2014/main" id="{FCDBDA1A-0D90-484B-871E-961F5C4D3AD6}"/>
              </a:ext>
            </a:extLst>
          </p:cNvPr>
          <p:cNvSpPr/>
          <p:nvPr/>
        </p:nvSpPr>
        <p:spPr>
          <a:xfrm>
            <a:off x="6158295" y="2204836"/>
            <a:ext cx="216000" cy="252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ruktūrinė schema: jungtis 18">
            <a:extLst>
              <a:ext uri="{FF2B5EF4-FFF2-40B4-BE49-F238E27FC236}">
                <a16:creationId xmlns:a16="http://schemas.microsoft.com/office/drawing/2014/main" id="{2887B681-02B1-4AC8-BBE9-97D28CED3547}"/>
              </a:ext>
            </a:extLst>
          </p:cNvPr>
          <p:cNvSpPr/>
          <p:nvPr/>
        </p:nvSpPr>
        <p:spPr>
          <a:xfrm>
            <a:off x="6478018" y="2192923"/>
            <a:ext cx="216000" cy="252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ruktūrinė schema: jungtis 19">
            <a:extLst>
              <a:ext uri="{FF2B5EF4-FFF2-40B4-BE49-F238E27FC236}">
                <a16:creationId xmlns:a16="http://schemas.microsoft.com/office/drawing/2014/main" id="{9F97ABC0-A1AC-4E8F-9DF9-3AE1815BBF7C}"/>
              </a:ext>
            </a:extLst>
          </p:cNvPr>
          <p:cNvSpPr/>
          <p:nvPr/>
        </p:nvSpPr>
        <p:spPr>
          <a:xfrm>
            <a:off x="6765913" y="2204836"/>
            <a:ext cx="216000" cy="252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ruktūrinė schema: jungtis 20">
            <a:extLst>
              <a:ext uri="{FF2B5EF4-FFF2-40B4-BE49-F238E27FC236}">
                <a16:creationId xmlns:a16="http://schemas.microsoft.com/office/drawing/2014/main" id="{EE6DB1C7-F282-452E-870C-5D8EC692D8F0}"/>
              </a:ext>
            </a:extLst>
          </p:cNvPr>
          <p:cNvSpPr/>
          <p:nvPr/>
        </p:nvSpPr>
        <p:spPr>
          <a:xfrm>
            <a:off x="7125703" y="2204836"/>
            <a:ext cx="216000" cy="252000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aveikslėlis 21">
            <a:extLst>
              <a:ext uri="{FF2B5EF4-FFF2-40B4-BE49-F238E27FC236}">
                <a16:creationId xmlns:a16="http://schemas.microsoft.com/office/drawing/2014/main" id="{2AB8B5E1-6B70-4684-BC7C-D48E39D25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914" y="3633154"/>
            <a:ext cx="1653233" cy="2160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A9784F0-623B-4EE8-BB21-72C6A9D92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69" y="2502092"/>
            <a:ext cx="1408298" cy="3200677"/>
          </a:xfrm>
          <a:prstGeom prst="rect">
            <a:avLst/>
          </a:prstGeom>
        </p:spPr>
      </p:pic>
      <p:pic>
        <p:nvPicPr>
          <p:cNvPr id="5124" name="Picture 4" descr="To pimp a butterfly GIF on GIFER - by Akinoshura">
            <a:extLst>
              <a:ext uri="{FF2B5EF4-FFF2-40B4-BE49-F238E27FC236}">
                <a16:creationId xmlns:a16="http://schemas.microsoft.com/office/drawing/2014/main" id="{550268F3-1ADD-4CFD-B30C-7B482C4827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485" y="413923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988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DB91A1B0-2D80-43C6-8B9A-B4E83FAABE2A}"/>
              </a:ext>
            </a:extLst>
          </p:cNvPr>
          <p:cNvSpPr/>
          <p:nvPr/>
        </p:nvSpPr>
        <p:spPr>
          <a:xfrm>
            <a:off x="703330" y="904250"/>
            <a:ext cx="3691467" cy="72248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LAPUOČIAI MEDŽIAI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tačiakampis 2">
            <a:extLst>
              <a:ext uri="{FF2B5EF4-FFF2-40B4-BE49-F238E27FC236}">
                <a16:creationId xmlns:a16="http://schemas.microsoft.com/office/drawing/2014/main" id="{9B214A8F-D8FD-4D60-A2F2-02A183F16785}"/>
              </a:ext>
            </a:extLst>
          </p:cNvPr>
          <p:cNvSpPr/>
          <p:nvPr/>
        </p:nvSpPr>
        <p:spPr>
          <a:xfrm>
            <a:off x="7937499" y="5691512"/>
            <a:ext cx="3691467" cy="68704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SPYGLIUOČIAI MEDŽIAI</a:t>
            </a:r>
            <a:endParaRPr lang="en-US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hristmas tree branch png, Picture #467812 christmas tree branch png">
            <a:extLst>
              <a:ext uri="{FF2B5EF4-FFF2-40B4-BE49-F238E27FC236}">
                <a16:creationId xmlns:a16="http://schemas.microsoft.com/office/drawing/2014/main" id="{E7ACF215-16A1-43F4-BB23-6EE7BE580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46488"/>
            <a:ext cx="215568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4AF31CB6-6554-4FE9-87B2-E4FEE3C95D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422" y="1866692"/>
            <a:ext cx="2143125" cy="2143125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EF3B97B8-D4E1-46BB-A314-C4ED3D6D31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99" t="27720" r="7131" b="22280"/>
          <a:stretch/>
        </p:blipFill>
        <p:spPr>
          <a:xfrm>
            <a:off x="6766739" y="3858309"/>
            <a:ext cx="3178339" cy="1440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B06BAF3-A546-47E0-8729-39E6BED36A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8184" y="4489533"/>
            <a:ext cx="1173976" cy="144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41994F05-6ABD-4B35-A167-BEFF6FC3A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009" y="2058309"/>
            <a:ext cx="2274725" cy="180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B96CCD63-388A-4394-9071-94B2184EFF2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39185" y="1166488"/>
            <a:ext cx="3389781" cy="216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36C7DC19-9129-4C2D-BFC2-39C1656D1E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218"/>
          <a:stretch/>
        </p:blipFill>
        <p:spPr>
          <a:xfrm>
            <a:off x="716645" y="4309533"/>
            <a:ext cx="1835902" cy="180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0E6F2AD4-D777-4E29-848E-28EB7AD5B1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218"/>
          <a:stretch/>
        </p:blipFill>
        <p:spPr>
          <a:xfrm rot="17067819">
            <a:off x="1817393" y="4223463"/>
            <a:ext cx="1835902" cy="1800000"/>
          </a:xfrm>
          <a:prstGeom prst="rect">
            <a:avLst/>
          </a:prstGeom>
        </p:spPr>
      </p:pic>
      <p:sp>
        <p:nvSpPr>
          <p:cNvPr id="4" name="Stačiakampis 3">
            <a:extLst>
              <a:ext uri="{FF2B5EF4-FFF2-40B4-BE49-F238E27FC236}">
                <a16:creationId xmlns:a16="http://schemas.microsoft.com/office/drawing/2014/main" id="{7808FA01-4EDC-4A7B-B4B8-5628A805BADC}"/>
              </a:ext>
            </a:extLst>
          </p:cNvPr>
          <p:cNvSpPr/>
          <p:nvPr/>
        </p:nvSpPr>
        <p:spPr>
          <a:xfrm>
            <a:off x="5655734" y="634667"/>
            <a:ext cx="5832936" cy="91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APIBRAUK PAVEIKSLIUKUS RAUDONAI, JEI TU GALVOJI, KAD JIE PRIKLAUSO LAPUOČIAMS, O MĖLYNAI – SPYGLIUOČIAMS.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76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E995545-305F-4BFA-BFCF-DD1627C8E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lt-LT" sz="3600" dirty="0">
                <a:latin typeface="Comic Sans MS" panose="030F0702030302020204" pitchFamily="66" charset="0"/>
              </a:rPr>
              <a:t>NUSPALVINK DEŠINĖJE NAMO PUSĖJE ESANČIUS AUGALUS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03D60AF-B30A-42FA-BD77-EE5F1D4B07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40"/>
          <a:stretch/>
        </p:blipFill>
        <p:spPr>
          <a:xfrm>
            <a:off x="4083206" y="1830125"/>
            <a:ext cx="3262740" cy="4320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4B7BCDCD-375B-45E9-8092-BF12A20BED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48" r="2161" b="2720"/>
          <a:stretch/>
        </p:blipFill>
        <p:spPr>
          <a:xfrm>
            <a:off x="9675890" y="3331397"/>
            <a:ext cx="2312910" cy="324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A2520E2-8342-497F-A2E8-1E1F55EFD5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3456" y="4306522"/>
            <a:ext cx="2727180" cy="2432736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C87E4FDF-20CC-493B-80E5-F2079681215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367" y="1218125"/>
            <a:ext cx="1958829" cy="2772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FFA33AAB-F22B-49AD-8408-D0F6BBC6083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8470" y="1582847"/>
            <a:ext cx="2084850" cy="2952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FEE27B4D-75E4-4974-93CF-092AEDD790D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92235">
            <a:off x="9696603" y="1563188"/>
            <a:ext cx="1874939" cy="144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D56FBC7C-EA76-4255-8BB4-74459085BC6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577542">
            <a:off x="2880694" y="2520811"/>
            <a:ext cx="1218711" cy="936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B1E5486D-4134-49D0-B44A-A1A4111F330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24910">
            <a:off x="7239021" y="4802890"/>
            <a:ext cx="2021053" cy="144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F87D472B-EE27-4073-B969-57B280AC3B4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24910">
            <a:off x="159389" y="3918570"/>
            <a:ext cx="1465267" cy="1044000"/>
          </a:xfrm>
          <a:prstGeom prst="rect">
            <a:avLst/>
          </a:prstGeom>
        </p:spPr>
      </p:pic>
      <p:pic>
        <p:nvPicPr>
          <p:cNvPr id="12" name="Picture 16" descr="Sick Loop Sticker by dieselraptor for iOS &amp; Android | GIPHY">
            <a:extLst>
              <a:ext uri="{FF2B5EF4-FFF2-40B4-BE49-F238E27FC236}">
                <a16:creationId xmlns:a16="http://schemas.microsoft.com/office/drawing/2014/main" id="{68DE62FB-2814-4A84-9C31-91A0167BA9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9213">
            <a:off x="6230991" y="3999798"/>
            <a:ext cx="1368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241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4B072E1-5DCC-42D4-8EE1-92BD7FDE5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3600" dirty="0">
                <a:latin typeface="Comic Sans MS" panose="030F0702030302020204" pitchFamily="66" charset="0"/>
              </a:rPr>
              <a:t>KOKS TAI AUGALAS ? TINKAMA ATSAKYMĄ APIBRAUK.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sp>
        <p:nvSpPr>
          <p:cNvPr id="4" name="Debesis 3">
            <a:extLst>
              <a:ext uri="{FF2B5EF4-FFF2-40B4-BE49-F238E27FC236}">
                <a16:creationId xmlns:a16="http://schemas.microsoft.com/office/drawing/2014/main" id="{2C4EC94C-32BE-461C-BE6B-FE95F6467387}"/>
              </a:ext>
            </a:extLst>
          </p:cNvPr>
          <p:cNvSpPr/>
          <p:nvPr/>
        </p:nvSpPr>
        <p:spPr>
          <a:xfrm>
            <a:off x="405500" y="1417274"/>
            <a:ext cx="2690191" cy="173603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chemeClr val="tx2"/>
                </a:solidFill>
                <a:latin typeface="Comic Sans MS" panose="030F0702030302020204" pitchFamily="66" charset="0"/>
              </a:rPr>
              <a:t>Žemesnės už krūmus.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Debesis 5">
            <a:extLst>
              <a:ext uri="{FF2B5EF4-FFF2-40B4-BE49-F238E27FC236}">
                <a16:creationId xmlns:a16="http://schemas.microsoft.com/office/drawing/2014/main" id="{5EF945CF-AB49-48C3-BA75-898B6A91DDA1}"/>
              </a:ext>
            </a:extLst>
          </p:cNvPr>
          <p:cNvSpPr/>
          <p:nvPr/>
        </p:nvSpPr>
        <p:spPr>
          <a:xfrm>
            <a:off x="1013265" y="3504720"/>
            <a:ext cx="2690191" cy="173603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chemeClr val="tx2"/>
                </a:solidFill>
                <a:latin typeface="Comic Sans MS" panose="030F0702030302020204" pitchFamily="66" charset="0"/>
              </a:rPr>
              <a:t>Gamtoje auga daugiausia.</a:t>
            </a:r>
            <a:endParaRPr lang="en-US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Debesis 9">
            <a:extLst>
              <a:ext uri="{FF2B5EF4-FFF2-40B4-BE49-F238E27FC236}">
                <a16:creationId xmlns:a16="http://schemas.microsoft.com/office/drawing/2014/main" id="{553A891D-BD8D-4D1B-8624-3B4F6623CD76}"/>
              </a:ext>
            </a:extLst>
          </p:cNvPr>
          <p:cNvSpPr/>
          <p:nvPr/>
        </p:nvSpPr>
        <p:spPr>
          <a:xfrm>
            <a:off x="3703456" y="1692966"/>
            <a:ext cx="2690191" cy="173603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b="1" dirty="0">
                <a:solidFill>
                  <a:schemeClr val="tx2"/>
                </a:solidFill>
                <a:latin typeface="Comic Sans MS" panose="030F0702030302020204" pitchFamily="66" charset="0"/>
              </a:rPr>
              <a:t>Jų stiebeliai nesumedėję.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254267AE-4BE3-4329-B280-9875A489A2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54"/>
          <a:stretch/>
        </p:blipFill>
        <p:spPr>
          <a:xfrm>
            <a:off x="8921397" y="1346104"/>
            <a:ext cx="3270603" cy="3815643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E78E7A6-B579-4D31-A6F4-717173A9B71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876" y="4692166"/>
            <a:ext cx="2779097" cy="180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17BEA4A9-5853-40A1-8BBF-F88FB278DB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488" t="45201" r="1324" b="13894"/>
          <a:stretch/>
        </p:blipFill>
        <p:spPr>
          <a:xfrm>
            <a:off x="6096000" y="3120918"/>
            <a:ext cx="3357576" cy="2805248"/>
          </a:xfrm>
          <a:prstGeom prst="rect">
            <a:avLst/>
          </a:prstGeom>
        </p:spPr>
      </p:pic>
      <p:pic>
        <p:nvPicPr>
          <p:cNvPr id="4098" name="Picture 2" descr="Alberto Piriz | Fadas lindas, Borboletas">
            <a:extLst>
              <a:ext uri="{FF2B5EF4-FFF2-40B4-BE49-F238E27FC236}">
                <a16:creationId xmlns:a16="http://schemas.microsoft.com/office/drawing/2014/main" id="{2E62A968-9790-408B-835D-105FF35EE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73" y="1205291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493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82E4300E-D92A-4E0A-A5AE-65C8C7FDF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80" y="3368211"/>
            <a:ext cx="1408298" cy="2987299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EEA0C405-782B-4832-AE4B-9C79CD845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717" y="1213893"/>
            <a:ext cx="5877053" cy="5243014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C4BC534A-08AD-4CFE-AF4C-A4679751D7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3041" y="2185918"/>
            <a:ext cx="1576905" cy="1080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F9D328C-AA65-4917-AD01-7448F10E93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8900" y="3140661"/>
            <a:ext cx="1576905" cy="1080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ED79A2B-BCFB-4E37-862D-7F46CEF1DD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14873393">
            <a:off x="6227226" y="3264789"/>
            <a:ext cx="1576905" cy="1080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DE2194DC-A0A6-4516-9323-B7DC197DAE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9118452">
            <a:off x="6947474" y="2366227"/>
            <a:ext cx="1576905" cy="108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EA5B20CB-9427-41D3-9267-77730364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9118452">
            <a:off x="5704312" y="1502480"/>
            <a:ext cx="1576905" cy="108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FB713CFA-5DEC-4C06-8F44-370B5CA397B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2624529">
            <a:off x="4156761" y="1519080"/>
            <a:ext cx="1576905" cy="1080000"/>
          </a:xfrm>
          <a:prstGeom prst="rect">
            <a:avLst/>
          </a:prstGeom>
        </p:spPr>
      </p:pic>
      <p:sp>
        <p:nvSpPr>
          <p:cNvPr id="10" name="Stačiakampis 9">
            <a:extLst>
              <a:ext uri="{FF2B5EF4-FFF2-40B4-BE49-F238E27FC236}">
                <a16:creationId xmlns:a16="http://schemas.microsoft.com/office/drawing/2014/main" id="{D2742FF1-04AE-4659-86AF-EFEE1E602CBA}"/>
              </a:ext>
            </a:extLst>
          </p:cNvPr>
          <p:cNvSpPr/>
          <p:nvPr/>
        </p:nvSpPr>
        <p:spPr>
          <a:xfrm>
            <a:off x="2517421" y="240590"/>
            <a:ext cx="8613423" cy="8500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PARODYK IR IŠVARDINK PAGRINDINES MEDŽIO DALIS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Butterflies – Y1 | John Hunt Primary School">
            <a:extLst>
              <a:ext uri="{FF2B5EF4-FFF2-40B4-BE49-F238E27FC236}">
                <a16:creationId xmlns:a16="http://schemas.microsoft.com/office/drawing/2014/main" id="{C7A1A3DD-7DA8-44EC-AF28-0AE99ECF9D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0255">
            <a:off x="867211" y="898256"/>
            <a:ext cx="187891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lue Butterfly Sticker by Originals for iOS &amp; Android | GIPHY">
            <a:extLst>
              <a:ext uri="{FF2B5EF4-FFF2-40B4-BE49-F238E27FC236}">
                <a16:creationId xmlns:a16="http://schemas.microsoft.com/office/drawing/2014/main" id="{405ACE93-1588-430B-A253-DBBE3E181F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732" y="1447918"/>
            <a:ext cx="2556000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626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tačiakampis 18">
            <a:extLst>
              <a:ext uri="{FF2B5EF4-FFF2-40B4-BE49-F238E27FC236}">
                <a16:creationId xmlns:a16="http://schemas.microsoft.com/office/drawing/2014/main" id="{FCA80E69-E4D8-4C11-BB1B-70B164028312}"/>
              </a:ext>
            </a:extLst>
          </p:cNvPr>
          <p:cNvSpPr/>
          <p:nvPr/>
        </p:nvSpPr>
        <p:spPr>
          <a:xfrm>
            <a:off x="353411" y="281763"/>
            <a:ext cx="7159270" cy="79349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SUDARYK DIAGRAMĄ. NUSPALVINK TEK LANGELIŲ, KIEK YRA </a:t>
            </a:r>
            <a:r>
              <a:rPr lang="lt-LT" sz="2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AUGALŲ</a:t>
            </a: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Stačiakampis 19">
            <a:extLst>
              <a:ext uri="{FF2B5EF4-FFF2-40B4-BE49-F238E27FC236}">
                <a16:creationId xmlns:a16="http://schemas.microsoft.com/office/drawing/2014/main" id="{189C21B6-CA8C-4014-B0E0-4C1205FF01EF}"/>
              </a:ext>
            </a:extLst>
          </p:cNvPr>
          <p:cNvSpPr/>
          <p:nvPr/>
        </p:nvSpPr>
        <p:spPr>
          <a:xfrm>
            <a:off x="7057829" y="2237005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tačiakampis 20">
            <a:extLst>
              <a:ext uri="{FF2B5EF4-FFF2-40B4-BE49-F238E27FC236}">
                <a16:creationId xmlns:a16="http://schemas.microsoft.com/office/drawing/2014/main" id="{85128989-EF73-4C8A-BB05-18D4093EFE88}"/>
              </a:ext>
            </a:extLst>
          </p:cNvPr>
          <p:cNvSpPr/>
          <p:nvPr/>
        </p:nvSpPr>
        <p:spPr>
          <a:xfrm>
            <a:off x="7057829" y="3297748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tačiakampis 21">
            <a:extLst>
              <a:ext uri="{FF2B5EF4-FFF2-40B4-BE49-F238E27FC236}">
                <a16:creationId xmlns:a16="http://schemas.microsoft.com/office/drawing/2014/main" id="{1A0403F4-28EB-4749-87FD-73FE422E76F0}"/>
              </a:ext>
            </a:extLst>
          </p:cNvPr>
          <p:cNvSpPr/>
          <p:nvPr/>
        </p:nvSpPr>
        <p:spPr>
          <a:xfrm>
            <a:off x="7057829" y="4278936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tačiakampis 22">
            <a:extLst>
              <a:ext uri="{FF2B5EF4-FFF2-40B4-BE49-F238E27FC236}">
                <a16:creationId xmlns:a16="http://schemas.microsoft.com/office/drawing/2014/main" id="{FBBF6570-D09C-4543-BC91-55F25331F9F0}"/>
              </a:ext>
            </a:extLst>
          </p:cNvPr>
          <p:cNvSpPr/>
          <p:nvPr/>
        </p:nvSpPr>
        <p:spPr>
          <a:xfrm>
            <a:off x="7057829" y="5134654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tačiakampis 23">
            <a:extLst>
              <a:ext uri="{FF2B5EF4-FFF2-40B4-BE49-F238E27FC236}">
                <a16:creationId xmlns:a16="http://schemas.microsoft.com/office/drawing/2014/main" id="{B6B796BB-C86F-4266-B46B-BD9D15999116}"/>
              </a:ext>
            </a:extLst>
          </p:cNvPr>
          <p:cNvSpPr/>
          <p:nvPr/>
        </p:nvSpPr>
        <p:spPr>
          <a:xfrm>
            <a:off x="8350391" y="2237004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tačiakampis 24">
            <a:extLst>
              <a:ext uri="{FF2B5EF4-FFF2-40B4-BE49-F238E27FC236}">
                <a16:creationId xmlns:a16="http://schemas.microsoft.com/office/drawing/2014/main" id="{516C9A49-7B21-4577-BDC9-0871C895FF27}"/>
              </a:ext>
            </a:extLst>
          </p:cNvPr>
          <p:cNvSpPr/>
          <p:nvPr/>
        </p:nvSpPr>
        <p:spPr>
          <a:xfrm>
            <a:off x="9676504" y="2237004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tačiakampis 25">
            <a:extLst>
              <a:ext uri="{FF2B5EF4-FFF2-40B4-BE49-F238E27FC236}">
                <a16:creationId xmlns:a16="http://schemas.microsoft.com/office/drawing/2014/main" id="{BA465031-1C91-4851-B013-37A880E66C99}"/>
              </a:ext>
            </a:extLst>
          </p:cNvPr>
          <p:cNvSpPr/>
          <p:nvPr/>
        </p:nvSpPr>
        <p:spPr>
          <a:xfrm>
            <a:off x="10966055" y="2237003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tačiakampis 26">
            <a:extLst>
              <a:ext uri="{FF2B5EF4-FFF2-40B4-BE49-F238E27FC236}">
                <a16:creationId xmlns:a16="http://schemas.microsoft.com/office/drawing/2014/main" id="{247192B3-B6B6-46A3-95E0-41D145DB556B}"/>
              </a:ext>
            </a:extLst>
          </p:cNvPr>
          <p:cNvSpPr/>
          <p:nvPr/>
        </p:nvSpPr>
        <p:spPr>
          <a:xfrm>
            <a:off x="10966054" y="3292107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tačiakampis 27">
            <a:extLst>
              <a:ext uri="{FF2B5EF4-FFF2-40B4-BE49-F238E27FC236}">
                <a16:creationId xmlns:a16="http://schemas.microsoft.com/office/drawing/2014/main" id="{F922A34A-7AFD-4EDC-A5E8-D6FB473D4145}"/>
              </a:ext>
            </a:extLst>
          </p:cNvPr>
          <p:cNvSpPr/>
          <p:nvPr/>
        </p:nvSpPr>
        <p:spPr>
          <a:xfrm>
            <a:off x="10966053" y="4278935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tačiakampis 28">
            <a:extLst>
              <a:ext uri="{FF2B5EF4-FFF2-40B4-BE49-F238E27FC236}">
                <a16:creationId xmlns:a16="http://schemas.microsoft.com/office/drawing/2014/main" id="{CE1B80A5-5ECC-40BB-A002-6D6DA35D6246}"/>
              </a:ext>
            </a:extLst>
          </p:cNvPr>
          <p:cNvSpPr/>
          <p:nvPr/>
        </p:nvSpPr>
        <p:spPr>
          <a:xfrm>
            <a:off x="10984836" y="5134654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Stačiakampis 29">
            <a:extLst>
              <a:ext uri="{FF2B5EF4-FFF2-40B4-BE49-F238E27FC236}">
                <a16:creationId xmlns:a16="http://schemas.microsoft.com/office/drawing/2014/main" id="{7017F4D6-D439-4F79-8E6B-E8A4041F2F69}"/>
              </a:ext>
            </a:extLst>
          </p:cNvPr>
          <p:cNvSpPr/>
          <p:nvPr/>
        </p:nvSpPr>
        <p:spPr>
          <a:xfrm>
            <a:off x="9684852" y="3297748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tačiakampis 30">
            <a:extLst>
              <a:ext uri="{FF2B5EF4-FFF2-40B4-BE49-F238E27FC236}">
                <a16:creationId xmlns:a16="http://schemas.microsoft.com/office/drawing/2014/main" id="{DB67C1B4-9D6A-4125-8135-80AE09DCF4F6}"/>
              </a:ext>
            </a:extLst>
          </p:cNvPr>
          <p:cNvSpPr/>
          <p:nvPr/>
        </p:nvSpPr>
        <p:spPr>
          <a:xfrm>
            <a:off x="9702617" y="4263542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tačiakampis 31">
            <a:extLst>
              <a:ext uri="{FF2B5EF4-FFF2-40B4-BE49-F238E27FC236}">
                <a16:creationId xmlns:a16="http://schemas.microsoft.com/office/drawing/2014/main" id="{0B0B1667-E91D-41C2-8321-CF7987C2212B}"/>
              </a:ext>
            </a:extLst>
          </p:cNvPr>
          <p:cNvSpPr/>
          <p:nvPr/>
        </p:nvSpPr>
        <p:spPr>
          <a:xfrm>
            <a:off x="9713407" y="5134654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tačiakampis 32">
            <a:extLst>
              <a:ext uri="{FF2B5EF4-FFF2-40B4-BE49-F238E27FC236}">
                <a16:creationId xmlns:a16="http://schemas.microsoft.com/office/drawing/2014/main" id="{B83EEED1-241C-455C-B940-8BCC3B495AAE}"/>
              </a:ext>
            </a:extLst>
          </p:cNvPr>
          <p:cNvSpPr/>
          <p:nvPr/>
        </p:nvSpPr>
        <p:spPr>
          <a:xfrm>
            <a:off x="8384013" y="3297748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tačiakampis 33">
            <a:extLst>
              <a:ext uri="{FF2B5EF4-FFF2-40B4-BE49-F238E27FC236}">
                <a16:creationId xmlns:a16="http://schemas.microsoft.com/office/drawing/2014/main" id="{C82EA6A3-35C3-437C-8D10-CB611C4078C0}"/>
              </a:ext>
            </a:extLst>
          </p:cNvPr>
          <p:cNvSpPr/>
          <p:nvPr/>
        </p:nvSpPr>
        <p:spPr>
          <a:xfrm>
            <a:off x="8423645" y="4278936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tačiakampis 34">
            <a:extLst>
              <a:ext uri="{FF2B5EF4-FFF2-40B4-BE49-F238E27FC236}">
                <a16:creationId xmlns:a16="http://schemas.microsoft.com/office/drawing/2014/main" id="{D4B601DC-7D9D-457E-96B9-EA84780624EE}"/>
              </a:ext>
            </a:extLst>
          </p:cNvPr>
          <p:cNvSpPr/>
          <p:nvPr/>
        </p:nvSpPr>
        <p:spPr>
          <a:xfrm>
            <a:off x="8441978" y="5134654"/>
            <a:ext cx="718291" cy="68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FF4049CC-988C-49B0-B29C-8E7765D2D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190" y="1271808"/>
            <a:ext cx="1366289" cy="1440000"/>
          </a:xfrm>
          <a:prstGeom prst="rect">
            <a:avLst/>
          </a:prstGeom>
        </p:spPr>
      </p:pic>
      <p:pic>
        <p:nvPicPr>
          <p:cNvPr id="36" name="Paveikslėlis 35">
            <a:extLst>
              <a:ext uri="{FF2B5EF4-FFF2-40B4-BE49-F238E27FC236}">
                <a16:creationId xmlns:a16="http://schemas.microsoft.com/office/drawing/2014/main" id="{789B73D0-0457-471D-B726-72BC02EBF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004" y="2772271"/>
            <a:ext cx="1366289" cy="1440000"/>
          </a:xfrm>
          <a:prstGeom prst="rect">
            <a:avLst/>
          </a:prstGeom>
        </p:spPr>
      </p:pic>
      <p:pic>
        <p:nvPicPr>
          <p:cNvPr id="37" name="Paveikslėlis 36">
            <a:extLst>
              <a:ext uri="{FF2B5EF4-FFF2-40B4-BE49-F238E27FC236}">
                <a16:creationId xmlns:a16="http://schemas.microsoft.com/office/drawing/2014/main" id="{E97274EF-04B9-423F-9A79-7D4B1F8D6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159" y="4101088"/>
            <a:ext cx="1366289" cy="1440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E5DF19A9-8135-4C93-B135-F9B78A6F8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82" y="1579105"/>
            <a:ext cx="1040673" cy="994392"/>
          </a:xfrm>
          <a:prstGeom prst="rect">
            <a:avLst/>
          </a:prstGeom>
        </p:spPr>
      </p:pic>
      <p:pic>
        <p:nvPicPr>
          <p:cNvPr id="38" name="Paveikslėlis 37">
            <a:extLst>
              <a:ext uri="{FF2B5EF4-FFF2-40B4-BE49-F238E27FC236}">
                <a16:creationId xmlns:a16="http://schemas.microsoft.com/office/drawing/2014/main" id="{CBEBE133-E910-4A2C-9524-7A84498C7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455" y="4536140"/>
            <a:ext cx="1040673" cy="994392"/>
          </a:xfrm>
          <a:prstGeom prst="rect">
            <a:avLst/>
          </a:prstGeom>
        </p:spPr>
      </p:pic>
      <p:pic>
        <p:nvPicPr>
          <p:cNvPr id="39" name="Paveikslėlis 38">
            <a:extLst>
              <a:ext uri="{FF2B5EF4-FFF2-40B4-BE49-F238E27FC236}">
                <a16:creationId xmlns:a16="http://schemas.microsoft.com/office/drawing/2014/main" id="{57EE4CFD-E218-4E75-867D-302E625CE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219" y="5990372"/>
            <a:ext cx="753510" cy="720000"/>
          </a:xfrm>
          <a:prstGeom prst="rect">
            <a:avLst/>
          </a:prstGeom>
        </p:spPr>
      </p:pic>
      <p:pic>
        <p:nvPicPr>
          <p:cNvPr id="40" name="Paveikslėlis 39">
            <a:extLst>
              <a:ext uri="{FF2B5EF4-FFF2-40B4-BE49-F238E27FC236}">
                <a16:creationId xmlns:a16="http://schemas.microsoft.com/office/drawing/2014/main" id="{C11AB93D-147D-41C2-9FB3-BC06821BC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901" y="5822609"/>
            <a:ext cx="888091" cy="936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id="{2211E708-05D5-49D0-96D6-5731EB6A9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073" y="1394197"/>
            <a:ext cx="1427702" cy="1260000"/>
          </a:xfrm>
          <a:prstGeom prst="rect">
            <a:avLst/>
          </a:prstGeom>
        </p:spPr>
      </p:pic>
      <p:pic>
        <p:nvPicPr>
          <p:cNvPr id="41" name="Paveikslėlis 40">
            <a:extLst>
              <a:ext uri="{FF2B5EF4-FFF2-40B4-BE49-F238E27FC236}">
                <a16:creationId xmlns:a16="http://schemas.microsoft.com/office/drawing/2014/main" id="{B26EC00F-7858-469E-AC93-6299B2720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314" y="4321497"/>
            <a:ext cx="1427702" cy="1260000"/>
          </a:xfrm>
          <a:prstGeom prst="rect">
            <a:avLst/>
          </a:prstGeom>
        </p:spPr>
      </p:pic>
      <p:pic>
        <p:nvPicPr>
          <p:cNvPr id="42" name="Paveikslėlis 41">
            <a:extLst>
              <a:ext uri="{FF2B5EF4-FFF2-40B4-BE49-F238E27FC236}">
                <a16:creationId xmlns:a16="http://schemas.microsoft.com/office/drawing/2014/main" id="{013FA35B-6DAE-4B34-8911-952D6A601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73" y="2902813"/>
            <a:ext cx="1427702" cy="1260000"/>
          </a:xfrm>
          <a:prstGeom prst="rect">
            <a:avLst/>
          </a:prstGeom>
        </p:spPr>
      </p:pic>
      <p:pic>
        <p:nvPicPr>
          <p:cNvPr id="43" name="Paveikslėlis 42">
            <a:extLst>
              <a:ext uri="{FF2B5EF4-FFF2-40B4-BE49-F238E27FC236}">
                <a16:creationId xmlns:a16="http://schemas.microsoft.com/office/drawing/2014/main" id="{34EE6DC7-6157-4463-8E78-BA9C3950E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337" y="5966609"/>
            <a:ext cx="897413" cy="792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4E378C5C-EC46-43EC-B922-EBACDCB71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8060" y="2529762"/>
            <a:ext cx="1798476" cy="1798476"/>
          </a:xfrm>
          <a:prstGeom prst="rect">
            <a:avLst/>
          </a:prstGeom>
        </p:spPr>
      </p:pic>
      <p:pic>
        <p:nvPicPr>
          <p:cNvPr id="44" name="Paveikslėlis 43">
            <a:extLst>
              <a:ext uri="{FF2B5EF4-FFF2-40B4-BE49-F238E27FC236}">
                <a16:creationId xmlns:a16="http://schemas.microsoft.com/office/drawing/2014/main" id="{E526FE6B-B4D2-4958-B33F-A7F1563FB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954" y="4204294"/>
            <a:ext cx="1798476" cy="1798476"/>
          </a:xfrm>
          <a:prstGeom prst="rect">
            <a:avLst/>
          </a:prstGeom>
        </p:spPr>
      </p:pic>
      <p:pic>
        <p:nvPicPr>
          <p:cNvPr id="45" name="Paveikslėlis 44">
            <a:extLst>
              <a:ext uri="{FF2B5EF4-FFF2-40B4-BE49-F238E27FC236}">
                <a16:creationId xmlns:a16="http://schemas.microsoft.com/office/drawing/2014/main" id="{68716E91-3647-4CEA-9AD0-8F9399288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579" y="3008791"/>
            <a:ext cx="1040673" cy="994392"/>
          </a:xfrm>
          <a:prstGeom prst="rect">
            <a:avLst/>
          </a:prstGeom>
        </p:spPr>
      </p:pic>
      <p:pic>
        <p:nvPicPr>
          <p:cNvPr id="46" name="Paveikslėlis 45">
            <a:extLst>
              <a:ext uri="{FF2B5EF4-FFF2-40B4-BE49-F238E27FC236}">
                <a16:creationId xmlns:a16="http://schemas.microsoft.com/office/drawing/2014/main" id="{706DFE24-CD25-4D40-9C5E-1BDBAB90A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65" y="1494612"/>
            <a:ext cx="1040673" cy="994392"/>
          </a:xfrm>
          <a:prstGeom prst="rect">
            <a:avLst/>
          </a:prstGeom>
        </p:spPr>
      </p:pic>
      <p:pic>
        <p:nvPicPr>
          <p:cNvPr id="47" name="Paveikslėlis 46">
            <a:extLst>
              <a:ext uri="{FF2B5EF4-FFF2-40B4-BE49-F238E27FC236}">
                <a16:creationId xmlns:a16="http://schemas.microsoft.com/office/drawing/2014/main" id="{AF8F742C-9F00-4CE5-82EE-60073AA53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5981" y="5836596"/>
            <a:ext cx="936000" cy="936000"/>
          </a:xfrm>
          <a:prstGeom prst="rect">
            <a:avLst/>
          </a:prstGeom>
        </p:spPr>
      </p:pic>
      <p:pic>
        <p:nvPicPr>
          <p:cNvPr id="3076" name="Picture 4" descr="Animation Flying GIF by Anna - Find &amp; Share on GIPHY">
            <a:extLst>
              <a:ext uri="{FF2B5EF4-FFF2-40B4-BE49-F238E27FC236}">
                <a16:creationId xmlns:a16="http://schemas.microsoft.com/office/drawing/2014/main" id="{B8802F80-4226-4145-8B23-1E92DCB010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152" y="155576"/>
            <a:ext cx="174150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832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5000">
        <p15:prstTrans prst="origami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215</Words>
  <Application>Microsoft Office PowerPoint</Application>
  <PresentationFormat>Plačiaekranė</PresentationFormat>
  <Paragraphs>59</Paragraphs>
  <Slides>15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Times New Roman</vt:lpstr>
      <vt:lpstr>„Office“ tema</vt:lpstr>
      <vt:lpstr>KĄ AŠ ŽINAU APIE AUGALUS ?</vt:lpstr>
      <vt:lpstr>„PowerPoint“ pateiktis</vt:lpstr>
      <vt:lpstr>„PowerPoint“ pateiktis</vt:lpstr>
      <vt:lpstr>NUPIEŠK TIEK MEDELIŲ, KIEK MATAI TAŠKELIŲ.</vt:lpstr>
      <vt:lpstr>„PowerPoint“ pateiktis</vt:lpstr>
      <vt:lpstr>NUSPALVINK DEŠINĖJE NAMO PUSĖJE ESANČIUS AUGALUS</vt:lpstr>
      <vt:lpstr>KOKS TAI AUGALAS ? TINKAMA ATSAKYMĄ APIBRAUK.</vt:lpstr>
      <vt:lpstr>„PowerPoint“ pateiktis</vt:lpstr>
      <vt:lpstr>„PowerPoint“ pateiktis</vt:lpstr>
      <vt:lpstr>„PowerPoint“ pateiktis</vt:lpstr>
      <vt:lpstr>TEISINGAI ĮVARDINK AUGALUS. GAL ŽINAI AUGALŲ PAVADINIMUS?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20190828s</dc:creator>
  <cp:lastModifiedBy>20190828s</cp:lastModifiedBy>
  <cp:revision>62</cp:revision>
  <dcterms:created xsi:type="dcterms:W3CDTF">2020-04-22T05:17:25Z</dcterms:created>
  <dcterms:modified xsi:type="dcterms:W3CDTF">2020-04-24T05:07:27Z</dcterms:modified>
</cp:coreProperties>
</file>