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3" r:id="rId5"/>
    <p:sldId id="264" r:id="rId6"/>
    <p:sldId id="265" r:id="rId7"/>
    <p:sldId id="266" r:id="rId8"/>
    <p:sldId id="267" r:id="rId9"/>
    <p:sldId id="262" r:id="rId10"/>
    <p:sldId id="268" r:id="rId11"/>
    <p:sldId id="269" r:id="rId12"/>
    <p:sldId id="270" r:id="rId13"/>
    <p:sldId id="272" r:id="rId14"/>
    <p:sldId id="273" r:id="rId15"/>
    <p:sldId id="274" r:id="rId16"/>
    <p:sldId id="275" r:id="rId17"/>
    <p:sldId id="276"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85" d="100"/>
          <a:sy n="85" d="100"/>
        </p:scale>
        <p:origin x="13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F35B943-0AD4-4456-912B-62AF6B6A2823}"/>
              </a:ext>
            </a:extLst>
          </p:cNvPr>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endParaRPr lang="en-US"/>
          </a:p>
        </p:txBody>
      </p:sp>
      <p:sp>
        <p:nvSpPr>
          <p:cNvPr id="3" name="Antrinis pavadinimas 2">
            <a:extLst>
              <a:ext uri="{FF2B5EF4-FFF2-40B4-BE49-F238E27FC236}">
                <a16:creationId xmlns:a16="http://schemas.microsoft.com/office/drawing/2014/main" id="{C1CFDC5B-7E6C-47BD-9474-34EA1D4102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endParaRPr lang="en-US"/>
          </a:p>
        </p:txBody>
      </p:sp>
      <p:sp>
        <p:nvSpPr>
          <p:cNvPr id="4" name="Datos vietos rezervavimo ženklas 3">
            <a:extLst>
              <a:ext uri="{FF2B5EF4-FFF2-40B4-BE49-F238E27FC236}">
                <a16:creationId xmlns:a16="http://schemas.microsoft.com/office/drawing/2014/main" id="{ABA6EDD1-F538-4AF1-9CFD-0458EDC93F70}"/>
              </a:ext>
            </a:extLst>
          </p:cNvPr>
          <p:cNvSpPr>
            <a:spLocks noGrp="1"/>
          </p:cNvSpPr>
          <p:nvPr>
            <p:ph type="dt" sz="half" idx="10"/>
          </p:nvPr>
        </p:nvSpPr>
        <p:spPr/>
        <p:txBody>
          <a:bodyPr/>
          <a:lstStyle/>
          <a:p>
            <a:fld id="{12475B1F-A462-4169-84DC-AA7A8CC35563}" type="datetimeFigureOut">
              <a:rPr lang="en-US" smtClean="0"/>
              <a:t>4/26/2020</a:t>
            </a:fld>
            <a:endParaRPr lang="en-US"/>
          </a:p>
        </p:txBody>
      </p:sp>
      <p:sp>
        <p:nvSpPr>
          <p:cNvPr id="5" name="Poraštės vietos rezervavimo ženklas 4">
            <a:extLst>
              <a:ext uri="{FF2B5EF4-FFF2-40B4-BE49-F238E27FC236}">
                <a16:creationId xmlns:a16="http://schemas.microsoft.com/office/drawing/2014/main" id="{29C325EB-2AC7-40FA-8605-6E8D05002431}"/>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a16="http://schemas.microsoft.com/office/drawing/2014/main" id="{BAB6B929-DE6B-4CBB-9739-4E6D7BDDFF20}"/>
              </a:ext>
            </a:extLst>
          </p:cNvPr>
          <p:cNvSpPr>
            <a:spLocks noGrp="1"/>
          </p:cNvSpPr>
          <p:nvPr>
            <p:ph type="sldNum" sz="quarter" idx="12"/>
          </p:nvPr>
        </p:nvSpPr>
        <p:spPr/>
        <p:txBody>
          <a:bodyPr/>
          <a:lstStyle/>
          <a:p>
            <a:fld id="{3633A9F0-FE84-4761-8242-9115BC6C11B6}" type="slidenum">
              <a:rPr lang="en-US" smtClean="0"/>
              <a:t>‹#›</a:t>
            </a:fld>
            <a:endParaRPr lang="en-US"/>
          </a:p>
        </p:txBody>
      </p:sp>
    </p:spTree>
    <p:extLst>
      <p:ext uri="{BB962C8B-B14F-4D97-AF65-F5344CB8AC3E}">
        <p14:creationId xmlns:p14="http://schemas.microsoft.com/office/powerpoint/2010/main" val="1436282447"/>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0E563B0-06F8-4BBA-B0B9-34ECE7743F09}"/>
              </a:ext>
            </a:extLst>
          </p:cNvPr>
          <p:cNvSpPr>
            <a:spLocks noGrp="1"/>
          </p:cNvSpPr>
          <p:nvPr>
            <p:ph type="title"/>
          </p:nvPr>
        </p:nvSpPr>
        <p:spPr/>
        <p:txBody>
          <a:bodyPr/>
          <a:lstStyle/>
          <a:p>
            <a:r>
              <a:rPr lang="lt-LT"/>
              <a:t>Spustelėję redaguokite stilių</a:t>
            </a:r>
            <a:endParaRPr lang="en-US"/>
          </a:p>
        </p:txBody>
      </p:sp>
      <p:sp>
        <p:nvSpPr>
          <p:cNvPr id="3" name="Vertikalaus teksto vietos rezervavimo ženklas 2">
            <a:extLst>
              <a:ext uri="{FF2B5EF4-FFF2-40B4-BE49-F238E27FC236}">
                <a16:creationId xmlns:a16="http://schemas.microsoft.com/office/drawing/2014/main" id="{7EC265E3-BD23-4057-8C9B-EEE7E4A4901C}"/>
              </a:ext>
            </a:extLst>
          </p:cNvPr>
          <p:cNvSpPr>
            <a:spLocks noGrp="1"/>
          </p:cNvSpPr>
          <p:nvPr>
            <p:ph type="body" orient="vert" idx="1"/>
          </p:nvPr>
        </p:nvSpPr>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a16="http://schemas.microsoft.com/office/drawing/2014/main" id="{3A6933C7-8780-422C-8467-63D78761B6B2}"/>
              </a:ext>
            </a:extLst>
          </p:cNvPr>
          <p:cNvSpPr>
            <a:spLocks noGrp="1"/>
          </p:cNvSpPr>
          <p:nvPr>
            <p:ph type="dt" sz="half" idx="10"/>
          </p:nvPr>
        </p:nvSpPr>
        <p:spPr/>
        <p:txBody>
          <a:bodyPr/>
          <a:lstStyle/>
          <a:p>
            <a:fld id="{12475B1F-A462-4169-84DC-AA7A8CC35563}" type="datetimeFigureOut">
              <a:rPr lang="en-US" smtClean="0"/>
              <a:t>4/26/2020</a:t>
            </a:fld>
            <a:endParaRPr lang="en-US"/>
          </a:p>
        </p:txBody>
      </p:sp>
      <p:sp>
        <p:nvSpPr>
          <p:cNvPr id="5" name="Poraštės vietos rezervavimo ženklas 4">
            <a:extLst>
              <a:ext uri="{FF2B5EF4-FFF2-40B4-BE49-F238E27FC236}">
                <a16:creationId xmlns:a16="http://schemas.microsoft.com/office/drawing/2014/main" id="{06C67317-D35C-4808-B868-AFCDE394A400}"/>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a16="http://schemas.microsoft.com/office/drawing/2014/main" id="{990C4249-26FF-4B8E-82DD-2025B004B219}"/>
              </a:ext>
            </a:extLst>
          </p:cNvPr>
          <p:cNvSpPr>
            <a:spLocks noGrp="1"/>
          </p:cNvSpPr>
          <p:nvPr>
            <p:ph type="sldNum" sz="quarter" idx="12"/>
          </p:nvPr>
        </p:nvSpPr>
        <p:spPr/>
        <p:txBody>
          <a:bodyPr/>
          <a:lstStyle/>
          <a:p>
            <a:fld id="{3633A9F0-FE84-4761-8242-9115BC6C11B6}" type="slidenum">
              <a:rPr lang="en-US" smtClean="0"/>
              <a:t>‹#›</a:t>
            </a:fld>
            <a:endParaRPr lang="en-US"/>
          </a:p>
        </p:txBody>
      </p:sp>
    </p:spTree>
    <p:extLst>
      <p:ext uri="{BB962C8B-B14F-4D97-AF65-F5344CB8AC3E}">
        <p14:creationId xmlns:p14="http://schemas.microsoft.com/office/powerpoint/2010/main" val="4063995902"/>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a:extLst>
              <a:ext uri="{FF2B5EF4-FFF2-40B4-BE49-F238E27FC236}">
                <a16:creationId xmlns:a16="http://schemas.microsoft.com/office/drawing/2014/main" id="{3DE11CFC-7F73-4F71-A829-2A19B59AE8FA}"/>
              </a:ext>
            </a:extLst>
          </p:cNvPr>
          <p:cNvSpPr>
            <a:spLocks noGrp="1"/>
          </p:cNvSpPr>
          <p:nvPr>
            <p:ph type="title" orient="vert"/>
          </p:nvPr>
        </p:nvSpPr>
        <p:spPr>
          <a:xfrm>
            <a:off x="8724900" y="365125"/>
            <a:ext cx="2628900" cy="5811838"/>
          </a:xfrm>
        </p:spPr>
        <p:txBody>
          <a:bodyPr vert="eaVert"/>
          <a:lstStyle/>
          <a:p>
            <a:r>
              <a:rPr lang="lt-LT"/>
              <a:t>Spustelėję redaguokite stilių</a:t>
            </a:r>
            <a:endParaRPr lang="en-US"/>
          </a:p>
        </p:txBody>
      </p:sp>
      <p:sp>
        <p:nvSpPr>
          <p:cNvPr id="3" name="Vertikalaus teksto vietos rezervavimo ženklas 2">
            <a:extLst>
              <a:ext uri="{FF2B5EF4-FFF2-40B4-BE49-F238E27FC236}">
                <a16:creationId xmlns:a16="http://schemas.microsoft.com/office/drawing/2014/main" id="{C85922CA-ECA7-4539-9F23-F0DA0E4DF0D9}"/>
              </a:ext>
            </a:extLst>
          </p:cNvPr>
          <p:cNvSpPr>
            <a:spLocks noGrp="1"/>
          </p:cNvSpPr>
          <p:nvPr>
            <p:ph type="body" orient="vert" idx="1"/>
          </p:nvPr>
        </p:nvSpPr>
        <p:spPr>
          <a:xfrm>
            <a:off x="838200" y="365125"/>
            <a:ext cx="7734300" cy="5811838"/>
          </a:xfrm>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a16="http://schemas.microsoft.com/office/drawing/2014/main" id="{B8D0AF7C-0020-44A0-8AD5-EDCB541A28D2}"/>
              </a:ext>
            </a:extLst>
          </p:cNvPr>
          <p:cNvSpPr>
            <a:spLocks noGrp="1"/>
          </p:cNvSpPr>
          <p:nvPr>
            <p:ph type="dt" sz="half" idx="10"/>
          </p:nvPr>
        </p:nvSpPr>
        <p:spPr/>
        <p:txBody>
          <a:bodyPr/>
          <a:lstStyle/>
          <a:p>
            <a:fld id="{12475B1F-A462-4169-84DC-AA7A8CC35563}" type="datetimeFigureOut">
              <a:rPr lang="en-US" smtClean="0"/>
              <a:t>4/26/2020</a:t>
            </a:fld>
            <a:endParaRPr lang="en-US"/>
          </a:p>
        </p:txBody>
      </p:sp>
      <p:sp>
        <p:nvSpPr>
          <p:cNvPr id="5" name="Poraštės vietos rezervavimo ženklas 4">
            <a:extLst>
              <a:ext uri="{FF2B5EF4-FFF2-40B4-BE49-F238E27FC236}">
                <a16:creationId xmlns:a16="http://schemas.microsoft.com/office/drawing/2014/main" id="{8B3F9E18-3611-4113-888D-06CD04076902}"/>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a16="http://schemas.microsoft.com/office/drawing/2014/main" id="{792B2149-D23A-4CF0-A6AC-2A85B53EA3E5}"/>
              </a:ext>
            </a:extLst>
          </p:cNvPr>
          <p:cNvSpPr>
            <a:spLocks noGrp="1"/>
          </p:cNvSpPr>
          <p:nvPr>
            <p:ph type="sldNum" sz="quarter" idx="12"/>
          </p:nvPr>
        </p:nvSpPr>
        <p:spPr/>
        <p:txBody>
          <a:bodyPr/>
          <a:lstStyle/>
          <a:p>
            <a:fld id="{3633A9F0-FE84-4761-8242-9115BC6C11B6}" type="slidenum">
              <a:rPr lang="en-US" smtClean="0"/>
              <a:t>‹#›</a:t>
            </a:fld>
            <a:endParaRPr lang="en-US"/>
          </a:p>
        </p:txBody>
      </p:sp>
    </p:spTree>
    <p:extLst>
      <p:ext uri="{BB962C8B-B14F-4D97-AF65-F5344CB8AC3E}">
        <p14:creationId xmlns:p14="http://schemas.microsoft.com/office/powerpoint/2010/main" val="4284249373"/>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E761FCC-E486-448C-BEB3-2B596D5E02A5}"/>
              </a:ext>
            </a:extLst>
          </p:cNvPr>
          <p:cNvSpPr>
            <a:spLocks noGrp="1"/>
          </p:cNvSpPr>
          <p:nvPr>
            <p:ph type="title"/>
          </p:nvPr>
        </p:nvSpPr>
        <p:spPr/>
        <p:txBody>
          <a:bodyPr/>
          <a:lstStyle/>
          <a:p>
            <a:r>
              <a:rPr lang="lt-LT"/>
              <a:t>Spustelėję redaguokite stilių</a:t>
            </a:r>
            <a:endParaRPr lang="en-US"/>
          </a:p>
        </p:txBody>
      </p:sp>
      <p:sp>
        <p:nvSpPr>
          <p:cNvPr id="3" name="Turinio vietos rezervavimo ženklas 2">
            <a:extLst>
              <a:ext uri="{FF2B5EF4-FFF2-40B4-BE49-F238E27FC236}">
                <a16:creationId xmlns:a16="http://schemas.microsoft.com/office/drawing/2014/main" id="{1036E98C-8F88-41DE-A58E-2149E0DFBD54}"/>
              </a:ext>
            </a:extLst>
          </p:cNvPr>
          <p:cNvSpPr>
            <a:spLocks noGrp="1"/>
          </p:cNvSpPr>
          <p:nvPr>
            <p:ph idx="1"/>
          </p:nvPr>
        </p:nvSpPr>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a16="http://schemas.microsoft.com/office/drawing/2014/main" id="{4B436A49-4B28-4C2F-B251-729AD5134A97}"/>
              </a:ext>
            </a:extLst>
          </p:cNvPr>
          <p:cNvSpPr>
            <a:spLocks noGrp="1"/>
          </p:cNvSpPr>
          <p:nvPr>
            <p:ph type="dt" sz="half" idx="10"/>
          </p:nvPr>
        </p:nvSpPr>
        <p:spPr/>
        <p:txBody>
          <a:bodyPr/>
          <a:lstStyle/>
          <a:p>
            <a:fld id="{12475B1F-A462-4169-84DC-AA7A8CC35563}" type="datetimeFigureOut">
              <a:rPr lang="en-US" smtClean="0"/>
              <a:t>4/26/2020</a:t>
            </a:fld>
            <a:endParaRPr lang="en-US"/>
          </a:p>
        </p:txBody>
      </p:sp>
      <p:sp>
        <p:nvSpPr>
          <p:cNvPr id="5" name="Poraštės vietos rezervavimo ženklas 4">
            <a:extLst>
              <a:ext uri="{FF2B5EF4-FFF2-40B4-BE49-F238E27FC236}">
                <a16:creationId xmlns:a16="http://schemas.microsoft.com/office/drawing/2014/main" id="{B482AA78-2797-4DF8-B69A-4ACF9A49DF8D}"/>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a16="http://schemas.microsoft.com/office/drawing/2014/main" id="{38CBEFCF-56B8-4BEB-8E82-7DA21453893D}"/>
              </a:ext>
            </a:extLst>
          </p:cNvPr>
          <p:cNvSpPr>
            <a:spLocks noGrp="1"/>
          </p:cNvSpPr>
          <p:nvPr>
            <p:ph type="sldNum" sz="quarter" idx="12"/>
          </p:nvPr>
        </p:nvSpPr>
        <p:spPr/>
        <p:txBody>
          <a:bodyPr/>
          <a:lstStyle/>
          <a:p>
            <a:fld id="{3633A9F0-FE84-4761-8242-9115BC6C11B6}" type="slidenum">
              <a:rPr lang="en-US" smtClean="0"/>
              <a:t>‹#›</a:t>
            </a:fld>
            <a:endParaRPr lang="en-US"/>
          </a:p>
        </p:txBody>
      </p:sp>
    </p:spTree>
    <p:extLst>
      <p:ext uri="{BB962C8B-B14F-4D97-AF65-F5344CB8AC3E}">
        <p14:creationId xmlns:p14="http://schemas.microsoft.com/office/powerpoint/2010/main" val="3237160118"/>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4E6B1F7-695F-4EE5-82BD-6E226E9F9AA0}"/>
              </a:ext>
            </a:extLst>
          </p:cNvPr>
          <p:cNvSpPr>
            <a:spLocks noGrp="1"/>
          </p:cNvSpPr>
          <p:nvPr>
            <p:ph type="title"/>
          </p:nvPr>
        </p:nvSpPr>
        <p:spPr>
          <a:xfrm>
            <a:off x="831850" y="1709738"/>
            <a:ext cx="10515600" cy="2852737"/>
          </a:xfrm>
        </p:spPr>
        <p:txBody>
          <a:bodyPr anchor="b"/>
          <a:lstStyle>
            <a:lvl1pPr>
              <a:defRPr sz="6000"/>
            </a:lvl1pPr>
          </a:lstStyle>
          <a:p>
            <a:r>
              <a:rPr lang="lt-LT"/>
              <a:t>Spustelėję redaguokite stilių</a:t>
            </a:r>
            <a:endParaRPr lang="en-US"/>
          </a:p>
        </p:txBody>
      </p:sp>
      <p:sp>
        <p:nvSpPr>
          <p:cNvPr id="3" name="Teksto vietos rezervavimo ženklas 2">
            <a:extLst>
              <a:ext uri="{FF2B5EF4-FFF2-40B4-BE49-F238E27FC236}">
                <a16:creationId xmlns:a16="http://schemas.microsoft.com/office/drawing/2014/main" id="{4B5FFCDF-89AB-48B3-90AC-D0EFAE85B2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Redaguokite šablono teksto stilius</a:t>
            </a:r>
          </a:p>
        </p:txBody>
      </p:sp>
      <p:sp>
        <p:nvSpPr>
          <p:cNvPr id="4" name="Datos vietos rezervavimo ženklas 3">
            <a:extLst>
              <a:ext uri="{FF2B5EF4-FFF2-40B4-BE49-F238E27FC236}">
                <a16:creationId xmlns:a16="http://schemas.microsoft.com/office/drawing/2014/main" id="{3BFF010B-AC39-4353-80DF-235F703DD396}"/>
              </a:ext>
            </a:extLst>
          </p:cNvPr>
          <p:cNvSpPr>
            <a:spLocks noGrp="1"/>
          </p:cNvSpPr>
          <p:nvPr>
            <p:ph type="dt" sz="half" idx="10"/>
          </p:nvPr>
        </p:nvSpPr>
        <p:spPr/>
        <p:txBody>
          <a:bodyPr/>
          <a:lstStyle/>
          <a:p>
            <a:fld id="{12475B1F-A462-4169-84DC-AA7A8CC35563}" type="datetimeFigureOut">
              <a:rPr lang="en-US" smtClean="0"/>
              <a:t>4/26/2020</a:t>
            </a:fld>
            <a:endParaRPr lang="en-US"/>
          </a:p>
        </p:txBody>
      </p:sp>
      <p:sp>
        <p:nvSpPr>
          <p:cNvPr id="5" name="Poraštės vietos rezervavimo ženklas 4">
            <a:extLst>
              <a:ext uri="{FF2B5EF4-FFF2-40B4-BE49-F238E27FC236}">
                <a16:creationId xmlns:a16="http://schemas.microsoft.com/office/drawing/2014/main" id="{46740CBE-D3B2-4CB8-A711-B0879D4B62B3}"/>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a16="http://schemas.microsoft.com/office/drawing/2014/main" id="{647EB7E1-9616-4FC0-B219-A60C896FE19C}"/>
              </a:ext>
            </a:extLst>
          </p:cNvPr>
          <p:cNvSpPr>
            <a:spLocks noGrp="1"/>
          </p:cNvSpPr>
          <p:nvPr>
            <p:ph type="sldNum" sz="quarter" idx="12"/>
          </p:nvPr>
        </p:nvSpPr>
        <p:spPr/>
        <p:txBody>
          <a:bodyPr/>
          <a:lstStyle/>
          <a:p>
            <a:fld id="{3633A9F0-FE84-4761-8242-9115BC6C11B6}" type="slidenum">
              <a:rPr lang="en-US" smtClean="0"/>
              <a:t>‹#›</a:t>
            </a:fld>
            <a:endParaRPr lang="en-US"/>
          </a:p>
        </p:txBody>
      </p:sp>
    </p:spTree>
    <p:extLst>
      <p:ext uri="{BB962C8B-B14F-4D97-AF65-F5344CB8AC3E}">
        <p14:creationId xmlns:p14="http://schemas.microsoft.com/office/powerpoint/2010/main" val="763486151"/>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646C193-A3F5-4592-9050-285A13180144}"/>
              </a:ext>
            </a:extLst>
          </p:cNvPr>
          <p:cNvSpPr>
            <a:spLocks noGrp="1"/>
          </p:cNvSpPr>
          <p:nvPr>
            <p:ph type="title"/>
          </p:nvPr>
        </p:nvSpPr>
        <p:spPr/>
        <p:txBody>
          <a:bodyPr/>
          <a:lstStyle/>
          <a:p>
            <a:r>
              <a:rPr lang="lt-LT"/>
              <a:t>Spustelėję redaguokite stilių</a:t>
            </a:r>
            <a:endParaRPr lang="en-US"/>
          </a:p>
        </p:txBody>
      </p:sp>
      <p:sp>
        <p:nvSpPr>
          <p:cNvPr id="3" name="Turinio vietos rezervavimo ženklas 2">
            <a:extLst>
              <a:ext uri="{FF2B5EF4-FFF2-40B4-BE49-F238E27FC236}">
                <a16:creationId xmlns:a16="http://schemas.microsoft.com/office/drawing/2014/main" id="{744EA492-3B6D-41F5-A272-A00362B2FA5A}"/>
              </a:ext>
            </a:extLst>
          </p:cNvPr>
          <p:cNvSpPr>
            <a:spLocks noGrp="1"/>
          </p:cNvSpPr>
          <p:nvPr>
            <p:ph sz="half" idx="1"/>
          </p:nvPr>
        </p:nvSpPr>
        <p:spPr>
          <a:xfrm>
            <a:off x="838200" y="1825625"/>
            <a:ext cx="5181600" cy="435133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Turinio vietos rezervavimo ženklas 3">
            <a:extLst>
              <a:ext uri="{FF2B5EF4-FFF2-40B4-BE49-F238E27FC236}">
                <a16:creationId xmlns:a16="http://schemas.microsoft.com/office/drawing/2014/main" id="{DE30D207-410D-4135-B7E7-F2459E3221BB}"/>
              </a:ext>
            </a:extLst>
          </p:cNvPr>
          <p:cNvSpPr>
            <a:spLocks noGrp="1"/>
          </p:cNvSpPr>
          <p:nvPr>
            <p:ph sz="half" idx="2"/>
          </p:nvPr>
        </p:nvSpPr>
        <p:spPr>
          <a:xfrm>
            <a:off x="6172200" y="1825625"/>
            <a:ext cx="5181600" cy="435133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5" name="Datos vietos rezervavimo ženklas 4">
            <a:extLst>
              <a:ext uri="{FF2B5EF4-FFF2-40B4-BE49-F238E27FC236}">
                <a16:creationId xmlns:a16="http://schemas.microsoft.com/office/drawing/2014/main" id="{6130EAB5-3341-425E-B7CF-1AD24D375D0F}"/>
              </a:ext>
            </a:extLst>
          </p:cNvPr>
          <p:cNvSpPr>
            <a:spLocks noGrp="1"/>
          </p:cNvSpPr>
          <p:nvPr>
            <p:ph type="dt" sz="half" idx="10"/>
          </p:nvPr>
        </p:nvSpPr>
        <p:spPr/>
        <p:txBody>
          <a:bodyPr/>
          <a:lstStyle/>
          <a:p>
            <a:fld id="{12475B1F-A462-4169-84DC-AA7A8CC35563}" type="datetimeFigureOut">
              <a:rPr lang="en-US" smtClean="0"/>
              <a:t>4/26/2020</a:t>
            </a:fld>
            <a:endParaRPr lang="en-US"/>
          </a:p>
        </p:txBody>
      </p:sp>
      <p:sp>
        <p:nvSpPr>
          <p:cNvPr id="6" name="Poraštės vietos rezervavimo ženklas 5">
            <a:extLst>
              <a:ext uri="{FF2B5EF4-FFF2-40B4-BE49-F238E27FC236}">
                <a16:creationId xmlns:a16="http://schemas.microsoft.com/office/drawing/2014/main" id="{761AD8B5-595A-4A73-8AC1-EB437FF6A748}"/>
              </a:ext>
            </a:extLst>
          </p:cNvPr>
          <p:cNvSpPr>
            <a:spLocks noGrp="1"/>
          </p:cNvSpPr>
          <p:nvPr>
            <p:ph type="ftr" sz="quarter" idx="11"/>
          </p:nvPr>
        </p:nvSpPr>
        <p:spPr/>
        <p:txBody>
          <a:bodyPr/>
          <a:lstStyle/>
          <a:p>
            <a:endParaRPr lang="en-US"/>
          </a:p>
        </p:txBody>
      </p:sp>
      <p:sp>
        <p:nvSpPr>
          <p:cNvPr id="7" name="Skaidrės numerio vietos rezervavimo ženklas 6">
            <a:extLst>
              <a:ext uri="{FF2B5EF4-FFF2-40B4-BE49-F238E27FC236}">
                <a16:creationId xmlns:a16="http://schemas.microsoft.com/office/drawing/2014/main" id="{96BEE74C-E0D5-464A-8A38-7E633F90FCE0}"/>
              </a:ext>
            </a:extLst>
          </p:cNvPr>
          <p:cNvSpPr>
            <a:spLocks noGrp="1"/>
          </p:cNvSpPr>
          <p:nvPr>
            <p:ph type="sldNum" sz="quarter" idx="12"/>
          </p:nvPr>
        </p:nvSpPr>
        <p:spPr/>
        <p:txBody>
          <a:bodyPr/>
          <a:lstStyle/>
          <a:p>
            <a:fld id="{3633A9F0-FE84-4761-8242-9115BC6C11B6}" type="slidenum">
              <a:rPr lang="en-US" smtClean="0"/>
              <a:t>‹#›</a:t>
            </a:fld>
            <a:endParaRPr lang="en-US"/>
          </a:p>
        </p:txBody>
      </p:sp>
    </p:spTree>
    <p:extLst>
      <p:ext uri="{BB962C8B-B14F-4D97-AF65-F5344CB8AC3E}">
        <p14:creationId xmlns:p14="http://schemas.microsoft.com/office/powerpoint/2010/main" val="1889539279"/>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925F689-806D-4F11-AACB-89C3BBFB5062}"/>
              </a:ext>
            </a:extLst>
          </p:cNvPr>
          <p:cNvSpPr>
            <a:spLocks noGrp="1"/>
          </p:cNvSpPr>
          <p:nvPr>
            <p:ph type="title"/>
          </p:nvPr>
        </p:nvSpPr>
        <p:spPr>
          <a:xfrm>
            <a:off x="839788" y="365125"/>
            <a:ext cx="10515600" cy="1325563"/>
          </a:xfrm>
        </p:spPr>
        <p:txBody>
          <a:bodyPr/>
          <a:lstStyle/>
          <a:p>
            <a:r>
              <a:rPr lang="lt-LT"/>
              <a:t>Spustelėję redaguokite stilių</a:t>
            </a:r>
            <a:endParaRPr lang="en-US"/>
          </a:p>
        </p:txBody>
      </p:sp>
      <p:sp>
        <p:nvSpPr>
          <p:cNvPr id="3" name="Teksto vietos rezervavimo ženklas 2">
            <a:extLst>
              <a:ext uri="{FF2B5EF4-FFF2-40B4-BE49-F238E27FC236}">
                <a16:creationId xmlns:a16="http://schemas.microsoft.com/office/drawing/2014/main" id="{A8C87601-F2AF-442B-B12F-7E540F2141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4" name="Turinio vietos rezervavimo ženklas 3">
            <a:extLst>
              <a:ext uri="{FF2B5EF4-FFF2-40B4-BE49-F238E27FC236}">
                <a16:creationId xmlns:a16="http://schemas.microsoft.com/office/drawing/2014/main" id="{9BA53804-1BB6-4423-AFA5-DEB2E8248C56}"/>
              </a:ext>
            </a:extLst>
          </p:cNvPr>
          <p:cNvSpPr>
            <a:spLocks noGrp="1"/>
          </p:cNvSpPr>
          <p:nvPr>
            <p:ph sz="half" idx="2"/>
          </p:nvPr>
        </p:nvSpPr>
        <p:spPr>
          <a:xfrm>
            <a:off x="839788" y="2505075"/>
            <a:ext cx="5157787" cy="368458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5" name="Teksto vietos rezervavimo ženklas 4">
            <a:extLst>
              <a:ext uri="{FF2B5EF4-FFF2-40B4-BE49-F238E27FC236}">
                <a16:creationId xmlns:a16="http://schemas.microsoft.com/office/drawing/2014/main" id="{1B098085-4D5A-41AC-998C-D375BB2801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6" name="Turinio vietos rezervavimo ženklas 5">
            <a:extLst>
              <a:ext uri="{FF2B5EF4-FFF2-40B4-BE49-F238E27FC236}">
                <a16:creationId xmlns:a16="http://schemas.microsoft.com/office/drawing/2014/main" id="{7AB910F8-F83E-4D3A-8710-F5E9841E4184}"/>
              </a:ext>
            </a:extLst>
          </p:cNvPr>
          <p:cNvSpPr>
            <a:spLocks noGrp="1"/>
          </p:cNvSpPr>
          <p:nvPr>
            <p:ph sz="quarter" idx="4"/>
          </p:nvPr>
        </p:nvSpPr>
        <p:spPr>
          <a:xfrm>
            <a:off x="6172200" y="2505075"/>
            <a:ext cx="5183188" cy="368458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7" name="Datos vietos rezervavimo ženklas 6">
            <a:extLst>
              <a:ext uri="{FF2B5EF4-FFF2-40B4-BE49-F238E27FC236}">
                <a16:creationId xmlns:a16="http://schemas.microsoft.com/office/drawing/2014/main" id="{4BD6BB02-84B9-42A8-B419-283BB67E4CE5}"/>
              </a:ext>
            </a:extLst>
          </p:cNvPr>
          <p:cNvSpPr>
            <a:spLocks noGrp="1"/>
          </p:cNvSpPr>
          <p:nvPr>
            <p:ph type="dt" sz="half" idx="10"/>
          </p:nvPr>
        </p:nvSpPr>
        <p:spPr/>
        <p:txBody>
          <a:bodyPr/>
          <a:lstStyle/>
          <a:p>
            <a:fld id="{12475B1F-A462-4169-84DC-AA7A8CC35563}" type="datetimeFigureOut">
              <a:rPr lang="en-US" smtClean="0"/>
              <a:t>4/26/2020</a:t>
            </a:fld>
            <a:endParaRPr lang="en-US"/>
          </a:p>
        </p:txBody>
      </p:sp>
      <p:sp>
        <p:nvSpPr>
          <p:cNvPr id="8" name="Poraštės vietos rezervavimo ženklas 7">
            <a:extLst>
              <a:ext uri="{FF2B5EF4-FFF2-40B4-BE49-F238E27FC236}">
                <a16:creationId xmlns:a16="http://schemas.microsoft.com/office/drawing/2014/main" id="{AF349F7F-3288-4D95-A373-5BAB67CE7F9B}"/>
              </a:ext>
            </a:extLst>
          </p:cNvPr>
          <p:cNvSpPr>
            <a:spLocks noGrp="1"/>
          </p:cNvSpPr>
          <p:nvPr>
            <p:ph type="ftr" sz="quarter" idx="11"/>
          </p:nvPr>
        </p:nvSpPr>
        <p:spPr/>
        <p:txBody>
          <a:bodyPr/>
          <a:lstStyle/>
          <a:p>
            <a:endParaRPr lang="en-US"/>
          </a:p>
        </p:txBody>
      </p:sp>
      <p:sp>
        <p:nvSpPr>
          <p:cNvPr id="9" name="Skaidrės numerio vietos rezervavimo ženklas 8">
            <a:extLst>
              <a:ext uri="{FF2B5EF4-FFF2-40B4-BE49-F238E27FC236}">
                <a16:creationId xmlns:a16="http://schemas.microsoft.com/office/drawing/2014/main" id="{B3F12ED3-8A31-4526-85B4-8C20EBA34B55}"/>
              </a:ext>
            </a:extLst>
          </p:cNvPr>
          <p:cNvSpPr>
            <a:spLocks noGrp="1"/>
          </p:cNvSpPr>
          <p:nvPr>
            <p:ph type="sldNum" sz="quarter" idx="12"/>
          </p:nvPr>
        </p:nvSpPr>
        <p:spPr/>
        <p:txBody>
          <a:bodyPr/>
          <a:lstStyle/>
          <a:p>
            <a:fld id="{3633A9F0-FE84-4761-8242-9115BC6C11B6}" type="slidenum">
              <a:rPr lang="en-US" smtClean="0"/>
              <a:t>‹#›</a:t>
            </a:fld>
            <a:endParaRPr lang="en-US"/>
          </a:p>
        </p:txBody>
      </p:sp>
    </p:spTree>
    <p:extLst>
      <p:ext uri="{BB962C8B-B14F-4D97-AF65-F5344CB8AC3E}">
        <p14:creationId xmlns:p14="http://schemas.microsoft.com/office/powerpoint/2010/main" val="3164995719"/>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38947F6-86DD-49B0-9A73-0857097BD494}"/>
              </a:ext>
            </a:extLst>
          </p:cNvPr>
          <p:cNvSpPr>
            <a:spLocks noGrp="1"/>
          </p:cNvSpPr>
          <p:nvPr>
            <p:ph type="title"/>
          </p:nvPr>
        </p:nvSpPr>
        <p:spPr/>
        <p:txBody>
          <a:bodyPr/>
          <a:lstStyle/>
          <a:p>
            <a:r>
              <a:rPr lang="lt-LT"/>
              <a:t>Spustelėję redaguokite stilių</a:t>
            </a:r>
            <a:endParaRPr lang="en-US"/>
          </a:p>
        </p:txBody>
      </p:sp>
      <p:sp>
        <p:nvSpPr>
          <p:cNvPr id="3" name="Datos vietos rezervavimo ženklas 2">
            <a:extLst>
              <a:ext uri="{FF2B5EF4-FFF2-40B4-BE49-F238E27FC236}">
                <a16:creationId xmlns:a16="http://schemas.microsoft.com/office/drawing/2014/main" id="{7A63603C-56A0-4525-BD99-48FEC638CB01}"/>
              </a:ext>
            </a:extLst>
          </p:cNvPr>
          <p:cNvSpPr>
            <a:spLocks noGrp="1"/>
          </p:cNvSpPr>
          <p:nvPr>
            <p:ph type="dt" sz="half" idx="10"/>
          </p:nvPr>
        </p:nvSpPr>
        <p:spPr/>
        <p:txBody>
          <a:bodyPr/>
          <a:lstStyle/>
          <a:p>
            <a:fld id="{12475B1F-A462-4169-84DC-AA7A8CC35563}" type="datetimeFigureOut">
              <a:rPr lang="en-US" smtClean="0"/>
              <a:t>4/26/2020</a:t>
            </a:fld>
            <a:endParaRPr lang="en-US"/>
          </a:p>
        </p:txBody>
      </p:sp>
      <p:sp>
        <p:nvSpPr>
          <p:cNvPr id="4" name="Poraštės vietos rezervavimo ženklas 3">
            <a:extLst>
              <a:ext uri="{FF2B5EF4-FFF2-40B4-BE49-F238E27FC236}">
                <a16:creationId xmlns:a16="http://schemas.microsoft.com/office/drawing/2014/main" id="{4B65F609-B235-4DD3-8AF8-9E899FD84F06}"/>
              </a:ext>
            </a:extLst>
          </p:cNvPr>
          <p:cNvSpPr>
            <a:spLocks noGrp="1"/>
          </p:cNvSpPr>
          <p:nvPr>
            <p:ph type="ftr" sz="quarter" idx="11"/>
          </p:nvPr>
        </p:nvSpPr>
        <p:spPr/>
        <p:txBody>
          <a:bodyPr/>
          <a:lstStyle/>
          <a:p>
            <a:endParaRPr lang="en-US"/>
          </a:p>
        </p:txBody>
      </p:sp>
      <p:sp>
        <p:nvSpPr>
          <p:cNvPr id="5" name="Skaidrės numerio vietos rezervavimo ženklas 4">
            <a:extLst>
              <a:ext uri="{FF2B5EF4-FFF2-40B4-BE49-F238E27FC236}">
                <a16:creationId xmlns:a16="http://schemas.microsoft.com/office/drawing/2014/main" id="{F6C70C3F-9F46-4C55-9780-5B34AA1D47CB}"/>
              </a:ext>
            </a:extLst>
          </p:cNvPr>
          <p:cNvSpPr>
            <a:spLocks noGrp="1"/>
          </p:cNvSpPr>
          <p:nvPr>
            <p:ph type="sldNum" sz="quarter" idx="12"/>
          </p:nvPr>
        </p:nvSpPr>
        <p:spPr/>
        <p:txBody>
          <a:bodyPr/>
          <a:lstStyle/>
          <a:p>
            <a:fld id="{3633A9F0-FE84-4761-8242-9115BC6C11B6}" type="slidenum">
              <a:rPr lang="en-US" smtClean="0"/>
              <a:t>‹#›</a:t>
            </a:fld>
            <a:endParaRPr lang="en-US"/>
          </a:p>
        </p:txBody>
      </p:sp>
    </p:spTree>
    <p:extLst>
      <p:ext uri="{BB962C8B-B14F-4D97-AF65-F5344CB8AC3E}">
        <p14:creationId xmlns:p14="http://schemas.microsoft.com/office/powerpoint/2010/main" val="613679202"/>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a:extLst>
              <a:ext uri="{FF2B5EF4-FFF2-40B4-BE49-F238E27FC236}">
                <a16:creationId xmlns:a16="http://schemas.microsoft.com/office/drawing/2014/main" id="{355A76C9-ADDA-42BC-804F-7EF774A5C9BD}"/>
              </a:ext>
            </a:extLst>
          </p:cNvPr>
          <p:cNvSpPr>
            <a:spLocks noGrp="1"/>
          </p:cNvSpPr>
          <p:nvPr>
            <p:ph type="dt" sz="half" idx="10"/>
          </p:nvPr>
        </p:nvSpPr>
        <p:spPr/>
        <p:txBody>
          <a:bodyPr/>
          <a:lstStyle/>
          <a:p>
            <a:fld id="{12475B1F-A462-4169-84DC-AA7A8CC35563}" type="datetimeFigureOut">
              <a:rPr lang="en-US" smtClean="0"/>
              <a:t>4/26/2020</a:t>
            </a:fld>
            <a:endParaRPr lang="en-US"/>
          </a:p>
        </p:txBody>
      </p:sp>
      <p:sp>
        <p:nvSpPr>
          <p:cNvPr id="3" name="Poraštės vietos rezervavimo ženklas 2">
            <a:extLst>
              <a:ext uri="{FF2B5EF4-FFF2-40B4-BE49-F238E27FC236}">
                <a16:creationId xmlns:a16="http://schemas.microsoft.com/office/drawing/2014/main" id="{145B30A4-26AC-4633-87F4-9D37423B090F}"/>
              </a:ext>
            </a:extLst>
          </p:cNvPr>
          <p:cNvSpPr>
            <a:spLocks noGrp="1"/>
          </p:cNvSpPr>
          <p:nvPr>
            <p:ph type="ftr" sz="quarter" idx="11"/>
          </p:nvPr>
        </p:nvSpPr>
        <p:spPr/>
        <p:txBody>
          <a:bodyPr/>
          <a:lstStyle/>
          <a:p>
            <a:endParaRPr lang="en-US"/>
          </a:p>
        </p:txBody>
      </p:sp>
      <p:sp>
        <p:nvSpPr>
          <p:cNvPr id="4" name="Skaidrės numerio vietos rezervavimo ženklas 3">
            <a:extLst>
              <a:ext uri="{FF2B5EF4-FFF2-40B4-BE49-F238E27FC236}">
                <a16:creationId xmlns:a16="http://schemas.microsoft.com/office/drawing/2014/main" id="{985F1735-4376-4D7B-83DA-BD74EE7CFDED}"/>
              </a:ext>
            </a:extLst>
          </p:cNvPr>
          <p:cNvSpPr>
            <a:spLocks noGrp="1"/>
          </p:cNvSpPr>
          <p:nvPr>
            <p:ph type="sldNum" sz="quarter" idx="12"/>
          </p:nvPr>
        </p:nvSpPr>
        <p:spPr/>
        <p:txBody>
          <a:bodyPr/>
          <a:lstStyle/>
          <a:p>
            <a:fld id="{3633A9F0-FE84-4761-8242-9115BC6C11B6}" type="slidenum">
              <a:rPr lang="en-US" smtClean="0"/>
              <a:t>‹#›</a:t>
            </a:fld>
            <a:endParaRPr lang="en-US"/>
          </a:p>
        </p:txBody>
      </p:sp>
    </p:spTree>
    <p:extLst>
      <p:ext uri="{BB962C8B-B14F-4D97-AF65-F5344CB8AC3E}">
        <p14:creationId xmlns:p14="http://schemas.microsoft.com/office/powerpoint/2010/main" val="355807652"/>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DBDC168-E909-49C2-B736-53D966C59EE8}"/>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endParaRPr lang="en-US"/>
          </a:p>
        </p:txBody>
      </p:sp>
      <p:sp>
        <p:nvSpPr>
          <p:cNvPr id="3" name="Turinio vietos rezervavimo ženklas 2">
            <a:extLst>
              <a:ext uri="{FF2B5EF4-FFF2-40B4-BE49-F238E27FC236}">
                <a16:creationId xmlns:a16="http://schemas.microsoft.com/office/drawing/2014/main" id="{08EE6D50-AB81-4BBE-8270-CEF0643EE5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Teksto vietos rezervavimo ženklas 3">
            <a:extLst>
              <a:ext uri="{FF2B5EF4-FFF2-40B4-BE49-F238E27FC236}">
                <a16:creationId xmlns:a16="http://schemas.microsoft.com/office/drawing/2014/main" id="{38A70E4E-2D77-4B4E-986C-DCC96F03C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os vietos rezervavimo ženklas 4">
            <a:extLst>
              <a:ext uri="{FF2B5EF4-FFF2-40B4-BE49-F238E27FC236}">
                <a16:creationId xmlns:a16="http://schemas.microsoft.com/office/drawing/2014/main" id="{D2BE19F7-B2CE-4172-9CEC-AE24361DDF6F}"/>
              </a:ext>
            </a:extLst>
          </p:cNvPr>
          <p:cNvSpPr>
            <a:spLocks noGrp="1"/>
          </p:cNvSpPr>
          <p:nvPr>
            <p:ph type="dt" sz="half" idx="10"/>
          </p:nvPr>
        </p:nvSpPr>
        <p:spPr/>
        <p:txBody>
          <a:bodyPr/>
          <a:lstStyle/>
          <a:p>
            <a:fld id="{12475B1F-A462-4169-84DC-AA7A8CC35563}" type="datetimeFigureOut">
              <a:rPr lang="en-US" smtClean="0"/>
              <a:t>4/26/2020</a:t>
            </a:fld>
            <a:endParaRPr lang="en-US"/>
          </a:p>
        </p:txBody>
      </p:sp>
      <p:sp>
        <p:nvSpPr>
          <p:cNvPr id="6" name="Poraštės vietos rezervavimo ženklas 5">
            <a:extLst>
              <a:ext uri="{FF2B5EF4-FFF2-40B4-BE49-F238E27FC236}">
                <a16:creationId xmlns:a16="http://schemas.microsoft.com/office/drawing/2014/main" id="{FD5F049E-8CB6-45DA-9987-75B44982D576}"/>
              </a:ext>
            </a:extLst>
          </p:cNvPr>
          <p:cNvSpPr>
            <a:spLocks noGrp="1"/>
          </p:cNvSpPr>
          <p:nvPr>
            <p:ph type="ftr" sz="quarter" idx="11"/>
          </p:nvPr>
        </p:nvSpPr>
        <p:spPr/>
        <p:txBody>
          <a:bodyPr/>
          <a:lstStyle/>
          <a:p>
            <a:endParaRPr lang="en-US"/>
          </a:p>
        </p:txBody>
      </p:sp>
      <p:sp>
        <p:nvSpPr>
          <p:cNvPr id="7" name="Skaidrės numerio vietos rezervavimo ženklas 6">
            <a:extLst>
              <a:ext uri="{FF2B5EF4-FFF2-40B4-BE49-F238E27FC236}">
                <a16:creationId xmlns:a16="http://schemas.microsoft.com/office/drawing/2014/main" id="{FD47487D-24B1-422E-B7C3-7B49CEC16088}"/>
              </a:ext>
            </a:extLst>
          </p:cNvPr>
          <p:cNvSpPr>
            <a:spLocks noGrp="1"/>
          </p:cNvSpPr>
          <p:nvPr>
            <p:ph type="sldNum" sz="quarter" idx="12"/>
          </p:nvPr>
        </p:nvSpPr>
        <p:spPr/>
        <p:txBody>
          <a:bodyPr/>
          <a:lstStyle/>
          <a:p>
            <a:fld id="{3633A9F0-FE84-4761-8242-9115BC6C11B6}" type="slidenum">
              <a:rPr lang="en-US" smtClean="0"/>
              <a:t>‹#›</a:t>
            </a:fld>
            <a:endParaRPr lang="en-US"/>
          </a:p>
        </p:txBody>
      </p:sp>
    </p:spTree>
    <p:extLst>
      <p:ext uri="{BB962C8B-B14F-4D97-AF65-F5344CB8AC3E}">
        <p14:creationId xmlns:p14="http://schemas.microsoft.com/office/powerpoint/2010/main" val="4189198901"/>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F37DF48-E20E-4193-BB6C-0A9FCD5D3786}"/>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endParaRPr lang="en-US"/>
          </a:p>
        </p:txBody>
      </p:sp>
      <p:sp>
        <p:nvSpPr>
          <p:cNvPr id="3" name="Paveikslėlio vietos rezervavimo ženklas 2">
            <a:extLst>
              <a:ext uri="{FF2B5EF4-FFF2-40B4-BE49-F238E27FC236}">
                <a16:creationId xmlns:a16="http://schemas.microsoft.com/office/drawing/2014/main" id="{2E016DF6-0FA7-4FA8-BA60-3D48CC7B1C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ksto vietos rezervavimo ženklas 3">
            <a:extLst>
              <a:ext uri="{FF2B5EF4-FFF2-40B4-BE49-F238E27FC236}">
                <a16:creationId xmlns:a16="http://schemas.microsoft.com/office/drawing/2014/main" id="{1D9A45B4-4BFA-4701-9C6C-790FB5720B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os vietos rezervavimo ženklas 4">
            <a:extLst>
              <a:ext uri="{FF2B5EF4-FFF2-40B4-BE49-F238E27FC236}">
                <a16:creationId xmlns:a16="http://schemas.microsoft.com/office/drawing/2014/main" id="{91B9B29D-F984-473C-8C0F-F6A09C3CDDE8}"/>
              </a:ext>
            </a:extLst>
          </p:cNvPr>
          <p:cNvSpPr>
            <a:spLocks noGrp="1"/>
          </p:cNvSpPr>
          <p:nvPr>
            <p:ph type="dt" sz="half" idx="10"/>
          </p:nvPr>
        </p:nvSpPr>
        <p:spPr/>
        <p:txBody>
          <a:bodyPr/>
          <a:lstStyle/>
          <a:p>
            <a:fld id="{12475B1F-A462-4169-84DC-AA7A8CC35563}" type="datetimeFigureOut">
              <a:rPr lang="en-US" smtClean="0"/>
              <a:t>4/26/2020</a:t>
            </a:fld>
            <a:endParaRPr lang="en-US"/>
          </a:p>
        </p:txBody>
      </p:sp>
      <p:sp>
        <p:nvSpPr>
          <p:cNvPr id="6" name="Poraštės vietos rezervavimo ženklas 5">
            <a:extLst>
              <a:ext uri="{FF2B5EF4-FFF2-40B4-BE49-F238E27FC236}">
                <a16:creationId xmlns:a16="http://schemas.microsoft.com/office/drawing/2014/main" id="{F71C0D32-A5AC-43A9-83AF-E8902497953E}"/>
              </a:ext>
            </a:extLst>
          </p:cNvPr>
          <p:cNvSpPr>
            <a:spLocks noGrp="1"/>
          </p:cNvSpPr>
          <p:nvPr>
            <p:ph type="ftr" sz="quarter" idx="11"/>
          </p:nvPr>
        </p:nvSpPr>
        <p:spPr/>
        <p:txBody>
          <a:bodyPr/>
          <a:lstStyle/>
          <a:p>
            <a:endParaRPr lang="en-US"/>
          </a:p>
        </p:txBody>
      </p:sp>
      <p:sp>
        <p:nvSpPr>
          <p:cNvPr id="7" name="Skaidrės numerio vietos rezervavimo ženklas 6">
            <a:extLst>
              <a:ext uri="{FF2B5EF4-FFF2-40B4-BE49-F238E27FC236}">
                <a16:creationId xmlns:a16="http://schemas.microsoft.com/office/drawing/2014/main" id="{521D6CB4-D904-42FA-8753-8056D0772D6B}"/>
              </a:ext>
            </a:extLst>
          </p:cNvPr>
          <p:cNvSpPr>
            <a:spLocks noGrp="1"/>
          </p:cNvSpPr>
          <p:nvPr>
            <p:ph type="sldNum" sz="quarter" idx="12"/>
          </p:nvPr>
        </p:nvSpPr>
        <p:spPr/>
        <p:txBody>
          <a:bodyPr/>
          <a:lstStyle/>
          <a:p>
            <a:fld id="{3633A9F0-FE84-4761-8242-9115BC6C11B6}" type="slidenum">
              <a:rPr lang="en-US" smtClean="0"/>
              <a:t>‹#›</a:t>
            </a:fld>
            <a:endParaRPr lang="en-US"/>
          </a:p>
        </p:txBody>
      </p:sp>
    </p:spTree>
    <p:extLst>
      <p:ext uri="{BB962C8B-B14F-4D97-AF65-F5344CB8AC3E}">
        <p14:creationId xmlns:p14="http://schemas.microsoft.com/office/powerpoint/2010/main" val="3228832106"/>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a16="http://schemas.microsoft.com/office/drawing/2014/main" id="{AA0AC330-9BF5-4D9E-8551-AB18A8CD7A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endParaRPr lang="en-US"/>
          </a:p>
        </p:txBody>
      </p:sp>
      <p:sp>
        <p:nvSpPr>
          <p:cNvPr id="3" name="Teksto vietos rezervavimo ženklas 2">
            <a:extLst>
              <a:ext uri="{FF2B5EF4-FFF2-40B4-BE49-F238E27FC236}">
                <a16:creationId xmlns:a16="http://schemas.microsoft.com/office/drawing/2014/main" id="{CF8FF7EF-3D76-49BA-A228-590110D4F5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a16="http://schemas.microsoft.com/office/drawing/2014/main" id="{73BAE007-77DB-4883-8A55-7037946674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475B1F-A462-4169-84DC-AA7A8CC35563}" type="datetimeFigureOut">
              <a:rPr lang="en-US" smtClean="0"/>
              <a:t>4/26/2020</a:t>
            </a:fld>
            <a:endParaRPr lang="en-US"/>
          </a:p>
        </p:txBody>
      </p:sp>
      <p:sp>
        <p:nvSpPr>
          <p:cNvPr id="5" name="Poraštės vietos rezervavimo ženklas 4">
            <a:extLst>
              <a:ext uri="{FF2B5EF4-FFF2-40B4-BE49-F238E27FC236}">
                <a16:creationId xmlns:a16="http://schemas.microsoft.com/office/drawing/2014/main" id="{85757C97-BF7C-4D2C-9663-83937156DB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kaidrės numerio vietos rezervavimo ženklas 5">
            <a:extLst>
              <a:ext uri="{FF2B5EF4-FFF2-40B4-BE49-F238E27FC236}">
                <a16:creationId xmlns:a16="http://schemas.microsoft.com/office/drawing/2014/main" id="{AE3904BF-DD1E-4FCE-A052-E0A5B431FB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33A9F0-FE84-4761-8242-9115BC6C11B6}" type="slidenum">
              <a:rPr lang="en-US" smtClean="0"/>
              <a:t>‹#›</a:t>
            </a:fld>
            <a:endParaRPr lang="en-US"/>
          </a:p>
        </p:txBody>
      </p:sp>
    </p:spTree>
    <p:extLst>
      <p:ext uri="{BB962C8B-B14F-4D97-AF65-F5344CB8AC3E}">
        <p14:creationId xmlns:p14="http://schemas.microsoft.com/office/powerpoint/2010/main" val="466546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CB6A572B-9925-420D-8165-9D2F17D67179}"/>
              </a:ext>
            </a:extLst>
          </p:cNvPr>
          <p:cNvPicPr>
            <a:picLocks noChangeAspect="1"/>
          </p:cNvPicPr>
          <p:nvPr/>
        </p:nvPicPr>
        <p:blipFill>
          <a:blip r:embed="rId2"/>
          <a:stretch>
            <a:fillRect/>
          </a:stretch>
        </p:blipFill>
        <p:spPr>
          <a:xfrm>
            <a:off x="0" y="0"/>
            <a:ext cx="12192000" cy="6858000"/>
          </a:xfrm>
          <a:prstGeom prst="rect">
            <a:avLst/>
          </a:prstGeom>
        </p:spPr>
      </p:pic>
      <p:sp>
        <p:nvSpPr>
          <p:cNvPr id="2" name="Pavadinimas 1">
            <a:extLst>
              <a:ext uri="{FF2B5EF4-FFF2-40B4-BE49-F238E27FC236}">
                <a16:creationId xmlns:a16="http://schemas.microsoft.com/office/drawing/2014/main" id="{3AD1244B-359E-4DDF-8F75-703A1D5E4893}"/>
              </a:ext>
            </a:extLst>
          </p:cNvPr>
          <p:cNvSpPr>
            <a:spLocks noGrp="1"/>
          </p:cNvSpPr>
          <p:nvPr>
            <p:ph type="ctrTitle"/>
          </p:nvPr>
        </p:nvSpPr>
        <p:spPr>
          <a:xfrm>
            <a:off x="92765" y="304800"/>
            <a:ext cx="11926957" cy="3816626"/>
          </a:xfrm>
        </p:spPr>
        <p:txBody>
          <a:bodyPr>
            <a:normAutofit fontScale="90000"/>
          </a:bodyPr>
          <a:lstStyle/>
          <a:p>
            <a:br>
              <a:rPr lang="lt-LT" sz="6600" b="1" dirty="0">
                <a:latin typeface="Comic Sans MS" panose="030F0702030302020204" pitchFamily="66" charset="0"/>
              </a:rPr>
            </a:br>
            <a:br>
              <a:rPr lang="lt-LT" sz="6600" b="1" dirty="0">
                <a:latin typeface="Comic Sans MS" panose="030F0702030302020204" pitchFamily="66" charset="0"/>
              </a:rPr>
            </a:br>
            <a:br>
              <a:rPr lang="lt-LT" sz="6600" b="1" dirty="0">
                <a:latin typeface="Comic Sans MS" panose="030F0702030302020204" pitchFamily="66" charset="0"/>
              </a:rPr>
            </a:br>
            <a:br>
              <a:rPr lang="lt-LT" sz="6600" b="1" dirty="0">
                <a:latin typeface="Comic Sans MS" panose="030F0702030302020204" pitchFamily="66" charset="0"/>
              </a:rPr>
            </a:br>
            <a:br>
              <a:rPr lang="lt-LT" sz="6600" b="1" dirty="0">
                <a:latin typeface="Comic Sans MS" panose="030F0702030302020204" pitchFamily="66" charset="0"/>
              </a:rPr>
            </a:br>
            <a:br>
              <a:rPr lang="lt-LT" sz="6600" b="1" dirty="0">
                <a:latin typeface="Comic Sans MS" panose="030F0702030302020204" pitchFamily="66" charset="0"/>
              </a:rPr>
            </a:br>
            <a:r>
              <a:rPr lang="lt-LT" b="1" dirty="0">
                <a:latin typeface="Comic Sans MS" panose="030F0702030302020204" pitchFamily="66" charset="0"/>
              </a:rPr>
              <a:t>PROJEKTAS</a:t>
            </a:r>
            <a:br>
              <a:rPr lang="lt-LT" sz="6600" b="1" dirty="0">
                <a:latin typeface="Comic Sans MS" panose="030F0702030302020204" pitchFamily="66" charset="0"/>
              </a:rPr>
            </a:br>
            <a:r>
              <a:rPr lang="lt-LT" b="1" dirty="0">
                <a:latin typeface="Comic Sans MS" panose="030F0702030302020204" pitchFamily="66" charset="0"/>
              </a:rPr>
              <a:t>„KELIAUKIME PO RAIDŽIŲ ŠALĮ“</a:t>
            </a:r>
            <a:endParaRPr lang="en-US" dirty="0"/>
          </a:p>
        </p:txBody>
      </p:sp>
      <p:sp>
        <p:nvSpPr>
          <p:cNvPr id="3" name="Antrinis pavadinimas 2">
            <a:extLst>
              <a:ext uri="{FF2B5EF4-FFF2-40B4-BE49-F238E27FC236}">
                <a16:creationId xmlns:a16="http://schemas.microsoft.com/office/drawing/2014/main" id="{E0CC38CB-120C-4B08-A44A-D22D387C050F}"/>
              </a:ext>
            </a:extLst>
          </p:cNvPr>
          <p:cNvSpPr>
            <a:spLocks noGrp="1"/>
          </p:cNvSpPr>
          <p:nvPr>
            <p:ph type="subTitle" idx="1"/>
          </p:nvPr>
        </p:nvSpPr>
        <p:spPr>
          <a:xfrm>
            <a:off x="1524000" y="4611758"/>
            <a:ext cx="9144000" cy="2107094"/>
          </a:xfrm>
        </p:spPr>
        <p:txBody>
          <a:bodyPr/>
          <a:lstStyle/>
          <a:p>
            <a:r>
              <a:rPr lang="lt-LT" b="1" dirty="0">
                <a:latin typeface="Comic Sans MS" panose="030F0702030302020204" pitchFamily="66" charset="0"/>
              </a:rPr>
              <a:t>Kauno lopšelis-darželis „Liepaitė“</a:t>
            </a:r>
          </a:p>
          <a:p>
            <a:r>
              <a:rPr lang="lt-LT" b="1" dirty="0">
                <a:latin typeface="Comic Sans MS" panose="030F0702030302020204" pitchFamily="66" charset="0"/>
              </a:rPr>
              <a:t>Parengė: Rasa </a:t>
            </a:r>
            <a:r>
              <a:rPr lang="lt-LT" b="1" dirty="0" err="1">
                <a:latin typeface="Comic Sans MS" panose="030F0702030302020204" pitchFamily="66" charset="0"/>
              </a:rPr>
              <a:t>Barvainienė</a:t>
            </a:r>
            <a:r>
              <a:rPr lang="lt-LT" b="1" dirty="0">
                <a:latin typeface="Comic Sans MS" panose="030F0702030302020204" pitchFamily="66" charset="0"/>
              </a:rPr>
              <a:t>, Aistė </a:t>
            </a:r>
            <a:r>
              <a:rPr lang="lt-LT" b="1" dirty="0" err="1">
                <a:latin typeface="Comic Sans MS" panose="030F0702030302020204" pitchFamily="66" charset="0"/>
              </a:rPr>
              <a:t>Guobė</a:t>
            </a:r>
            <a:r>
              <a:rPr lang="lt-LT" b="1" dirty="0">
                <a:latin typeface="Comic Sans MS" panose="030F0702030302020204" pitchFamily="66" charset="0"/>
              </a:rPr>
              <a:t>, Renata </a:t>
            </a:r>
            <a:r>
              <a:rPr lang="lt-LT" b="1" dirty="0" err="1">
                <a:latin typeface="Comic Sans MS" panose="030F0702030302020204" pitchFamily="66" charset="0"/>
              </a:rPr>
              <a:t>Grėbliūnė</a:t>
            </a:r>
            <a:r>
              <a:rPr lang="lt-LT" b="1" dirty="0">
                <a:latin typeface="Comic Sans MS" panose="030F0702030302020204" pitchFamily="66" charset="0"/>
              </a:rPr>
              <a:t>, Violeta </a:t>
            </a:r>
            <a:r>
              <a:rPr lang="lt-LT" b="1" dirty="0" err="1">
                <a:latin typeface="Comic Sans MS" panose="030F0702030302020204" pitchFamily="66" charset="0"/>
              </a:rPr>
              <a:t>Viknienė</a:t>
            </a:r>
            <a:endParaRPr lang="en-US" dirty="0">
              <a:latin typeface="Comic Sans MS" panose="030F0702030302020204" pitchFamily="66" charset="0"/>
            </a:endParaRPr>
          </a:p>
          <a:p>
            <a:endParaRPr lang="en-US" dirty="0"/>
          </a:p>
        </p:txBody>
      </p:sp>
      <p:pic>
        <p:nvPicPr>
          <p:cNvPr id="5" name="Paveikslėlis 4">
            <a:extLst>
              <a:ext uri="{FF2B5EF4-FFF2-40B4-BE49-F238E27FC236}">
                <a16:creationId xmlns:a16="http://schemas.microsoft.com/office/drawing/2014/main" id="{9DBF8FBD-1C99-44C7-B249-822B69827DA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7437" y="304800"/>
            <a:ext cx="2880000" cy="2160000"/>
          </a:xfrm>
          <a:prstGeom prst="rect">
            <a:avLst/>
          </a:prstGeom>
        </p:spPr>
      </p:pic>
    </p:spTree>
    <p:extLst>
      <p:ext uri="{BB962C8B-B14F-4D97-AF65-F5344CB8AC3E}">
        <p14:creationId xmlns:p14="http://schemas.microsoft.com/office/powerpoint/2010/main" val="2072600471"/>
      </p:ext>
    </p:extLst>
  </p:cSld>
  <p:clrMapOvr>
    <a:masterClrMapping/>
  </p:clrMapOvr>
  <mc:AlternateContent xmlns:mc="http://schemas.openxmlformats.org/markup-compatibility/2006">
    <mc:Choice xmlns:p14="http://schemas.microsoft.com/office/powerpoint/2010/main" Requires="p14">
      <p:transition spd="slow" p14:dur="800" advClick="0" advTm="5000">
        <p:circle/>
      </p:transition>
    </mc:Choice>
    <mc:Fallback>
      <p:transition spd="slow" advClick="0" advTm="5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6549EC03-7D92-458A-A401-5AAEE7C8EF01}"/>
              </a:ext>
            </a:extLst>
          </p:cNvPr>
          <p:cNvPicPr>
            <a:picLocks noChangeAspect="1"/>
          </p:cNvPicPr>
          <p:nvPr/>
        </p:nvPicPr>
        <p:blipFill>
          <a:blip r:embed="rId2"/>
          <a:stretch>
            <a:fillRect/>
          </a:stretch>
        </p:blipFill>
        <p:spPr>
          <a:xfrm>
            <a:off x="0" y="1"/>
            <a:ext cx="12192000" cy="6857999"/>
          </a:xfrm>
          <a:prstGeom prst="rect">
            <a:avLst/>
          </a:prstGeom>
        </p:spPr>
      </p:pic>
      <p:sp>
        <p:nvSpPr>
          <p:cNvPr id="3" name="Stačiakampis 2">
            <a:extLst>
              <a:ext uri="{FF2B5EF4-FFF2-40B4-BE49-F238E27FC236}">
                <a16:creationId xmlns:a16="http://schemas.microsoft.com/office/drawing/2014/main" id="{EBBF1AA7-F8EA-49EA-918E-98717943591D}"/>
              </a:ext>
            </a:extLst>
          </p:cNvPr>
          <p:cNvSpPr/>
          <p:nvPr/>
        </p:nvSpPr>
        <p:spPr>
          <a:xfrm>
            <a:off x="1975555" y="2460684"/>
            <a:ext cx="6096000" cy="3139321"/>
          </a:xfrm>
          <a:prstGeom prst="rect">
            <a:avLst/>
          </a:prstGeom>
        </p:spPr>
        <p:txBody>
          <a:bodyPr>
            <a:spAutoFit/>
          </a:bodyPr>
          <a:lstStyle/>
          <a:p>
            <a:r>
              <a:rPr lang="lt-LT" b="0" i="0" dirty="0">
                <a:solidFill>
                  <a:srgbClr val="0D0D0D"/>
                </a:solidFill>
                <a:effectLst/>
                <a:latin typeface="tahoma" panose="020B0604030504040204" pitchFamily="34" charset="0"/>
              </a:rPr>
              <a:t>Pamiškėje trobelėje gyveno lapė su septyniais </a:t>
            </a:r>
            <a:r>
              <a:rPr lang="lt-LT" dirty="0">
                <a:solidFill>
                  <a:srgbClr val="0D0D0D"/>
                </a:solidFill>
                <a:latin typeface="tahoma" panose="020B0604030504040204" pitchFamily="34" charset="0"/>
              </a:rPr>
              <a:t>lapiu</a:t>
            </a:r>
            <a:r>
              <a:rPr lang="lt-LT" b="0" i="0" dirty="0">
                <a:solidFill>
                  <a:srgbClr val="0D0D0D"/>
                </a:solidFill>
                <a:effectLst/>
                <a:latin typeface="tahoma" panose="020B0604030504040204" pitchFamily="34" charset="0"/>
              </a:rPr>
              <a:t>kais.</a:t>
            </a:r>
          </a:p>
          <a:p>
            <a:r>
              <a:rPr lang="lt-LT" b="0" i="0" dirty="0">
                <a:solidFill>
                  <a:srgbClr val="0D0D0D"/>
                </a:solidFill>
                <a:effectLst/>
                <a:latin typeface="tahoma" panose="020B0604030504040204" pitchFamily="34" charset="0"/>
              </a:rPr>
              <a:t>Kartą eidama į mišką lapė sušaukė lapiukus</a:t>
            </a:r>
          </a:p>
          <a:p>
            <a:r>
              <a:rPr lang="lt-LT" b="0" i="0" dirty="0">
                <a:solidFill>
                  <a:srgbClr val="0D0D0D"/>
                </a:solidFill>
                <a:effectLst/>
                <a:latin typeface="tahoma" panose="020B0604030504040204" pitchFamily="34" charset="0"/>
              </a:rPr>
              <a:t> ir sako:</a:t>
            </a:r>
          </a:p>
          <a:p>
            <a:r>
              <a:rPr lang="lt-LT" b="0" i="0" dirty="0">
                <a:solidFill>
                  <a:srgbClr val="0D0D0D"/>
                </a:solidFill>
                <a:effectLst/>
                <a:latin typeface="tahoma" panose="020B0604030504040204" pitchFamily="34" charset="0"/>
              </a:rPr>
              <a:t>- Aš einu parnešti šieno, o jūs neįleiskite trobon vilko. Jį pažinsite iš storo balso.</a:t>
            </a:r>
          </a:p>
          <a:p>
            <a:r>
              <a:rPr lang="lt-LT" b="0" i="0" dirty="0">
                <a:solidFill>
                  <a:srgbClr val="0D0D0D"/>
                </a:solidFill>
                <a:effectLst/>
                <a:latin typeface="tahoma" panose="020B0604030504040204" pitchFamily="34" charset="0"/>
              </a:rPr>
              <a:t>- Gerai, motute, - sušuko </a:t>
            </a:r>
            <a:r>
              <a:rPr lang="lt-LT" dirty="0">
                <a:solidFill>
                  <a:srgbClr val="0D0D0D"/>
                </a:solidFill>
                <a:latin typeface="tahoma" panose="020B0604030504040204" pitchFamily="34" charset="0"/>
              </a:rPr>
              <a:t>lapiu</a:t>
            </a:r>
            <a:r>
              <a:rPr lang="lt-LT" b="0" i="0" dirty="0">
                <a:solidFill>
                  <a:srgbClr val="0D0D0D"/>
                </a:solidFill>
                <a:effectLst/>
                <a:latin typeface="tahoma" panose="020B0604030504040204" pitchFamily="34" charset="0"/>
              </a:rPr>
              <a:t>kai. - Mes jau mokėsim pasisaugoti!</a:t>
            </a:r>
          </a:p>
          <a:p>
            <a:r>
              <a:rPr lang="lt-LT" b="0" i="0" dirty="0">
                <a:solidFill>
                  <a:srgbClr val="0D0D0D"/>
                </a:solidFill>
                <a:effectLst/>
                <a:latin typeface="tahoma" panose="020B0604030504040204" pitchFamily="34" charset="0"/>
              </a:rPr>
              <a:t>Vilkas girdėjo lapės kalbą, o jai išėjus tuojau atbėgo prie trobelės ir sušuko:</a:t>
            </a:r>
          </a:p>
          <a:p>
            <a:r>
              <a:rPr lang="lt-LT" b="0" i="0" dirty="0">
                <a:solidFill>
                  <a:srgbClr val="0D0D0D"/>
                </a:solidFill>
                <a:effectLst/>
                <a:latin typeface="tahoma" panose="020B0604030504040204" pitchFamily="34" charset="0"/>
              </a:rPr>
              <a:t>- Vaikai, atidarykit duris!</a:t>
            </a:r>
          </a:p>
          <a:p>
            <a:r>
              <a:rPr lang="lt-LT" b="0" i="0" dirty="0">
                <a:solidFill>
                  <a:srgbClr val="0D0D0D"/>
                </a:solidFill>
                <a:effectLst/>
                <a:latin typeface="tahoma" panose="020B0604030504040204" pitchFamily="34" charset="0"/>
              </a:rPr>
              <a:t>Bet lapiukai, išgirdę vilko balsą, atsakė:</a:t>
            </a:r>
          </a:p>
        </p:txBody>
      </p:sp>
      <p:pic>
        <p:nvPicPr>
          <p:cNvPr id="4" name="Paveikslėlis 3">
            <a:extLst>
              <a:ext uri="{FF2B5EF4-FFF2-40B4-BE49-F238E27FC236}">
                <a16:creationId xmlns:a16="http://schemas.microsoft.com/office/drawing/2014/main" id="{4925A35A-213F-4B2A-8CA9-5FB50D5ABB8D}"/>
              </a:ext>
            </a:extLst>
          </p:cNvPr>
          <p:cNvPicPr>
            <a:picLocks noChangeAspect="1"/>
          </p:cNvPicPr>
          <p:nvPr/>
        </p:nvPicPr>
        <p:blipFill>
          <a:blip r:embed="rId3">
            <a:clrChange>
              <a:clrFrom>
                <a:srgbClr val="F6F6F6"/>
              </a:clrFrom>
              <a:clrTo>
                <a:srgbClr val="F6F6F6">
                  <a:alpha val="0"/>
                </a:srgbClr>
              </a:clrTo>
            </a:clrChange>
          </a:blip>
          <a:stretch>
            <a:fillRect/>
          </a:stretch>
        </p:blipFill>
        <p:spPr>
          <a:xfrm>
            <a:off x="8071555" y="4154522"/>
            <a:ext cx="3492537" cy="2160000"/>
          </a:xfrm>
          <a:prstGeom prst="rect">
            <a:avLst/>
          </a:prstGeom>
        </p:spPr>
      </p:pic>
    </p:spTree>
    <p:extLst>
      <p:ext uri="{BB962C8B-B14F-4D97-AF65-F5344CB8AC3E}">
        <p14:creationId xmlns:p14="http://schemas.microsoft.com/office/powerpoint/2010/main" val="2145986641"/>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6549EC03-7D92-458A-A401-5AAEE7C8EF01}"/>
              </a:ext>
            </a:extLst>
          </p:cNvPr>
          <p:cNvPicPr>
            <a:picLocks noChangeAspect="1"/>
          </p:cNvPicPr>
          <p:nvPr/>
        </p:nvPicPr>
        <p:blipFill>
          <a:blip r:embed="rId2"/>
          <a:stretch>
            <a:fillRect/>
          </a:stretch>
        </p:blipFill>
        <p:spPr>
          <a:xfrm>
            <a:off x="0" y="0"/>
            <a:ext cx="12192000" cy="6857999"/>
          </a:xfrm>
          <a:prstGeom prst="rect">
            <a:avLst/>
          </a:prstGeom>
        </p:spPr>
      </p:pic>
      <p:sp>
        <p:nvSpPr>
          <p:cNvPr id="3" name="Stačiakampis 2">
            <a:extLst>
              <a:ext uri="{FF2B5EF4-FFF2-40B4-BE49-F238E27FC236}">
                <a16:creationId xmlns:a16="http://schemas.microsoft.com/office/drawing/2014/main" id="{91B66A29-4716-4586-AE0A-58F7FBB0F565}"/>
              </a:ext>
            </a:extLst>
          </p:cNvPr>
          <p:cNvSpPr/>
          <p:nvPr/>
        </p:nvSpPr>
        <p:spPr>
          <a:xfrm>
            <a:off x="2156178" y="2288318"/>
            <a:ext cx="6096000" cy="3139321"/>
          </a:xfrm>
          <a:prstGeom prst="rect">
            <a:avLst/>
          </a:prstGeom>
        </p:spPr>
        <p:txBody>
          <a:bodyPr>
            <a:spAutoFit/>
          </a:bodyPr>
          <a:lstStyle/>
          <a:p>
            <a:r>
              <a:rPr lang="lt-LT" b="0" i="0" dirty="0">
                <a:solidFill>
                  <a:srgbClr val="0D0D0D"/>
                </a:solidFill>
                <a:effectLst/>
                <a:latin typeface="tahoma" panose="020B0604030504040204" pitchFamily="34" charset="0"/>
              </a:rPr>
              <a:t>Ėjo siuvėjas per mišką ir sutiko alkaną lapę. </a:t>
            </a:r>
            <a:r>
              <a:rPr lang="lt-LT" dirty="0">
                <a:solidFill>
                  <a:srgbClr val="0D0D0D"/>
                </a:solidFill>
                <a:latin typeface="tahoma" panose="020B0604030504040204" pitchFamily="34" charset="0"/>
              </a:rPr>
              <a:t>Lapė</a:t>
            </a:r>
            <a:r>
              <a:rPr lang="lt-LT" b="0" i="0" dirty="0">
                <a:solidFill>
                  <a:srgbClr val="0D0D0D"/>
                </a:solidFill>
                <a:effectLst/>
                <a:latin typeface="tahoma" panose="020B0604030504040204" pitchFamily="34" charset="0"/>
              </a:rPr>
              <a:t> jam sako:</a:t>
            </a:r>
          </a:p>
          <a:p>
            <a:r>
              <a:rPr lang="lt-LT" b="0" i="0" dirty="0">
                <a:solidFill>
                  <a:srgbClr val="0D0D0D"/>
                </a:solidFill>
                <a:effectLst/>
                <a:latin typeface="tahoma" panose="020B0604030504040204" pitchFamily="34" charset="0"/>
              </a:rPr>
              <a:t>—      Dabar gulk, aš tave suėsiu!</a:t>
            </a:r>
          </a:p>
          <a:p>
            <a:r>
              <a:rPr lang="lt-LT" b="0" i="0" dirty="0">
                <a:solidFill>
                  <a:srgbClr val="0D0D0D"/>
                </a:solidFill>
                <a:effectLst/>
                <a:latin typeface="tahoma" panose="020B0604030504040204" pitchFamily="34" charset="0"/>
              </a:rPr>
              <a:t>Siuvėjas pradėjo prašyti ir įkalbinėti, kad į lapės pilvą nepareisiąs. </a:t>
            </a:r>
            <a:r>
              <a:rPr lang="lt-LT" dirty="0">
                <a:solidFill>
                  <a:srgbClr val="0D0D0D"/>
                </a:solidFill>
                <a:latin typeface="tahoma" panose="020B0604030504040204" pitchFamily="34" charset="0"/>
              </a:rPr>
              <a:t>Lapė</a:t>
            </a:r>
            <a:r>
              <a:rPr lang="lt-LT" b="0" i="0" dirty="0">
                <a:solidFill>
                  <a:srgbClr val="0D0D0D"/>
                </a:solidFill>
                <a:effectLst/>
                <a:latin typeface="tahoma" panose="020B0604030504040204" pitchFamily="34" charset="0"/>
              </a:rPr>
              <a:t> liepė paimti matą ir pamatuoti. Bematuodamas siuvėjas kapt ir nutvėrė lapę už uodegos. Nutvėręs apsivyniojo apie ranką, išsitraukė iš užančio laidynę ir ėmė duoti lapei per nugarą, per šonus, kur tik pakliuvo. Lapė kiauksėjo,  šokinėjo, bet niekaip ištrūkti negalėjo. Matydama, kad šitaip gali ją pribaigti, pradėjo lapė prašytis siuvėją:</a:t>
            </a:r>
          </a:p>
        </p:txBody>
      </p:sp>
      <p:pic>
        <p:nvPicPr>
          <p:cNvPr id="4" name="Paveikslėlis 3">
            <a:extLst>
              <a:ext uri="{FF2B5EF4-FFF2-40B4-BE49-F238E27FC236}">
                <a16:creationId xmlns:a16="http://schemas.microsoft.com/office/drawing/2014/main" id="{036002D7-D816-429C-B99C-B73365A633DC}"/>
              </a:ext>
            </a:extLst>
          </p:cNvPr>
          <p:cNvPicPr>
            <a:picLocks noChangeAspect="1"/>
          </p:cNvPicPr>
          <p:nvPr/>
        </p:nvPicPr>
        <p:blipFill>
          <a:blip r:embed="rId3"/>
          <a:stretch>
            <a:fillRect/>
          </a:stretch>
        </p:blipFill>
        <p:spPr>
          <a:xfrm>
            <a:off x="8493723" y="3857978"/>
            <a:ext cx="3456732" cy="2487384"/>
          </a:xfrm>
          <a:prstGeom prst="rect">
            <a:avLst/>
          </a:prstGeom>
        </p:spPr>
      </p:pic>
    </p:spTree>
    <p:extLst>
      <p:ext uri="{BB962C8B-B14F-4D97-AF65-F5344CB8AC3E}">
        <p14:creationId xmlns:p14="http://schemas.microsoft.com/office/powerpoint/2010/main" val="1810419427"/>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6549EC03-7D92-458A-A401-5AAEE7C8EF01}"/>
              </a:ext>
            </a:extLst>
          </p:cNvPr>
          <p:cNvPicPr>
            <a:picLocks noChangeAspect="1"/>
          </p:cNvPicPr>
          <p:nvPr/>
        </p:nvPicPr>
        <p:blipFill>
          <a:blip r:embed="rId2"/>
          <a:stretch>
            <a:fillRect/>
          </a:stretch>
        </p:blipFill>
        <p:spPr>
          <a:xfrm>
            <a:off x="0" y="1"/>
            <a:ext cx="12192000" cy="6857999"/>
          </a:xfrm>
          <a:prstGeom prst="rect">
            <a:avLst/>
          </a:prstGeom>
        </p:spPr>
      </p:pic>
      <p:sp>
        <p:nvSpPr>
          <p:cNvPr id="3" name="Stačiakampis 2">
            <a:extLst>
              <a:ext uri="{FF2B5EF4-FFF2-40B4-BE49-F238E27FC236}">
                <a16:creationId xmlns:a16="http://schemas.microsoft.com/office/drawing/2014/main" id="{3C39BD15-9A54-48A1-BBA7-2540D346804E}"/>
              </a:ext>
            </a:extLst>
          </p:cNvPr>
          <p:cNvSpPr/>
          <p:nvPr/>
        </p:nvSpPr>
        <p:spPr>
          <a:xfrm>
            <a:off x="1919111" y="2341729"/>
            <a:ext cx="6096000" cy="3416320"/>
          </a:xfrm>
          <a:prstGeom prst="rect">
            <a:avLst/>
          </a:prstGeom>
        </p:spPr>
        <p:txBody>
          <a:bodyPr>
            <a:spAutoFit/>
          </a:bodyPr>
          <a:lstStyle/>
          <a:p>
            <a:r>
              <a:rPr lang="lt-LT" b="0" i="0" dirty="0">
                <a:solidFill>
                  <a:srgbClr val="0D0D0D"/>
                </a:solidFill>
                <a:effectLst/>
                <a:latin typeface="tahoma" panose="020B0604030504040204" pitchFamily="34" charset="0"/>
              </a:rPr>
              <a:t>Buvo senelis ir senutė, turėjo vaiką ir mergaitę. Senelis išleido tą vaiką karvės ganyti. Vaikas ją visur ganė — po laukus, po pievas. Parginė namo — senelis klausia karvės:</a:t>
            </a:r>
          </a:p>
          <a:p>
            <a:r>
              <a:rPr lang="lt-LT" b="0" i="0" dirty="0">
                <a:solidFill>
                  <a:srgbClr val="0D0D0D"/>
                </a:solidFill>
                <a:effectLst/>
                <a:latin typeface="tahoma" panose="020B0604030504040204" pitchFamily="34" charset="0"/>
              </a:rPr>
              <a:t>—      Ką tu šiandien ėdei, ką tu šiandien gėrei?</a:t>
            </a:r>
          </a:p>
          <a:p>
            <a:r>
              <a:rPr lang="lt-LT" b="0" i="0" dirty="0">
                <a:solidFill>
                  <a:srgbClr val="0D0D0D"/>
                </a:solidFill>
                <a:effectLst/>
                <a:latin typeface="tahoma" panose="020B0604030504040204" pitchFamily="34" charset="0"/>
              </a:rPr>
              <a:t>—      Klevo lapą ėdžiau, </a:t>
            </a:r>
            <a:r>
              <a:rPr lang="lt-LT" b="0" i="0" dirty="0" err="1">
                <a:solidFill>
                  <a:srgbClr val="0D0D0D"/>
                </a:solidFill>
                <a:effectLst/>
                <a:latin typeface="tahoma" panose="020B0604030504040204" pitchFamily="34" charset="0"/>
              </a:rPr>
              <a:t>rūdynėlių</a:t>
            </a:r>
            <a:r>
              <a:rPr lang="lt-LT" b="0" i="0" dirty="0">
                <a:solidFill>
                  <a:srgbClr val="0D0D0D"/>
                </a:solidFill>
                <a:effectLst/>
                <a:latin typeface="tahoma" panose="020B0604030504040204" pitchFamily="34" charset="0"/>
              </a:rPr>
              <a:t> gėriau.</a:t>
            </a:r>
          </a:p>
          <a:p>
            <a:r>
              <a:rPr lang="lt-LT" b="0" i="0" dirty="0">
                <a:solidFill>
                  <a:srgbClr val="0D0D0D"/>
                </a:solidFill>
                <a:effectLst/>
                <a:latin typeface="tahoma" panose="020B0604030504040204" pitchFamily="34" charset="0"/>
              </a:rPr>
              <a:t>Senelis perpyko ant vaiko, kad negerai ganė, ir išvarė jį iš namų. Rytą siunčia mergaitę karvės ganyti. Toji visur ją priganė, vakare parginė namo. Klausia senelis karvės:</a:t>
            </a:r>
          </a:p>
          <a:p>
            <a:r>
              <a:rPr lang="lt-LT" b="0" i="0" dirty="0">
                <a:solidFill>
                  <a:srgbClr val="0D0D0D"/>
                </a:solidFill>
                <a:effectLst/>
                <a:latin typeface="tahoma" panose="020B0604030504040204" pitchFamily="34" charset="0"/>
              </a:rPr>
              <a:t>—      Ką tu šiandien ėdei, ką gėrei? </a:t>
            </a:r>
            <a:r>
              <a:rPr lang="lt-LT" dirty="0">
                <a:solidFill>
                  <a:srgbClr val="0D0D0D"/>
                </a:solidFill>
                <a:latin typeface="tahoma" panose="020B0604030504040204" pitchFamily="34" charset="0"/>
              </a:rPr>
              <a:t>Karvė</a:t>
            </a:r>
            <a:r>
              <a:rPr lang="lt-LT" b="0" i="0" dirty="0">
                <a:solidFill>
                  <a:srgbClr val="0D0D0D"/>
                </a:solidFill>
                <a:effectLst/>
                <a:latin typeface="tahoma" panose="020B0604030504040204" pitchFamily="34" charset="0"/>
              </a:rPr>
              <a:t> vėl meluoja:</a:t>
            </a:r>
          </a:p>
          <a:p>
            <a:r>
              <a:rPr lang="lt-LT" b="0" i="0" dirty="0">
                <a:solidFill>
                  <a:srgbClr val="0D0D0D"/>
                </a:solidFill>
                <a:effectLst/>
                <a:latin typeface="tahoma" panose="020B0604030504040204" pitchFamily="34" charset="0"/>
              </a:rPr>
              <a:t>—      Klevo lapą ėdžiau, </a:t>
            </a:r>
            <a:r>
              <a:rPr lang="lt-LT" b="0" i="0" dirty="0" err="1">
                <a:solidFill>
                  <a:srgbClr val="0D0D0D"/>
                </a:solidFill>
                <a:effectLst/>
                <a:latin typeface="tahoma" panose="020B0604030504040204" pitchFamily="34" charset="0"/>
              </a:rPr>
              <a:t>rūdynėlių</a:t>
            </a:r>
            <a:r>
              <a:rPr lang="lt-LT" b="0" i="0" dirty="0">
                <a:solidFill>
                  <a:srgbClr val="0D0D0D"/>
                </a:solidFill>
                <a:effectLst/>
                <a:latin typeface="tahoma" panose="020B0604030504040204" pitchFamily="34" charset="0"/>
              </a:rPr>
              <a:t> gėriau. Išvarė senelis ir tą mergaitę.</a:t>
            </a:r>
          </a:p>
          <a:p>
            <a:r>
              <a:rPr lang="lt-LT" b="0" i="0" dirty="0">
                <a:solidFill>
                  <a:srgbClr val="0D0D0D"/>
                </a:solidFill>
                <a:effectLst/>
                <a:latin typeface="tahoma" panose="020B0604030504040204" pitchFamily="34" charset="0"/>
              </a:rPr>
              <a:t>Kitą rytą liepia savo senei karvę ganyti.</a:t>
            </a:r>
          </a:p>
        </p:txBody>
      </p:sp>
      <p:pic>
        <p:nvPicPr>
          <p:cNvPr id="6" name="Paveikslėlis 5">
            <a:extLst>
              <a:ext uri="{FF2B5EF4-FFF2-40B4-BE49-F238E27FC236}">
                <a16:creationId xmlns:a16="http://schemas.microsoft.com/office/drawing/2014/main" id="{E7CFABBA-4DBA-4367-8ABE-3BFAE79AB838}"/>
              </a:ext>
            </a:extLst>
          </p:cNvPr>
          <p:cNvPicPr>
            <a:picLocks noChangeAspect="1"/>
          </p:cNvPicPr>
          <p:nvPr/>
        </p:nvPicPr>
        <p:blipFill rotWithShape="1">
          <a:blip r:embed="rId3">
            <a:clrChange>
              <a:clrFrom>
                <a:srgbClr val="FFFFFF"/>
              </a:clrFrom>
              <a:clrTo>
                <a:srgbClr val="FFFFFF">
                  <a:alpha val="0"/>
                </a:srgbClr>
              </a:clrTo>
            </a:clrChange>
          </a:blip>
          <a:srcRect b="6772"/>
          <a:stretch/>
        </p:blipFill>
        <p:spPr>
          <a:xfrm>
            <a:off x="8374768" y="3722512"/>
            <a:ext cx="3457575" cy="2486378"/>
          </a:xfrm>
          <a:prstGeom prst="rect">
            <a:avLst/>
          </a:prstGeom>
        </p:spPr>
      </p:pic>
    </p:spTree>
    <p:extLst>
      <p:ext uri="{BB962C8B-B14F-4D97-AF65-F5344CB8AC3E}">
        <p14:creationId xmlns:p14="http://schemas.microsoft.com/office/powerpoint/2010/main" val="2960076082"/>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EFF5621-5FFC-4A94-B37B-BD4FFCC2E9C0}"/>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62635FCC-AF69-4BDC-99C4-4DD9CA3664EB}"/>
              </a:ext>
            </a:extLst>
          </p:cNvPr>
          <p:cNvPicPr>
            <a:picLocks noGrp="1" noChangeAspect="1"/>
          </p:cNvPicPr>
          <p:nvPr>
            <p:ph idx="1"/>
          </p:nvPr>
        </p:nvPicPr>
        <p:blipFill>
          <a:blip r:embed="rId2"/>
          <a:stretch>
            <a:fillRect/>
          </a:stretch>
        </p:blipFill>
        <p:spPr>
          <a:xfrm>
            <a:off x="0" y="0"/>
            <a:ext cx="12192001" cy="6858000"/>
          </a:xfrm>
          <a:prstGeom prst="rect">
            <a:avLst/>
          </a:prstGeom>
        </p:spPr>
      </p:pic>
      <p:sp>
        <p:nvSpPr>
          <p:cNvPr id="3" name="Stačiakampis 2">
            <a:extLst>
              <a:ext uri="{FF2B5EF4-FFF2-40B4-BE49-F238E27FC236}">
                <a16:creationId xmlns:a16="http://schemas.microsoft.com/office/drawing/2014/main" id="{847113ED-542B-4F75-B007-769330640BED}"/>
              </a:ext>
            </a:extLst>
          </p:cNvPr>
          <p:cNvSpPr/>
          <p:nvPr/>
        </p:nvSpPr>
        <p:spPr>
          <a:xfrm>
            <a:off x="2939678" y="2228671"/>
            <a:ext cx="8653331" cy="923330"/>
          </a:xfrm>
          <a:prstGeom prst="rect">
            <a:avLst/>
          </a:prstGeom>
        </p:spPr>
        <p:txBody>
          <a:bodyPr wrap="none">
            <a:spAutoFit/>
          </a:bodyPr>
          <a:lstStyle/>
          <a:p>
            <a:pPr algn="ctr"/>
            <a:r>
              <a:rPr lang="en-US" sz="5400" b="1" dirty="0">
                <a:latin typeface="Comic Sans MS" panose="030F0702030302020204" pitchFamily="66" charset="0"/>
              </a:rPr>
              <a:t>„</a:t>
            </a:r>
            <a:r>
              <a:rPr lang="en-US" sz="5400" b="1" dirty="0" err="1">
                <a:latin typeface="Comic Sans MS" panose="030F0702030302020204" pitchFamily="66" charset="0"/>
              </a:rPr>
              <a:t>Kelionė</a:t>
            </a:r>
            <a:r>
              <a:rPr lang="en-US" sz="5400" b="1" dirty="0">
                <a:latin typeface="Comic Sans MS" panose="030F0702030302020204" pitchFamily="66" charset="0"/>
              </a:rPr>
              <a:t> po </a:t>
            </a:r>
            <a:r>
              <a:rPr lang="en-US" sz="5400" b="1" dirty="0" err="1">
                <a:latin typeface="Comic Sans MS" panose="030F0702030302020204" pitchFamily="66" charset="0"/>
              </a:rPr>
              <a:t>pasakų</a:t>
            </a:r>
            <a:r>
              <a:rPr lang="en-US" sz="5400" b="1" dirty="0">
                <a:latin typeface="Comic Sans MS" panose="030F0702030302020204" pitchFamily="66" charset="0"/>
              </a:rPr>
              <a:t> </a:t>
            </a:r>
            <a:r>
              <a:rPr lang="en-US" sz="5400" b="1" dirty="0" err="1">
                <a:latin typeface="Comic Sans MS" panose="030F0702030302020204" pitchFamily="66" charset="0"/>
              </a:rPr>
              <a:t>šalį</a:t>
            </a:r>
            <a:r>
              <a:rPr lang="en-US" sz="5400" b="1" dirty="0">
                <a:latin typeface="Comic Sans MS" panose="030F0702030302020204" pitchFamily="66" charset="0"/>
              </a:rPr>
              <a:t>”</a:t>
            </a:r>
            <a:r>
              <a:rPr lang="en-US" sz="5400" b="1" dirty="0">
                <a:latin typeface="Comic Sans MS" panose="030F0702030302020204" pitchFamily="66" charset="0"/>
                <a:ea typeface="Calibri" panose="020F0502020204030204" pitchFamily="34" charset="0"/>
              </a:rPr>
              <a:t>. </a:t>
            </a:r>
            <a:endParaRPr lang="en-US" sz="5400" dirty="0">
              <a:latin typeface="Comic Sans MS" panose="030F0702030302020204" pitchFamily="66" charset="0"/>
            </a:endParaRPr>
          </a:p>
        </p:txBody>
      </p:sp>
      <p:sp>
        <p:nvSpPr>
          <p:cNvPr id="5" name="Stačiakampis 4">
            <a:extLst>
              <a:ext uri="{FF2B5EF4-FFF2-40B4-BE49-F238E27FC236}">
                <a16:creationId xmlns:a16="http://schemas.microsoft.com/office/drawing/2014/main" id="{2969EF31-5437-4325-A2CF-E1230B8FCF0E}"/>
              </a:ext>
            </a:extLst>
          </p:cNvPr>
          <p:cNvSpPr/>
          <p:nvPr/>
        </p:nvSpPr>
        <p:spPr>
          <a:xfrm>
            <a:off x="2939678" y="3812678"/>
            <a:ext cx="7436651" cy="1077218"/>
          </a:xfrm>
          <a:prstGeom prst="rect">
            <a:avLst/>
          </a:prstGeom>
        </p:spPr>
        <p:txBody>
          <a:bodyPr wrap="none">
            <a:spAutoFit/>
          </a:bodyPr>
          <a:lstStyle/>
          <a:p>
            <a:pPr algn="ctr"/>
            <a:r>
              <a:rPr lang="en-US" sz="3200" dirty="0" err="1">
                <a:latin typeface="Comic Sans MS" panose="030F0702030302020204" pitchFamily="66" charset="0"/>
              </a:rPr>
              <a:t>Pažiūrėkite</a:t>
            </a:r>
            <a:r>
              <a:rPr lang="en-US" sz="3200" dirty="0">
                <a:latin typeface="Comic Sans MS" panose="030F0702030302020204" pitchFamily="66" charset="0"/>
              </a:rPr>
              <a:t>  </a:t>
            </a:r>
            <a:r>
              <a:rPr lang="en-US" sz="3200" dirty="0" err="1">
                <a:latin typeface="Comic Sans MS" panose="030F0702030302020204" pitchFamily="66" charset="0"/>
              </a:rPr>
              <a:t>paveikslėlius</a:t>
            </a:r>
            <a:r>
              <a:rPr lang="en-US" sz="3200" dirty="0">
                <a:latin typeface="Comic Sans MS" panose="030F0702030302020204" pitchFamily="66" charset="0"/>
              </a:rPr>
              <a:t> </a:t>
            </a:r>
            <a:r>
              <a:rPr lang="en-US" sz="3200" dirty="0" err="1">
                <a:latin typeface="Comic Sans MS" panose="030F0702030302020204" pitchFamily="66" charset="0"/>
              </a:rPr>
              <a:t>ir</a:t>
            </a:r>
            <a:r>
              <a:rPr lang="en-US" sz="3200" dirty="0">
                <a:latin typeface="Comic Sans MS" panose="030F0702030302020204" pitchFamily="66" charset="0"/>
              </a:rPr>
              <a:t>  </a:t>
            </a:r>
            <a:r>
              <a:rPr lang="en-US" sz="3200" dirty="0" err="1">
                <a:latin typeface="Comic Sans MS" panose="030F0702030302020204" pitchFamily="66" charset="0"/>
              </a:rPr>
              <a:t>atspėkite</a:t>
            </a:r>
            <a:endParaRPr lang="lt-LT" sz="3200" dirty="0">
              <a:latin typeface="Comic Sans MS" panose="030F0702030302020204" pitchFamily="66" charset="0"/>
            </a:endParaRPr>
          </a:p>
          <a:p>
            <a:pPr algn="ctr"/>
            <a:r>
              <a:rPr lang="en-US" sz="3200" dirty="0">
                <a:latin typeface="Comic Sans MS" panose="030F0702030302020204" pitchFamily="66" charset="0"/>
              </a:rPr>
              <a:t> </a:t>
            </a:r>
            <a:r>
              <a:rPr lang="en-US" sz="3200" dirty="0" err="1">
                <a:latin typeface="Comic Sans MS" panose="030F0702030302020204" pitchFamily="66" charset="0"/>
              </a:rPr>
              <a:t>kokia</a:t>
            </a:r>
            <a:r>
              <a:rPr lang="en-US" sz="3200" dirty="0">
                <a:latin typeface="Comic Sans MS" panose="030F0702030302020204" pitchFamily="66" charset="0"/>
              </a:rPr>
              <a:t> tai </a:t>
            </a:r>
            <a:r>
              <a:rPr lang="en-US" sz="3200" dirty="0" err="1">
                <a:latin typeface="Comic Sans MS" panose="030F0702030302020204" pitchFamily="66" charset="0"/>
              </a:rPr>
              <a:t>pasaka</a:t>
            </a:r>
            <a:r>
              <a:rPr lang="lt-LT" sz="3200" dirty="0">
                <a:latin typeface="Comic Sans MS" panose="030F0702030302020204" pitchFamily="66" charset="0"/>
              </a:rPr>
              <a:t>. Pabandyk ją pasekti.</a:t>
            </a:r>
            <a:endParaRPr lang="en-US" sz="3200" dirty="0">
              <a:latin typeface="Comic Sans MS" panose="030F0702030302020204" pitchFamily="66" charset="0"/>
            </a:endParaRPr>
          </a:p>
        </p:txBody>
      </p:sp>
      <p:pic>
        <p:nvPicPr>
          <p:cNvPr id="6" name="Paveikslėlis 5">
            <a:extLst>
              <a:ext uri="{FF2B5EF4-FFF2-40B4-BE49-F238E27FC236}">
                <a16:creationId xmlns:a16="http://schemas.microsoft.com/office/drawing/2014/main" id="{61EE6AE1-9A79-4A3A-8B66-F0A665CA4A05}"/>
              </a:ext>
            </a:extLst>
          </p:cNvPr>
          <p:cNvPicPr>
            <a:picLocks noChangeAspect="1"/>
          </p:cNvPicPr>
          <p:nvPr/>
        </p:nvPicPr>
        <p:blipFill>
          <a:blip r:embed="rId3"/>
          <a:stretch>
            <a:fillRect/>
          </a:stretch>
        </p:blipFill>
        <p:spPr>
          <a:xfrm>
            <a:off x="176304" y="163721"/>
            <a:ext cx="3237257" cy="1408298"/>
          </a:xfrm>
          <a:prstGeom prst="rect">
            <a:avLst/>
          </a:prstGeom>
        </p:spPr>
      </p:pic>
      <p:pic>
        <p:nvPicPr>
          <p:cNvPr id="7" name="Paveikslėlis 6">
            <a:extLst>
              <a:ext uri="{FF2B5EF4-FFF2-40B4-BE49-F238E27FC236}">
                <a16:creationId xmlns:a16="http://schemas.microsoft.com/office/drawing/2014/main" id="{09EAC04E-727F-49FA-8B3E-6428CD2C793D}"/>
              </a:ext>
            </a:extLst>
          </p:cNvPr>
          <p:cNvPicPr>
            <a:picLocks noChangeAspect="1"/>
          </p:cNvPicPr>
          <p:nvPr/>
        </p:nvPicPr>
        <p:blipFill>
          <a:blip r:embed="rId3"/>
          <a:stretch>
            <a:fillRect/>
          </a:stretch>
        </p:blipFill>
        <p:spPr>
          <a:xfrm>
            <a:off x="7909193" y="4918887"/>
            <a:ext cx="3237257" cy="1408298"/>
          </a:xfrm>
          <a:prstGeom prst="rect">
            <a:avLst/>
          </a:prstGeom>
        </p:spPr>
      </p:pic>
    </p:spTree>
    <p:extLst>
      <p:ext uri="{BB962C8B-B14F-4D97-AF65-F5344CB8AC3E}">
        <p14:creationId xmlns:p14="http://schemas.microsoft.com/office/powerpoint/2010/main" val="2098676437"/>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6549EC03-7D92-458A-A401-5AAEE7C8EF01}"/>
              </a:ext>
            </a:extLst>
          </p:cNvPr>
          <p:cNvPicPr>
            <a:picLocks noChangeAspect="1"/>
          </p:cNvPicPr>
          <p:nvPr/>
        </p:nvPicPr>
        <p:blipFill>
          <a:blip r:embed="rId2"/>
          <a:stretch>
            <a:fillRect/>
          </a:stretch>
        </p:blipFill>
        <p:spPr>
          <a:xfrm>
            <a:off x="0" y="0"/>
            <a:ext cx="12192000" cy="6857999"/>
          </a:xfrm>
          <a:prstGeom prst="rect">
            <a:avLst/>
          </a:prstGeom>
        </p:spPr>
      </p:pic>
      <p:pic>
        <p:nvPicPr>
          <p:cNvPr id="5" name="Paveikslėlis 4">
            <a:extLst>
              <a:ext uri="{FF2B5EF4-FFF2-40B4-BE49-F238E27FC236}">
                <a16:creationId xmlns:a16="http://schemas.microsoft.com/office/drawing/2014/main" id="{1A61C846-5FC0-4695-8234-DBA3754C0C0C}"/>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559965">
            <a:off x="3935581" y="1219775"/>
            <a:ext cx="1706492" cy="1800000"/>
          </a:xfrm>
          <a:prstGeom prst="rect">
            <a:avLst/>
          </a:prstGeom>
        </p:spPr>
      </p:pic>
      <p:pic>
        <p:nvPicPr>
          <p:cNvPr id="7" name="Paveikslėlis 6">
            <a:extLst>
              <a:ext uri="{FF2B5EF4-FFF2-40B4-BE49-F238E27FC236}">
                <a16:creationId xmlns:a16="http://schemas.microsoft.com/office/drawing/2014/main" id="{170013B3-9438-4487-9BA8-040BEB1AA995}"/>
              </a:ext>
            </a:extLst>
          </p:cNvPr>
          <p:cNvPicPr>
            <a:picLocks noChangeAspect="1"/>
          </p:cNvPicPr>
          <p:nvPr/>
        </p:nvPicPr>
        <p:blipFill rotWithShape="1">
          <a:blip r:embed="rId4">
            <a:clrChange>
              <a:clrFrom>
                <a:srgbClr val="FFFFFF"/>
              </a:clrFrom>
              <a:clrTo>
                <a:srgbClr val="FFFFFF">
                  <a:alpha val="0"/>
                </a:srgbClr>
              </a:clrTo>
            </a:clrChange>
          </a:blip>
          <a:srcRect b="8744"/>
          <a:stretch/>
        </p:blipFill>
        <p:spPr>
          <a:xfrm>
            <a:off x="7434100" y="3509212"/>
            <a:ext cx="2972136" cy="2628157"/>
          </a:xfrm>
          <a:prstGeom prst="rect">
            <a:avLst/>
          </a:prstGeom>
        </p:spPr>
      </p:pic>
      <p:pic>
        <p:nvPicPr>
          <p:cNvPr id="8" name="Paveikslėlis 7">
            <a:extLst>
              <a:ext uri="{FF2B5EF4-FFF2-40B4-BE49-F238E27FC236}">
                <a16:creationId xmlns:a16="http://schemas.microsoft.com/office/drawing/2014/main" id="{BDFF64AB-8F97-4120-B507-8AA22F4C263A}"/>
              </a:ext>
            </a:extLst>
          </p:cNvPr>
          <p:cNvPicPr>
            <a:picLocks noChangeAspect="1"/>
          </p:cNvPicPr>
          <p:nvPr/>
        </p:nvPicPr>
        <p:blipFill rotWithShape="1">
          <a:blip r:embed="rId5">
            <a:clrChange>
              <a:clrFrom>
                <a:srgbClr val="FFFFFF"/>
              </a:clrFrom>
              <a:clrTo>
                <a:srgbClr val="FFFFFF">
                  <a:alpha val="0"/>
                </a:srgbClr>
              </a:clrTo>
            </a:clrChange>
          </a:blip>
          <a:srcRect b="10368"/>
          <a:stretch/>
        </p:blipFill>
        <p:spPr>
          <a:xfrm>
            <a:off x="460550" y="3674532"/>
            <a:ext cx="1848296" cy="2556000"/>
          </a:xfrm>
          <a:prstGeom prst="rect">
            <a:avLst/>
          </a:prstGeom>
        </p:spPr>
      </p:pic>
      <p:pic>
        <p:nvPicPr>
          <p:cNvPr id="9" name="Paveikslėlis 8">
            <a:extLst>
              <a:ext uri="{FF2B5EF4-FFF2-40B4-BE49-F238E27FC236}">
                <a16:creationId xmlns:a16="http://schemas.microsoft.com/office/drawing/2014/main" id="{84F56374-A962-44F1-B2E7-B4E80D81A824}"/>
              </a:ext>
            </a:extLst>
          </p:cNvPr>
          <p:cNvPicPr>
            <a:picLocks noChangeAspect="1"/>
          </p:cNvPicPr>
          <p:nvPr/>
        </p:nvPicPr>
        <p:blipFill rotWithShape="1">
          <a:blip r:embed="rId6">
            <a:clrChange>
              <a:clrFrom>
                <a:srgbClr val="FFFFFF"/>
              </a:clrFrom>
              <a:clrTo>
                <a:srgbClr val="FFFFFF">
                  <a:alpha val="0"/>
                </a:srgbClr>
              </a:clrTo>
            </a:clrChange>
          </a:blip>
          <a:srcRect b="7819"/>
          <a:stretch/>
        </p:blipFill>
        <p:spPr>
          <a:xfrm>
            <a:off x="3764357" y="3654889"/>
            <a:ext cx="2331643" cy="2880000"/>
          </a:xfrm>
          <a:prstGeom prst="rect">
            <a:avLst/>
          </a:prstGeom>
        </p:spPr>
      </p:pic>
      <p:pic>
        <p:nvPicPr>
          <p:cNvPr id="6148" name="Picture 4" descr="Bunny Rabbit Cartoon Images | Rabbit cartoon images, Cartoon bunny ...">
            <a:extLst>
              <a:ext uri="{FF2B5EF4-FFF2-40B4-BE49-F238E27FC236}">
                <a16:creationId xmlns:a16="http://schemas.microsoft.com/office/drawing/2014/main" id="{70DE04A0-0CA4-4E84-AA36-D916CFE5E3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507" y="627468"/>
            <a:ext cx="2160000"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76355"/>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6549EC03-7D92-458A-A401-5AAEE7C8EF01}"/>
              </a:ext>
            </a:extLst>
          </p:cNvPr>
          <p:cNvPicPr>
            <a:picLocks noChangeAspect="1"/>
          </p:cNvPicPr>
          <p:nvPr/>
        </p:nvPicPr>
        <p:blipFill>
          <a:blip r:embed="rId2"/>
          <a:stretch>
            <a:fillRect/>
          </a:stretch>
        </p:blipFill>
        <p:spPr>
          <a:xfrm>
            <a:off x="0" y="0"/>
            <a:ext cx="12192000" cy="6857999"/>
          </a:xfrm>
          <a:prstGeom prst="rect">
            <a:avLst/>
          </a:prstGeom>
        </p:spPr>
      </p:pic>
      <p:pic>
        <p:nvPicPr>
          <p:cNvPr id="4" name="Paveikslėlis 3">
            <a:extLst>
              <a:ext uri="{FF2B5EF4-FFF2-40B4-BE49-F238E27FC236}">
                <a16:creationId xmlns:a16="http://schemas.microsoft.com/office/drawing/2014/main" id="{7A30E681-F480-4177-B3F4-E7B8DB39AF0B}"/>
              </a:ext>
            </a:extLst>
          </p:cNvPr>
          <p:cNvPicPr>
            <a:picLocks noChangeAspect="1"/>
          </p:cNvPicPr>
          <p:nvPr/>
        </p:nvPicPr>
        <p:blipFill>
          <a:blip r:embed="rId3"/>
          <a:stretch>
            <a:fillRect/>
          </a:stretch>
        </p:blipFill>
        <p:spPr>
          <a:xfrm>
            <a:off x="3944276" y="2499706"/>
            <a:ext cx="3562350" cy="3200400"/>
          </a:xfrm>
          <a:prstGeom prst="rect">
            <a:avLst/>
          </a:prstGeom>
        </p:spPr>
      </p:pic>
      <p:pic>
        <p:nvPicPr>
          <p:cNvPr id="5" name="Paveikslėlis 4">
            <a:extLst>
              <a:ext uri="{FF2B5EF4-FFF2-40B4-BE49-F238E27FC236}">
                <a16:creationId xmlns:a16="http://schemas.microsoft.com/office/drawing/2014/main" id="{5B9FE121-908A-4C9D-A3AF-7211B456475C}"/>
              </a:ext>
            </a:extLst>
          </p:cNvPr>
          <p:cNvPicPr>
            <a:picLocks noChangeAspect="1"/>
          </p:cNvPicPr>
          <p:nvPr/>
        </p:nvPicPr>
        <p:blipFill>
          <a:blip r:embed="rId4"/>
          <a:stretch>
            <a:fillRect/>
          </a:stretch>
        </p:blipFill>
        <p:spPr>
          <a:xfrm>
            <a:off x="8265620" y="3071293"/>
            <a:ext cx="3592123" cy="3600000"/>
          </a:xfrm>
          <a:prstGeom prst="rect">
            <a:avLst/>
          </a:prstGeom>
        </p:spPr>
      </p:pic>
      <p:pic>
        <p:nvPicPr>
          <p:cNvPr id="6" name="Paveikslėlis 5">
            <a:extLst>
              <a:ext uri="{FF2B5EF4-FFF2-40B4-BE49-F238E27FC236}">
                <a16:creationId xmlns:a16="http://schemas.microsoft.com/office/drawing/2014/main" id="{3D0C94B2-0C30-47EC-8EFF-25A167F7F65D}"/>
              </a:ext>
            </a:extLst>
          </p:cNvPr>
          <p:cNvPicPr>
            <a:picLocks noChangeAspect="1"/>
          </p:cNvPicPr>
          <p:nvPr/>
        </p:nvPicPr>
        <p:blipFill rotWithShape="1">
          <a:blip r:embed="rId5"/>
          <a:srcRect t="32593" b="8972"/>
          <a:stretch/>
        </p:blipFill>
        <p:spPr>
          <a:xfrm>
            <a:off x="245886" y="295276"/>
            <a:ext cx="3452504" cy="2880000"/>
          </a:xfrm>
          <a:prstGeom prst="rect">
            <a:avLst/>
          </a:prstGeom>
        </p:spPr>
      </p:pic>
    </p:spTree>
    <p:extLst>
      <p:ext uri="{BB962C8B-B14F-4D97-AF65-F5344CB8AC3E}">
        <p14:creationId xmlns:p14="http://schemas.microsoft.com/office/powerpoint/2010/main" val="2620651563"/>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6549EC03-7D92-458A-A401-5AAEE7C8EF01}"/>
              </a:ext>
            </a:extLst>
          </p:cNvPr>
          <p:cNvPicPr>
            <a:picLocks noChangeAspect="1"/>
          </p:cNvPicPr>
          <p:nvPr/>
        </p:nvPicPr>
        <p:blipFill>
          <a:blip r:embed="rId2"/>
          <a:stretch>
            <a:fillRect/>
          </a:stretch>
        </p:blipFill>
        <p:spPr>
          <a:xfrm>
            <a:off x="0" y="0"/>
            <a:ext cx="12192000" cy="6857999"/>
          </a:xfrm>
          <a:prstGeom prst="rect">
            <a:avLst/>
          </a:prstGeom>
        </p:spPr>
      </p:pic>
      <p:pic>
        <p:nvPicPr>
          <p:cNvPr id="3" name="Paveikslėlis 2">
            <a:extLst>
              <a:ext uri="{FF2B5EF4-FFF2-40B4-BE49-F238E27FC236}">
                <a16:creationId xmlns:a16="http://schemas.microsoft.com/office/drawing/2014/main" id="{160B208A-D766-4F5D-AFFE-0B5D28C70258}"/>
              </a:ext>
            </a:extLst>
          </p:cNvPr>
          <p:cNvPicPr>
            <a:picLocks noChangeAspect="1"/>
          </p:cNvPicPr>
          <p:nvPr/>
        </p:nvPicPr>
        <p:blipFill>
          <a:blip r:embed="rId3"/>
          <a:stretch>
            <a:fillRect/>
          </a:stretch>
        </p:blipFill>
        <p:spPr>
          <a:xfrm>
            <a:off x="1744000" y="3650266"/>
            <a:ext cx="4352000" cy="2448000"/>
          </a:xfrm>
          <a:prstGeom prst="rect">
            <a:avLst/>
          </a:prstGeom>
        </p:spPr>
      </p:pic>
      <p:pic>
        <p:nvPicPr>
          <p:cNvPr id="4" name="Paveikslėlis 3">
            <a:extLst>
              <a:ext uri="{FF2B5EF4-FFF2-40B4-BE49-F238E27FC236}">
                <a16:creationId xmlns:a16="http://schemas.microsoft.com/office/drawing/2014/main" id="{F196DC53-8385-4BC3-B7A6-A8A6855ED72D}"/>
              </a:ext>
            </a:extLst>
          </p:cNvPr>
          <p:cNvPicPr>
            <a:picLocks noChangeAspect="1"/>
          </p:cNvPicPr>
          <p:nvPr/>
        </p:nvPicPr>
        <p:blipFill>
          <a:blip r:embed="rId4"/>
          <a:stretch>
            <a:fillRect/>
          </a:stretch>
        </p:blipFill>
        <p:spPr>
          <a:xfrm>
            <a:off x="1104900" y="802534"/>
            <a:ext cx="3248000" cy="2088000"/>
          </a:xfrm>
          <a:prstGeom prst="rect">
            <a:avLst/>
          </a:prstGeom>
        </p:spPr>
      </p:pic>
      <p:pic>
        <p:nvPicPr>
          <p:cNvPr id="5" name="Paveikslėlis 4">
            <a:extLst>
              <a:ext uri="{FF2B5EF4-FFF2-40B4-BE49-F238E27FC236}">
                <a16:creationId xmlns:a16="http://schemas.microsoft.com/office/drawing/2014/main" id="{E570C4CF-0BD2-4875-ACFE-E54FA7A5B2D9}"/>
              </a:ext>
            </a:extLst>
          </p:cNvPr>
          <p:cNvPicPr>
            <a:picLocks noChangeAspect="1"/>
          </p:cNvPicPr>
          <p:nvPr/>
        </p:nvPicPr>
        <p:blipFill>
          <a:blip r:embed="rId5"/>
          <a:stretch>
            <a:fillRect/>
          </a:stretch>
        </p:blipFill>
        <p:spPr>
          <a:xfrm>
            <a:off x="7757124" y="2708099"/>
            <a:ext cx="2786697" cy="3600000"/>
          </a:xfrm>
          <a:prstGeom prst="rect">
            <a:avLst/>
          </a:prstGeom>
        </p:spPr>
      </p:pic>
    </p:spTree>
    <p:extLst>
      <p:ext uri="{BB962C8B-B14F-4D97-AF65-F5344CB8AC3E}">
        <p14:creationId xmlns:p14="http://schemas.microsoft.com/office/powerpoint/2010/main" val="1114902469"/>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6549EC03-7D92-458A-A401-5AAEE7C8EF01}"/>
              </a:ext>
            </a:extLst>
          </p:cNvPr>
          <p:cNvPicPr>
            <a:picLocks noChangeAspect="1"/>
          </p:cNvPicPr>
          <p:nvPr/>
        </p:nvPicPr>
        <p:blipFill>
          <a:blip r:embed="rId2"/>
          <a:stretch>
            <a:fillRect/>
          </a:stretch>
        </p:blipFill>
        <p:spPr>
          <a:xfrm>
            <a:off x="0" y="0"/>
            <a:ext cx="12192000" cy="6857999"/>
          </a:xfrm>
          <a:prstGeom prst="rect">
            <a:avLst/>
          </a:prstGeom>
        </p:spPr>
      </p:pic>
      <p:pic>
        <p:nvPicPr>
          <p:cNvPr id="3" name="Paveikslėlis 2">
            <a:extLst>
              <a:ext uri="{FF2B5EF4-FFF2-40B4-BE49-F238E27FC236}">
                <a16:creationId xmlns:a16="http://schemas.microsoft.com/office/drawing/2014/main" id="{EE3E346E-019A-43E8-9A74-7400E9858C08}"/>
              </a:ext>
            </a:extLst>
          </p:cNvPr>
          <p:cNvPicPr>
            <a:picLocks noChangeAspect="1"/>
          </p:cNvPicPr>
          <p:nvPr/>
        </p:nvPicPr>
        <p:blipFill>
          <a:blip r:embed="rId3"/>
          <a:stretch>
            <a:fillRect/>
          </a:stretch>
        </p:blipFill>
        <p:spPr>
          <a:xfrm>
            <a:off x="2777772" y="3582702"/>
            <a:ext cx="3652175" cy="2520000"/>
          </a:xfrm>
          <a:prstGeom prst="rect">
            <a:avLst/>
          </a:prstGeom>
        </p:spPr>
      </p:pic>
      <p:pic>
        <p:nvPicPr>
          <p:cNvPr id="4" name="Paveikslėlis 3">
            <a:extLst>
              <a:ext uri="{FF2B5EF4-FFF2-40B4-BE49-F238E27FC236}">
                <a16:creationId xmlns:a16="http://schemas.microsoft.com/office/drawing/2014/main" id="{610BB0C1-C558-4081-BDC4-7D648604DA47}"/>
              </a:ext>
            </a:extLst>
          </p:cNvPr>
          <p:cNvPicPr>
            <a:picLocks noChangeAspect="1"/>
          </p:cNvPicPr>
          <p:nvPr/>
        </p:nvPicPr>
        <p:blipFill>
          <a:blip r:embed="rId4"/>
          <a:stretch>
            <a:fillRect/>
          </a:stretch>
        </p:blipFill>
        <p:spPr>
          <a:xfrm>
            <a:off x="587023" y="456669"/>
            <a:ext cx="3523012" cy="2484000"/>
          </a:xfrm>
          <a:prstGeom prst="rect">
            <a:avLst/>
          </a:prstGeom>
        </p:spPr>
      </p:pic>
      <p:pic>
        <p:nvPicPr>
          <p:cNvPr id="6" name="Paveikslėlis 5">
            <a:extLst>
              <a:ext uri="{FF2B5EF4-FFF2-40B4-BE49-F238E27FC236}">
                <a16:creationId xmlns:a16="http://schemas.microsoft.com/office/drawing/2014/main" id="{795BA9D1-A928-4771-816D-E2587BE393E8}"/>
              </a:ext>
            </a:extLst>
          </p:cNvPr>
          <p:cNvPicPr>
            <a:picLocks noChangeAspect="1"/>
          </p:cNvPicPr>
          <p:nvPr/>
        </p:nvPicPr>
        <p:blipFill rotWithShape="1">
          <a:blip r:embed="rId5"/>
          <a:srcRect t="33473"/>
          <a:stretch/>
        </p:blipFill>
        <p:spPr>
          <a:xfrm>
            <a:off x="8081967" y="2934702"/>
            <a:ext cx="2751378" cy="3168000"/>
          </a:xfrm>
          <a:prstGeom prst="rect">
            <a:avLst/>
          </a:prstGeom>
        </p:spPr>
      </p:pic>
    </p:spTree>
    <p:extLst>
      <p:ext uri="{BB962C8B-B14F-4D97-AF65-F5344CB8AC3E}">
        <p14:creationId xmlns:p14="http://schemas.microsoft.com/office/powerpoint/2010/main" val="815193845"/>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EFF5621-5FFC-4A94-B37B-BD4FFCC2E9C0}"/>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62635FCC-AF69-4BDC-99C4-4DD9CA3664EB}"/>
              </a:ext>
            </a:extLst>
          </p:cNvPr>
          <p:cNvPicPr>
            <a:picLocks noGrp="1" noChangeAspect="1"/>
          </p:cNvPicPr>
          <p:nvPr>
            <p:ph idx="1"/>
          </p:nvPr>
        </p:nvPicPr>
        <p:blipFill>
          <a:blip r:embed="rId2"/>
          <a:stretch>
            <a:fillRect/>
          </a:stretch>
        </p:blipFill>
        <p:spPr>
          <a:xfrm>
            <a:off x="-1" y="0"/>
            <a:ext cx="12192001" cy="6858000"/>
          </a:xfrm>
          <a:prstGeom prst="rect">
            <a:avLst/>
          </a:prstGeom>
        </p:spPr>
      </p:pic>
      <p:pic>
        <p:nvPicPr>
          <p:cNvPr id="3" name="Paveikslėlis 2">
            <a:extLst>
              <a:ext uri="{FF2B5EF4-FFF2-40B4-BE49-F238E27FC236}">
                <a16:creationId xmlns:a16="http://schemas.microsoft.com/office/drawing/2014/main" id="{1CACDEBD-2B2C-418A-B7D9-6F45ACD08490}"/>
              </a:ext>
            </a:extLst>
          </p:cNvPr>
          <p:cNvPicPr>
            <a:picLocks noChangeAspect="1"/>
          </p:cNvPicPr>
          <p:nvPr/>
        </p:nvPicPr>
        <p:blipFill>
          <a:blip r:embed="rId3"/>
          <a:stretch>
            <a:fillRect/>
          </a:stretch>
        </p:blipFill>
        <p:spPr>
          <a:xfrm>
            <a:off x="7009673" y="3176663"/>
            <a:ext cx="4560203" cy="3420152"/>
          </a:xfrm>
          <a:prstGeom prst="rect">
            <a:avLst/>
          </a:prstGeom>
        </p:spPr>
      </p:pic>
      <p:pic>
        <p:nvPicPr>
          <p:cNvPr id="5" name="Paveikslėlis 4">
            <a:extLst>
              <a:ext uri="{FF2B5EF4-FFF2-40B4-BE49-F238E27FC236}">
                <a16:creationId xmlns:a16="http://schemas.microsoft.com/office/drawing/2014/main" id="{68207E54-DA45-4FB3-A66D-510EB3FCD38F}"/>
              </a:ext>
            </a:extLst>
          </p:cNvPr>
          <p:cNvPicPr>
            <a:picLocks noChangeAspect="1"/>
          </p:cNvPicPr>
          <p:nvPr/>
        </p:nvPicPr>
        <p:blipFill>
          <a:blip r:embed="rId4"/>
          <a:stretch>
            <a:fillRect/>
          </a:stretch>
        </p:blipFill>
        <p:spPr>
          <a:xfrm>
            <a:off x="1445854" y="3816915"/>
            <a:ext cx="4834547" cy="2328874"/>
          </a:xfrm>
          <a:prstGeom prst="rect">
            <a:avLst/>
          </a:prstGeom>
        </p:spPr>
      </p:pic>
      <p:pic>
        <p:nvPicPr>
          <p:cNvPr id="6" name="Paveikslėlis 5">
            <a:extLst>
              <a:ext uri="{FF2B5EF4-FFF2-40B4-BE49-F238E27FC236}">
                <a16:creationId xmlns:a16="http://schemas.microsoft.com/office/drawing/2014/main" id="{889866C6-4925-47F7-8A1D-2F539D105DA0}"/>
              </a:ext>
            </a:extLst>
          </p:cNvPr>
          <p:cNvPicPr>
            <a:picLocks noChangeAspect="1"/>
          </p:cNvPicPr>
          <p:nvPr/>
        </p:nvPicPr>
        <p:blipFill>
          <a:blip r:embed="rId5"/>
          <a:stretch>
            <a:fillRect/>
          </a:stretch>
        </p:blipFill>
        <p:spPr>
          <a:xfrm>
            <a:off x="1119690" y="361266"/>
            <a:ext cx="2743438" cy="2743438"/>
          </a:xfrm>
          <a:prstGeom prst="rect">
            <a:avLst/>
          </a:prstGeom>
        </p:spPr>
      </p:pic>
    </p:spTree>
    <p:extLst>
      <p:ext uri="{BB962C8B-B14F-4D97-AF65-F5344CB8AC3E}">
        <p14:creationId xmlns:p14="http://schemas.microsoft.com/office/powerpoint/2010/main" val="46392620"/>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EFF5621-5FFC-4A94-B37B-BD4FFCC2E9C0}"/>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62635FCC-AF69-4BDC-99C4-4DD9CA3664EB}"/>
              </a:ext>
            </a:extLst>
          </p:cNvPr>
          <p:cNvPicPr>
            <a:picLocks noGrp="1" noChangeAspect="1"/>
          </p:cNvPicPr>
          <p:nvPr>
            <p:ph idx="1"/>
          </p:nvPr>
        </p:nvPicPr>
        <p:blipFill>
          <a:blip r:embed="rId2"/>
          <a:stretch>
            <a:fillRect/>
          </a:stretch>
        </p:blipFill>
        <p:spPr>
          <a:xfrm>
            <a:off x="-1" y="0"/>
            <a:ext cx="12192001" cy="6858000"/>
          </a:xfrm>
          <a:prstGeom prst="rect">
            <a:avLst/>
          </a:prstGeom>
        </p:spPr>
      </p:pic>
      <p:pic>
        <p:nvPicPr>
          <p:cNvPr id="5" name="Paveikslėlis 4">
            <a:extLst>
              <a:ext uri="{FF2B5EF4-FFF2-40B4-BE49-F238E27FC236}">
                <a16:creationId xmlns:a16="http://schemas.microsoft.com/office/drawing/2014/main" id="{CAF25717-779F-4902-B66C-13C889FBC335}"/>
              </a:ext>
            </a:extLst>
          </p:cNvPr>
          <p:cNvPicPr>
            <a:picLocks noChangeAspect="1"/>
          </p:cNvPicPr>
          <p:nvPr/>
        </p:nvPicPr>
        <p:blipFill rotWithShape="1">
          <a:blip r:embed="rId3"/>
          <a:srcRect b="12648"/>
          <a:stretch/>
        </p:blipFill>
        <p:spPr>
          <a:xfrm>
            <a:off x="325636" y="1118415"/>
            <a:ext cx="11540728" cy="4036681"/>
          </a:xfrm>
          <a:prstGeom prst="rect">
            <a:avLst/>
          </a:prstGeom>
        </p:spPr>
      </p:pic>
      <p:sp>
        <p:nvSpPr>
          <p:cNvPr id="3" name="Stačiakampis 2">
            <a:extLst>
              <a:ext uri="{FF2B5EF4-FFF2-40B4-BE49-F238E27FC236}">
                <a16:creationId xmlns:a16="http://schemas.microsoft.com/office/drawing/2014/main" id="{C04B41DB-6D6A-4037-97B4-6322D0D16A11}"/>
              </a:ext>
            </a:extLst>
          </p:cNvPr>
          <p:cNvSpPr/>
          <p:nvPr/>
        </p:nvSpPr>
        <p:spPr>
          <a:xfrm>
            <a:off x="1467556" y="5892800"/>
            <a:ext cx="8365066" cy="72248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lt-LT" b="1" dirty="0">
                <a:solidFill>
                  <a:schemeClr val="tx1"/>
                </a:solidFill>
              </a:rPr>
              <a:t>Projekto „Keliaukime po raidžių šalį“ 4 savaitės (04.27- 04.30) užduotys:</a:t>
            </a:r>
            <a:endParaRPr lang="en-US" b="1" dirty="0">
              <a:solidFill>
                <a:schemeClr val="tx1"/>
              </a:solidFill>
            </a:endParaRPr>
          </a:p>
        </p:txBody>
      </p:sp>
    </p:spTree>
    <p:extLst>
      <p:ext uri="{BB962C8B-B14F-4D97-AF65-F5344CB8AC3E}">
        <p14:creationId xmlns:p14="http://schemas.microsoft.com/office/powerpoint/2010/main" val="1099791555"/>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EFF5621-5FFC-4A94-B37B-BD4FFCC2E9C0}"/>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62635FCC-AF69-4BDC-99C4-4DD9CA3664EB}"/>
              </a:ext>
            </a:extLst>
          </p:cNvPr>
          <p:cNvPicPr>
            <a:picLocks noGrp="1" noChangeAspect="1"/>
          </p:cNvPicPr>
          <p:nvPr>
            <p:ph idx="1"/>
          </p:nvPr>
        </p:nvPicPr>
        <p:blipFill>
          <a:blip r:embed="rId2"/>
          <a:stretch>
            <a:fillRect/>
          </a:stretch>
        </p:blipFill>
        <p:spPr>
          <a:xfrm>
            <a:off x="0" y="0"/>
            <a:ext cx="12192001" cy="6858000"/>
          </a:xfrm>
          <a:prstGeom prst="rect">
            <a:avLst/>
          </a:prstGeom>
        </p:spPr>
      </p:pic>
      <p:sp>
        <p:nvSpPr>
          <p:cNvPr id="3" name="Stačiakampis 2">
            <a:extLst>
              <a:ext uri="{FF2B5EF4-FFF2-40B4-BE49-F238E27FC236}">
                <a16:creationId xmlns:a16="http://schemas.microsoft.com/office/drawing/2014/main" id="{351D62F9-87A5-40E1-BE1D-D30216E07A6F}"/>
              </a:ext>
            </a:extLst>
          </p:cNvPr>
          <p:cNvSpPr/>
          <p:nvPr/>
        </p:nvSpPr>
        <p:spPr>
          <a:xfrm>
            <a:off x="2633812" y="2660978"/>
            <a:ext cx="7794121" cy="769441"/>
          </a:xfrm>
          <a:prstGeom prst="rect">
            <a:avLst/>
          </a:prstGeom>
        </p:spPr>
        <p:txBody>
          <a:bodyPr wrap="none">
            <a:spAutoFit/>
          </a:bodyPr>
          <a:lstStyle/>
          <a:p>
            <a:r>
              <a:rPr lang="lt-LT" b="1" dirty="0"/>
              <a:t> </a:t>
            </a:r>
            <a:r>
              <a:rPr lang="lt-LT" sz="4400" b="1" dirty="0">
                <a:latin typeface="Comic Sans MS" panose="030F0702030302020204" pitchFamily="66" charset="0"/>
              </a:rPr>
              <a:t>„Kokia čia slepiasi raidė?“ </a:t>
            </a:r>
            <a:r>
              <a:rPr lang="en-US" sz="4400" b="1" dirty="0">
                <a:latin typeface="Comic Sans MS" panose="030F0702030302020204" pitchFamily="66" charset="0"/>
                <a:ea typeface="Calibri" panose="020F0502020204030204" pitchFamily="34" charset="0"/>
              </a:rPr>
              <a:t> </a:t>
            </a:r>
            <a:endParaRPr lang="en-US" sz="4400" dirty="0">
              <a:latin typeface="Comic Sans MS" panose="030F0702030302020204" pitchFamily="66" charset="0"/>
            </a:endParaRPr>
          </a:p>
        </p:txBody>
      </p:sp>
      <p:sp>
        <p:nvSpPr>
          <p:cNvPr id="5" name="Stačiakampis 4">
            <a:extLst>
              <a:ext uri="{FF2B5EF4-FFF2-40B4-BE49-F238E27FC236}">
                <a16:creationId xmlns:a16="http://schemas.microsoft.com/office/drawing/2014/main" id="{7FE67AEA-3E0D-406E-865C-688D46E8ADEC}"/>
              </a:ext>
            </a:extLst>
          </p:cNvPr>
          <p:cNvSpPr/>
          <p:nvPr/>
        </p:nvSpPr>
        <p:spPr>
          <a:xfrm>
            <a:off x="556592" y="4046766"/>
            <a:ext cx="10515600" cy="1077218"/>
          </a:xfrm>
          <a:prstGeom prst="rect">
            <a:avLst/>
          </a:prstGeom>
        </p:spPr>
        <p:txBody>
          <a:bodyPr wrap="square">
            <a:spAutoFit/>
          </a:bodyPr>
          <a:lstStyle/>
          <a:p>
            <a:pPr algn="ctr"/>
            <a:r>
              <a:rPr lang="lt-LT" sz="3200" dirty="0">
                <a:latin typeface="Comic Sans MS" panose="030F0702030302020204" pitchFamily="66" charset="0"/>
              </a:rPr>
              <a:t>Perskaitykite ar išklausykite eilėraštį ir atspėkite kokia tai raidė.</a:t>
            </a:r>
            <a:endParaRPr lang="en-US" sz="3200" dirty="0">
              <a:latin typeface="Comic Sans MS" panose="030F0702030302020204" pitchFamily="66" charset="0"/>
            </a:endParaRPr>
          </a:p>
        </p:txBody>
      </p:sp>
      <p:pic>
        <p:nvPicPr>
          <p:cNvPr id="1028" name="Picture 4" descr="Hq GIF - Find on GIFER">
            <a:extLst>
              <a:ext uri="{FF2B5EF4-FFF2-40B4-BE49-F238E27FC236}">
                <a16:creationId xmlns:a16="http://schemas.microsoft.com/office/drawing/2014/main" id="{E17F5363-68A3-45DE-8050-C262F34B313F}"/>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1352" y="308883"/>
            <a:ext cx="3333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188284"/>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6549EC03-7D92-458A-A401-5AAEE7C8EF01}"/>
              </a:ext>
            </a:extLst>
          </p:cNvPr>
          <p:cNvPicPr>
            <a:picLocks noChangeAspect="1"/>
          </p:cNvPicPr>
          <p:nvPr/>
        </p:nvPicPr>
        <p:blipFill>
          <a:blip r:embed="rId2"/>
          <a:stretch>
            <a:fillRect/>
          </a:stretch>
        </p:blipFill>
        <p:spPr>
          <a:xfrm>
            <a:off x="0" y="1"/>
            <a:ext cx="12192000" cy="6857999"/>
          </a:xfrm>
          <a:prstGeom prst="rect">
            <a:avLst/>
          </a:prstGeom>
        </p:spPr>
      </p:pic>
      <p:sp>
        <p:nvSpPr>
          <p:cNvPr id="3" name="Stačiakampis 2">
            <a:extLst>
              <a:ext uri="{FF2B5EF4-FFF2-40B4-BE49-F238E27FC236}">
                <a16:creationId xmlns:a16="http://schemas.microsoft.com/office/drawing/2014/main" id="{7396C8EC-6BB6-475E-87DF-1F4D8C30FAA9}"/>
              </a:ext>
            </a:extLst>
          </p:cNvPr>
          <p:cNvSpPr/>
          <p:nvPr/>
        </p:nvSpPr>
        <p:spPr>
          <a:xfrm>
            <a:off x="338666" y="435591"/>
            <a:ext cx="6096000" cy="2554545"/>
          </a:xfrm>
          <a:prstGeom prst="rect">
            <a:avLst/>
          </a:prstGeom>
        </p:spPr>
        <p:txBody>
          <a:bodyPr>
            <a:spAutoFit/>
          </a:bodyPr>
          <a:lstStyle/>
          <a:p>
            <a:r>
              <a:rPr lang="lt-LT" sz="4000" b="0" i="0" dirty="0">
                <a:solidFill>
                  <a:srgbClr val="0A0222"/>
                </a:solidFill>
                <a:effectLst/>
                <a:latin typeface="Comic Sans MS" panose="030F0702030302020204" pitchFamily="66" charset="0"/>
              </a:rPr>
              <a:t>Lapė bėga per kiemelį,</a:t>
            </a:r>
            <a:br>
              <a:rPr lang="lt-LT" sz="4000" dirty="0">
                <a:latin typeface="Comic Sans MS" panose="030F0702030302020204" pitchFamily="66" charset="0"/>
              </a:rPr>
            </a:br>
            <a:r>
              <a:rPr lang="lt-LT" sz="4000" b="0" i="0" dirty="0">
                <a:solidFill>
                  <a:srgbClr val="0A0222"/>
                </a:solidFill>
                <a:effectLst/>
                <a:latin typeface="Comic Sans MS" panose="030F0702030302020204" pitchFamily="66" charset="0"/>
              </a:rPr>
              <a:t>Lapė nešasi maišelį.</a:t>
            </a:r>
            <a:br>
              <a:rPr lang="lt-LT" sz="4000" dirty="0">
                <a:latin typeface="Comic Sans MS" panose="030F0702030302020204" pitchFamily="66" charset="0"/>
              </a:rPr>
            </a:br>
            <a:r>
              <a:rPr lang="lt-LT" sz="4000" b="0" i="0" dirty="0">
                <a:solidFill>
                  <a:srgbClr val="0A0222"/>
                </a:solidFill>
                <a:effectLst/>
                <a:latin typeface="Comic Sans MS" panose="030F0702030302020204" pitchFamily="66" charset="0"/>
              </a:rPr>
              <a:t>Labas rytas tau, gaideli,</a:t>
            </a:r>
            <a:br>
              <a:rPr lang="lt-LT" sz="4000" dirty="0">
                <a:latin typeface="Comic Sans MS" panose="030F0702030302020204" pitchFamily="66" charset="0"/>
              </a:rPr>
            </a:br>
            <a:r>
              <a:rPr lang="lt-LT" sz="4000" b="0" i="0" dirty="0">
                <a:solidFill>
                  <a:srgbClr val="0A0222"/>
                </a:solidFill>
                <a:effectLst/>
                <a:latin typeface="Comic Sans MS" panose="030F0702030302020204" pitchFamily="66" charset="0"/>
              </a:rPr>
              <a:t>Lįsk laputei į maišelį.</a:t>
            </a:r>
            <a:endParaRPr lang="en-US" sz="4000" dirty="0">
              <a:latin typeface="Comic Sans MS" panose="030F0702030302020204" pitchFamily="66" charset="0"/>
            </a:endParaRPr>
          </a:p>
        </p:txBody>
      </p:sp>
      <p:pic>
        <p:nvPicPr>
          <p:cNvPr id="5124" name="Picture 4" descr="GIF fox animation - animated GIF on GIFER">
            <a:extLst>
              <a:ext uri="{FF2B5EF4-FFF2-40B4-BE49-F238E27FC236}">
                <a16:creationId xmlns:a16="http://schemas.microsoft.com/office/drawing/2014/main" id="{2E876078-FE79-44D1-A6A3-15B19515A651}"/>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15315" y="3160003"/>
            <a:ext cx="3333750" cy="3076575"/>
          </a:xfrm>
          <a:prstGeom prst="rect">
            <a:avLst/>
          </a:prstGeom>
          <a:noFill/>
          <a:extLst>
            <a:ext uri="{909E8E84-426E-40DD-AFC4-6F175D3DCCD1}">
              <a14:hiddenFill xmlns:a14="http://schemas.microsoft.com/office/drawing/2010/main">
                <a:solidFill>
                  <a:srgbClr val="FFFFFF"/>
                </a:solidFill>
              </a14:hiddenFill>
            </a:ext>
          </a:extLst>
        </p:spPr>
      </p:pic>
      <p:pic>
        <p:nvPicPr>
          <p:cNvPr id="4" name="Paveikslėlis 3">
            <a:extLst>
              <a:ext uri="{FF2B5EF4-FFF2-40B4-BE49-F238E27FC236}">
                <a16:creationId xmlns:a16="http://schemas.microsoft.com/office/drawing/2014/main" id="{A52DC3B4-332C-4528-85D4-D9E2182865A4}"/>
              </a:ext>
            </a:extLst>
          </p:cNvPr>
          <p:cNvPicPr>
            <a:picLocks noChangeAspect="1"/>
          </p:cNvPicPr>
          <p:nvPr/>
        </p:nvPicPr>
        <p:blipFill rotWithShape="1">
          <a:blip r:embed="rId4">
            <a:clrChange>
              <a:clrFrom>
                <a:srgbClr val="FFFFFF"/>
              </a:clrFrom>
              <a:clrTo>
                <a:srgbClr val="FFFFFF">
                  <a:alpha val="0"/>
                </a:srgbClr>
              </a:clrTo>
            </a:clrChange>
          </a:blip>
          <a:srcRect b="12592"/>
          <a:stretch/>
        </p:blipFill>
        <p:spPr>
          <a:xfrm>
            <a:off x="9326412" y="3640246"/>
            <a:ext cx="1708475" cy="1800000"/>
          </a:xfrm>
          <a:prstGeom prst="rect">
            <a:avLst/>
          </a:prstGeom>
        </p:spPr>
      </p:pic>
    </p:spTree>
    <p:extLst>
      <p:ext uri="{BB962C8B-B14F-4D97-AF65-F5344CB8AC3E}">
        <p14:creationId xmlns:p14="http://schemas.microsoft.com/office/powerpoint/2010/main" val="1085799880"/>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6549EC03-7D92-458A-A401-5AAEE7C8EF01}"/>
              </a:ext>
            </a:extLst>
          </p:cNvPr>
          <p:cNvPicPr>
            <a:picLocks noChangeAspect="1"/>
          </p:cNvPicPr>
          <p:nvPr/>
        </p:nvPicPr>
        <p:blipFill>
          <a:blip r:embed="rId2"/>
          <a:stretch>
            <a:fillRect/>
          </a:stretch>
        </p:blipFill>
        <p:spPr>
          <a:xfrm>
            <a:off x="0" y="1"/>
            <a:ext cx="12192000" cy="6857999"/>
          </a:xfrm>
          <a:prstGeom prst="rect">
            <a:avLst/>
          </a:prstGeom>
        </p:spPr>
      </p:pic>
      <p:sp>
        <p:nvSpPr>
          <p:cNvPr id="3" name="Stačiakampis 2">
            <a:extLst>
              <a:ext uri="{FF2B5EF4-FFF2-40B4-BE49-F238E27FC236}">
                <a16:creationId xmlns:a16="http://schemas.microsoft.com/office/drawing/2014/main" id="{C0909C24-7C0F-49AF-8C23-95FFEB4768DC}"/>
              </a:ext>
            </a:extLst>
          </p:cNvPr>
          <p:cNvSpPr/>
          <p:nvPr/>
        </p:nvSpPr>
        <p:spPr>
          <a:xfrm>
            <a:off x="214489" y="413014"/>
            <a:ext cx="6536267" cy="2554545"/>
          </a:xfrm>
          <a:prstGeom prst="rect">
            <a:avLst/>
          </a:prstGeom>
        </p:spPr>
        <p:txBody>
          <a:bodyPr wrap="square">
            <a:spAutoFit/>
          </a:bodyPr>
          <a:lstStyle/>
          <a:p>
            <a:r>
              <a:rPr lang="en-US" sz="4000" b="0" i="0" dirty="0" err="1">
                <a:solidFill>
                  <a:srgbClr val="0A0222"/>
                </a:solidFill>
                <a:effectLst/>
                <a:latin typeface="Comic Sans MS" panose="030F0702030302020204" pitchFamily="66" charset="0"/>
              </a:rPr>
              <a:t>Ožį</a:t>
            </a:r>
            <a:r>
              <a:rPr lang="en-US" sz="4000" b="0" i="0" dirty="0">
                <a:solidFill>
                  <a:srgbClr val="0A0222"/>
                </a:solidFill>
                <a:effectLst/>
                <a:latin typeface="Comic Sans MS" panose="030F0702030302020204" pitchFamily="66" charset="0"/>
              </a:rPr>
              <a:t> </a:t>
            </a:r>
            <a:r>
              <a:rPr lang="en-US" sz="4000" b="0" i="0" dirty="0" err="1">
                <a:solidFill>
                  <a:srgbClr val="0A0222"/>
                </a:solidFill>
                <a:effectLst/>
                <a:latin typeface="Comic Sans MS" panose="030F0702030302020204" pitchFamily="66" charset="0"/>
              </a:rPr>
              <a:t>vysim</a:t>
            </a:r>
            <a:r>
              <a:rPr lang="en-US" sz="4000" b="0" i="0" dirty="0">
                <a:solidFill>
                  <a:srgbClr val="0A0222"/>
                </a:solidFill>
                <a:effectLst/>
                <a:latin typeface="Comic Sans MS" panose="030F0702030302020204" pitchFamily="66" charset="0"/>
              </a:rPr>
              <a:t> </a:t>
            </a:r>
            <a:r>
              <a:rPr lang="en-US" sz="4000" b="0" i="0" dirty="0" err="1">
                <a:solidFill>
                  <a:srgbClr val="0A0222"/>
                </a:solidFill>
                <a:effectLst/>
                <a:latin typeface="Comic Sans MS" panose="030F0702030302020204" pitchFamily="66" charset="0"/>
              </a:rPr>
              <a:t>iš</a:t>
            </a:r>
            <a:r>
              <a:rPr lang="en-US" sz="4000" b="0" i="0" dirty="0">
                <a:solidFill>
                  <a:srgbClr val="0A0222"/>
                </a:solidFill>
                <a:effectLst/>
                <a:latin typeface="Comic Sans MS" panose="030F0702030302020204" pitchFamily="66" charset="0"/>
              </a:rPr>
              <a:t> </a:t>
            </a:r>
            <a:r>
              <a:rPr lang="en-US" sz="4000" b="0" i="0" dirty="0" err="1">
                <a:solidFill>
                  <a:srgbClr val="0A0222"/>
                </a:solidFill>
                <a:effectLst/>
                <a:latin typeface="Comic Sans MS" panose="030F0702030302020204" pitchFamily="66" charset="0"/>
              </a:rPr>
              <a:t>darželio</a:t>
            </a:r>
            <a:r>
              <a:rPr lang="en-US" sz="4000" b="0" i="0" dirty="0">
                <a:solidFill>
                  <a:srgbClr val="0A0222"/>
                </a:solidFill>
                <a:effectLst/>
                <a:latin typeface="Comic Sans MS" panose="030F0702030302020204" pitchFamily="66" charset="0"/>
              </a:rPr>
              <a:t>,</a:t>
            </a:r>
            <a:br>
              <a:rPr lang="en-US" sz="4000" dirty="0">
                <a:latin typeface="Comic Sans MS" panose="030F0702030302020204" pitchFamily="66" charset="0"/>
              </a:rPr>
            </a:br>
            <a:r>
              <a:rPr lang="en-US" sz="4000" b="0" i="0" dirty="0" err="1">
                <a:solidFill>
                  <a:srgbClr val="0A0222"/>
                </a:solidFill>
                <a:effectLst/>
                <a:latin typeface="Comic Sans MS" panose="030F0702030302020204" pitchFamily="66" charset="0"/>
              </a:rPr>
              <a:t>Ožiui</a:t>
            </a:r>
            <a:r>
              <a:rPr lang="en-US" sz="4000" b="0" i="0" dirty="0">
                <a:solidFill>
                  <a:srgbClr val="0A0222"/>
                </a:solidFill>
                <a:effectLst/>
                <a:latin typeface="Comic Sans MS" panose="030F0702030302020204" pitchFamily="66" charset="0"/>
              </a:rPr>
              <a:t> </a:t>
            </a:r>
            <a:r>
              <a:rPr lang="en-US" sz="4000" b="0" i="0" dirty="0" err="1">
                <a:solidFill>
                  <a:srgbClr val="0A0222"/>
                </a:solidFill>
                <a:effectLst/>
                <a:latin typeface="Comic Sans MS" panose="030F0702030302020204" pitchFamily="66" charset="0"/>
              </a:rPr>
              <a:t>duosim</a:t>
            </a:r>
            <a:r>
              <a:rPr lang="en-US" sz="4000" b="0" i="0" dirty="0">
                <a:solidFill>
                  <a:srgbClr val="0A0222"/>
                </a:solidFill>
                <a:effectLst/>
                <a:latin typeface="Comic Sans MS" panose="030F0702030302020204" pitchFamily="66" charset="0"/>
              </a:rPr>
              <a:t> </a:t>
            </a:r>
            <a:r>
              <a:rPr lang="en-US" sz="4000" b="0" i="0" dirty="0" err="1">
                <a:solidFill>
                  <a:srgbClr val="0A0222"/>
                </a:solidFill>
                <a:effectLst/>
                <a:latin typeface="Comic Sans MS" panose="030F0702030302020204" pitchFamily="66" charset="0"/>
              </a:rPr>
              <a:t>morką</a:t>
            </a:r>
            <a:r>
              <a:rPr lang="en-US" sz="4000" b="0" i="0" dirty="0">
                <a:solidFill>
                  <a:srgbClr val="0A0222"/>
                </a:solidFill>
                <a:effectLst/>
                <a:latin typeface="Comic Sans MS" panose="030F0702030302020204" pitchFamily="66" charset="0"/>
              </a:rPr>
              <a:t> </a:t>
            </a:r>
            <a:r>
              <a:rPr lang="en-US" sz="4000" b="0" i="0" dirty="0" err="1">
                <a:solidFill>
                  <a:srgbClr val="0A0222"/>
                </a:solidFill>
                <a:effectLst/>
                <a:latin typeface="Comic Sans MS" panose="030F0702030302020204" pitchFamily="66" charset="0"/>
              </a:rPr>
              <a:t>žalią</a:t>
            </a:r>
            <a:r>
              <a:rPr lang="en-US" sz="4000" b="0" i="0" dirty="0">
                <a:solidFill>
                  <a:srgbClr val="0A0222"/>
                </a:solidFill>
                <a:effectLst/>
                <a:latin typeface="Comic Sans MS" panose="030F0702030302020204" pitchFamily="66" charset="0"/>
              </a:rPr>
              <a:t>.</a:t>
            </a:r>
            <a:br>
              <a:rPr lang="en-US" sz="4000" dirty="0">
                <a:latin typeface="Comic Sans MS" panose="030F0702030302020204" pitchFamily="66" charset="0"/>
              </a:rPr>
            </a:br>
            <a:r>
              <a:rPr lang="en-US" sz="4000" b="0" i="0" dirty="0" err="1">
                <a:solidFill>
                  <a:srgbClr val="0A0222"/>
                </a:solidFill>
                <a:effectLst/>
                <a:latin typeface="Comic Sans MS" panose="030F0702030302020204" pitchFamily="66" charset="0"/>
              </a:rPr>
              <a:t>Opa</a:t>
            </a:r>
            <a:r>
              <a:rPr lang="en-US" sz="4000" b="0" i="0" dirty="0">
                <a:solidFill>
                  <a:srgbClr val="0A0222"/>
                </a:solidFill>
                <a:effectLst/>
                <a:latin typeface="Comic Sans MS" panose="030F0702030302020204" pitchFamily="66" charset="0"/>
              </a:rPr>
              <a:t> </a:t>
            </a:r>
            <a:r>
              <a:rPr lang="en-US" sz="4000" b="0" i="0" dirty="0" err="1">
                <a:solidFill>
                  <a:srgbClr val="0A0222"/>
                </a:solidFill>
                <a:effectLst/>
                <a:latin typeface="Comic Sans MS" panose="030F0702030302020204" pitchFamily="66" charset="0"/>
              </a:rPr>
              <a:t>opa</a:t>
            </a:r>
            <a:r>
              <a:rPr lang="en-US" sz="4000" b="0" i="0" dirty="0">
                <a:solidFill>
                  <a:srgbClr val="0A0222"/>
                </a:solidFill>
                <a:effectLst/>
                <a:latin typeface="Comic Sans MS" panose="030F0702030302020204" pitchFamily="66" charset="0"/>
              </a:rPr>
              <a:t> </a:t>
            </a:r>
            <a:r>
              <a:rPr lang="en-US" sz="4000" b="0" i="0" dirty="0" err="1">
                <a:solidFill>
                  <a:srgbClr val="0A0222"/>
                </a:solidFill>
                <a:effectLst/>
                <a:latin typeface="Comic Sans MS" panose="030F0702030302020204" pitchFamily="66" charset="0"/>
              </a:rPr>
              <a:t>opa</a:t>
            </a:r>
            <a:r>
              <a:rPr lang="en-US" sz="4000" b="0" i="0" dirty="0">
                <a:solidFill>
                  <a:srgbClr val="0A0222"/>
                </a:solidFill>
                <a:effectLst/>
                <a:latin typeface="Comic Sans MS" panose="030F0702030302020204" pitchFamily="66" charset="0"/>
              </a:rPr>
              <a:t> pa </a:t>
            </a:r>
            <a:r>
              <a:rPr lang="en-US" sz="4000" b="0" i="0" dirty="0" err="1">
                <a:solidFill>
                  <a:srgbClr val="0A0222"/>
                </a:solidFill>
                <a:effectLst/>
                <a:latin typeface="Comic Sans MS" panose="030F0702030302020204" pitchFamily="66" charset="0"/>
              </a:rPr>
              <a:t>pa</a:t>
            </a:r>
            <a:r>
              <a:rPr lang="en-US" sz="4000" b="0" i="0" dirty="0">
                <a:solidFill>
                  <a:srgbClr val="0A0222"/>
                </a:solidFill>
                <a:effectLst/>
                <a:latin typeface="Comic Sans MS" panose="030F0702030302020204" pitchFamily="66" charset="0"/>
              </a:rPr>
              <a:t> –</a:t>
            </a:r>
            <a:br>
              <a:rPr lang="en-US" sz="4000" dirty="0">
                <a:latin typeface="Comic Sans MS" panose="030F0702030302020204" pitchFamily="66" charset="0"/>
              </a:rPr>
            </a:br>
            <a:r>
              <a:rPr lang="en-US" sz="4000" b="0" i="0" dirty="0" err="1">
                <a:solidFill>
                  <a:srgbClr val="0A0222"/>
                </a:solidFill>
                <a:effectLst/>
                <a:latin typeface="Comic Sans MS" panose="030F0702030302020204" pitchFamily="66" charset="0"/>
              </a:rPr>
              <a:t>Ožiui</a:t>
            </a:r>
            <a:r>
              <a:rPr lang="en-US" sz="4000" b="0" i="0" dirty="0">
                <a:solidFill>
                  <a:srgbClr val="0A0222"/>
                </a:solidFill>
                <a:effectLst/>
                <a:latin typeface="Comic Sans MS" panose="030F0702030302020204" pitchFamily="66" charset="0"/>
              </a:rPr>
              <a:t> </a:t>
            </a:r>
            <a:r>
              <a:rPr lang="en-US" sz="4000" b="0" i="0" dirty="0" err="1">
                <a:solidFill>
                  <a:srgbClr val="0A0222"/>
                </a:solidFill>
                <a:effectLst/>
                <a:latin typeface="Comic Sans MS" panose="030F0702030302020204" pitchFamily="66" charset="0"/>
              </a:rPr>
              <a:t>morka</a:t>
            </a:r>
            <a:r>
              <a:rPr lang="en-US" sz="4000" b="0" i="0" dirty="0">
                <a:solidFill>
                  <a:srgbClr val="0A0222"/>
                </a:solidFill>
                <a:effectLst/>
                <a:latin typeface="Comic Sans MS" panose="030F0702030302020204" pitchFamily="66" charset="0"/>
              </a:rPr>
              <a:t>, tau pupa.</a:t>
            </a:r>
            <a:endParaRPr lang="en-US" sz="4000" dirty="0">
              <a:latin typeface="Comic Sans MS" panose="030F0702030302020204" pitchFamily="66" charset="0"/>
            </a:endParaRPr>
          </a:p>
        </p:txBody>
      </p:sp>
      <p:pic>
        <p:nvPicPr>
          <p:cNvPr id="4098" name="Picture 2" descr="Animals Run Cycle Animations on Behance">
            <a:extLst>
              <a:ext uri="{FF2B5EF4-FFF2-40B4-BE49-F238E27FC236}">
                <a16:creationId xmlns:a16="http://schemas.microsoft.com/office/drawing/2014/main" id="{6507B1BC-460A-4935-B97F-8757D33C2CE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56378" y="1047229"/>
            <a:ext cx="5715000" cy="568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709695"/>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6549EC03-7D92-458A-A401-5AAEE7C8EF01}"/>
              </a:ext>
            </a:extLst>
          </p:cNvPr>
          <p:cNvPicPr>
            <a:picLocks noChangeAspect="1"/>
          </p:cNvPicPr>
          <p:nvPr/>
        </p:nvPicPr>
        <p:blipFill>
          <a:blip r:embed="rId2"/>
          <a:stretch>
            <a:fillRect/>
          </a:stretch>
        </p:blipFill>
        <p:spPr>
          <a:xfrm>
            <a:off x="0" y="0"/>
            <a:ext cx="12192000" cy="6857999"/>
          </a:xfrm>
          <a:prstGeom prst="rect">
            <a:avLst/>
          </a:prstGeom>
        </p:spPr>
      </p:pic>
      <p:sp>
        <p:nvSpPr>
          <p:cNvPr id="3" name="Stačiakampis 2">
            <a:extLst>
              <a:ext uri="{FF2B5EF4-FFF2-40B4-BE49-F238E27FC236}">
                <a16:creationId xmlns:a16="http://schemas.microsoft.com/office/drawing/2014/main" id="{BD0ED4C8-9376-4A8C-B0D2-CEC0E3FA26DE}"/>
              </a:ext>
            </a:extLst>
          </p:cNvPr>
          <p:cNvSpPr/>
          <p:nvPr/>
        </p:nvSpPr>
        <p:spPr>
          <a:xfrm>
            <a:off x="361245" y="874454"/>
            <a:ext cx="6096000" cy="2554545"/>
          </a:xfrm>
          <a:prstGeom prst="rect">
            <a:avLst/>
          </a:prstGeom>
        </p:spPr>
        <p:txBody>
          <a:bodyPr>
            <a:spAutoFit/>
          </a:bodyPr>
          <a:lstStyle/>
          <a:p>
            <a:r>
              <a:rPr lang="lt-LT" sz="4000" b="0" i="0" dirty="0">
                <a:solidFill>
                  <a:srgbClr val="0A0222"/>
                </a:solidFill>
                <a:effectLst/>
                <a:latin typeface="Comic Sans MS" panose="030F0702030302020204" pitchFamily="66" charset="0"/>
              </a:rPr>
              <a:t>Vilkas kartą bandą ganė,</a:t>
            </a:r>
            <a:br>
              <a:rPr lang="lt-LT" sz="4000" dirty="0">
                <a:latin typeface="Comic Sans MS" panose="030F0702030302020204" pitchFamily="66" charset="0"/>
              </a:rPr>
            </a:br>
            <a:r>
              <a:rPr lang="lt-LT" sz="4000" b="0" i="0" dirty="0">
                <a:solidFill>
                  <a:srgbClr val="0A0222"/>
                </a:solidFill>
                <a:effectLst/>
                <a:latin typeface="Comic Sans MS" panose="030F0702030302020204" pitchFamily="66" charset="0"/>
              </a:rPr>
              <a:t>Vilkas ėsti užsimanė.</a:t>
            </a:r>
            <a:br>
              <a:rPr lang="lt-LT" sz="4000" dirty="0">
                <a:latin typeface="Comic Sans MS" panose="030F0702030302020204" pitchFamily="66" charset="0"/>
              </a:rPr>
            </a:br>
            <a:r>
              <a:rPr lang="lt-LT" sz="4000" b="0" i="0" dirty="0">
                <a:solidFill>
                  <a:srgbClr val="0A0222"/>
                </a:solidFill>
                <a:effectLst/>
                <a:latin typeface="Comic Sans MS" panose="030F0702030302020204" pitchFamily="66" charset="0"/>
              </a:rPr>
              <a:t>Vieną ožį nusivijo,</a:t>
            </a:r>
            <a:br>
              <a:rPr lang="lt-LT" sz="4000" dirty="0">
                <a:latin typeface="Comic Sans MS" panose="030F0702030302020204" pitchFamily="66" charset="0"/>
              </a:rPr>
            </a:br>
            <a:r>
              <a:rPr lang="lt-LT" sz="4000" b="0" i="0" dirty="0">
                <a:solidFill>
                  <a:srgbClr val="0A0222"/>
                </a:solidFill>
                <a:effectLst/>
                <a:latin typeface="Comic Sans MS" panose="030F0702030302020204" pitchFamily="66" charset="0"/>
              </a:rPr>
              <a:t>Vieną aviną prarijo.</a:t>
            </a:r>
            <a:endParaRPr lang="en-US" sz="4000" dirty="0">
              <a:latin typeface="Comic Sans MS" panose="030F0702030302020204" pitchFamily="66" charset="0"/>
            </a:endParaRPr>
          </a:p>
        </p:txBody>
      </p:sp>
      <p:pic>
        <p:nvPicPr>
          <p:cNvPr id="2050" name="Picture 2" descr="Värdefull avelstik vargdödad">
            <a:extLst>
              <a:ext uri="{FF2B5EF4-FFF2-40B4-BE49-F238E27FC236}">
                <a16:creationId xmlns:a16="http://schemas.microsoft.com/office/drawing/2014/main" id="{29AB09E8-619F-4BB3-9BD9-3D4643F4B48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14462" y="3172499"/>
            <a:ext cx="6206897"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7954"/>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6549EC03-7D92-458A-A401-5AAEE7C8EF01}"/>
              </a:ext>
            </a:extLst>
          </p:cNvPr>
          <p:cNvPicPr>
            <a:picLocks noChangeAspect="1"/>
          </p:cNvPicPr>
          <p:nvPr/>
        </p:nvPicPr>
        <p:blipFill>
          <a:blip r:embed="rId2"/>
          <a:stretch>
            <a:fillRect/>
          </a:stretch>
        </p:blipFill>
        <p:spPr>
          <a:xfrm>
            <a:off x="0" y="0"/>
            <a:ext cx="12192000" cy="6857999"/>
          </a:xfrm>
          <a:prstGeom prst="rect">
            <a:avLst/>
          </a:prstGeom>
        </p:spPr>
      </p:pic>
      <p:sp>
        <p:nvSpPr>
          <p:cNvPr id="3" name="Stačiakampis 2">
            <a:extLst>
              <a:ext uri="{FF2B5EF4-FFF2-40B4-BE49-F238E27FC236}">
                <a16:creationId xmlns:a16="http://schemas.microsoft.com/office/drawing/2014/main" id="{D2ACE9F9-A359-45ED-A8CF-CFC7FAE6486E}"/>
              </a:ext>
            </a:extLst>
          </p:cNvPr>
          <p:cNvSpPr/>
          <p:nvPr/>
        </p:nvSpPr>
        <p:spPr>
          <a:xfrm>
            <a:off x="293511" y="729103"/>
            <a:ext cx="6096000" cy="2554545"/>
          </a:xfrm>
          <a:prstGeom prst="rect">
            <a:avLst/>
          </a:prstGeom>
        </p:spPr>
        <p:txBody>
          <a:bodyPr>
            <a:spAutoFit/>
          </a:bodyPr>
          <a:lstStyle/>
          <a:p>
            <a:r>
              <a:rPr lang="lt-LT" sz="4000" b="0" i="0" dirty="0">
                <a:solidFill>
                  <a:srgbClr val="0A0222"/>
                </a:solidFill>
                <a:effectLst/>
                <a:latin typeface="Comic Sans MS" panose="030F0702030302020204" pitchFamily="66" charset="0"/>
              </a:rPr>
              <a:t>Zvimbia bitės po darželį,</a:t>
            </a:r>
            <a:br>
              <a:rPr lang="lt-LT" sz="4000" dirty="0">
                <a:latin typeface="Comic Sans MS" panose="030F0702030302020204" pitchFamily="66" charset="0"/>
              </a:rPr>
            </a:br>
            <a:r>
              <a:rPr lang="lt-LT" sz="4000" b="0" i="0" dirty="0">
                <a:solidFill>
                  <a:srgbClr val="0A0222"/>
                </a:solidFill>
                <a:effectLst/>
                <a:latin typeface="Comic Sans MS" panose="030F0702030302020204" pitchFamily="66" charset="0"/>
              </a:rPr>
              <a:t>Zigmas bėga per kiemelį.</a:t>
            </a:r>
            <a:br>
              <a:rPr lang="lt-LT" sz="4000" dirty="0">
                <a:latin typeface="Comic Sans MS" panose="030F0702030302020204" pitchFamily="66" charset="0"/>
              </a:rPr>
            </a:br>
            <a:r>
              <a:rPr lang="lt-LT" sz="4000" b="0" i="0" dirty="0">
                <a:solidFill>
                  <a:srgbClr val="0A0222"/>
                </a:solidFill>
                <a:effectLst/>
                <a:latin typeface="Comic Sans MS" panose="030F0702030302020204" pitchFamily="66" charset="0"/>
              </a:rPr>
              <a:t>Zigmas baimės paragaus,</a:t>
            </a:r>
            <a:br>
              <a:rPr lang="lt-LT" sz="4000" dirty="0">
                <a:latin typeface="Comic Sans MS" panose="030F0702030302020204" pitchFamily="66" charset="0"/>
              </a:rPr>
            </a:br>
            <a:r>
              <a:rPr lang="lt-LT" sz="4000" b="0" i="0" dirty="0">
                <a:solidFill>
                  <a:srgbClr val="0A0222"/>
                </a:solidFill>
                <a:effectLst/>
                <a:latin typeface="Comic Sans MS" panose="030F0702030302020204" pitchFamily="66" charset="0"/>
              </a:rPr>
              <a:t>Zigmas zuikį pasigaus.</a:t>
            </a:r>
            <a:endParaRPr lang="en-US" sz="4000" dirty="0">
              <a:latin typeface="Comic Sans MS" panose="030F0702030302020204" pitchFamily="66" charset="0"/>
            </a:endParaRPr>
          </a:p>
        </p:txBody>
      </p:sp>
      <p:pic>
        <p:nvPicPr>
          <p:cNvPr id="3076" name="Picture 4" descr="Level Up With Derived Columns: Bucketing Events For Comparison ...">
            <a:extLst>
              <a:ext uri="{FF2B5EF4-FFF2-40B4-BE49-F238E27FC236}">
                <a16:creationId xmlns:a16="http://schemas.microsoft.com/office/drawing/2014/main" id="{6A53CA22-B9A9-4173-9900-24F8DD6F7A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56977" y="173200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aveikslėlis 3">
            <a:extLst>
              <a:ext uri="{FF2B5EF4-FFF2-40B4-BE49-F238E27FC236}">
                <a16:creationId xmlns:a16="http://schemas.microsoft.com/office/drawing/2014/main" id="{24B81B43-57A8-4621-8986-2DBEDB9FF98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158035" y="3574353"/>
            <a:ext cx="2963454" cy="3024000"/>
          </a:xfrm>
          <a:prstGeom prst="rect">
            <a:avLst/>
          </a:prstGeom>
        </p:spPr>
      </p:pic>
      <p:pic>
        <p:nvPicPr>
          <p:cNvPr id="7" name="Picture 4" descr="Level Up With Derived Columns: Bucketing Events For Comparison ...">
            <a:extLst>
              <a:ext uri="{FF2B5EF4-FFF2-40B4-BE49-F238E27FC236}">
                <a16:creationId xmlns:a16="http://schemas.microsoft.com/office/drawing/2014/main" id="{B58B716A-CC4C-4645-91FF-88B4A342417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1334" y="3785756"/>
            <a:ext cx="18000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553768"/>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6549EC03-7D92-458A-A401-5AAEE7C8EF01}"/>
              </a:ext>
            </a:extLst>
          </p:cNvPr>
          <p:cNvPicPr>
            <a:picLocks noChangeAspect="1"/>
          </p:cNvPicPr>
          <p:nvPr/>
        </p:nvPicPr>
        <p:blipFill>
          <a:blip r:embed="rId2"/>
          <a:stretch>
            <a:fillRect/>
          </a:stretch>
        </p:blipFill>
        <p:spPr>
          <a:xfrm>
            <a:off x="0" y="1"/>
            <a:ext cx="12192000" cy="6857999"/>
          </a:xfrm>
          <a:prstGeom prst="rect">
            <a:avLst/>
          </a:prstGeom>
        </p:spPr>
      </p:pic>
      <p:sp>
        <p:nvSpPr>
          <p:cNvPr id="3" name="Stačiakampis 2">
            <a:extLst>
              <a:ext uri="{FF2B5EF4-FFF2-40B4-BE49-F238E27FC236}">
                <a16:creationId xmlns:a16="http://schemas.microsoft.com/office/drawing/2014/main" id="{20D339D7-87D2-425A-8439-F9D03DCB9165}"/>
              </a:ext>
            </a:extLst>
          </p:cNvPr>
          <p:cNvSpPr/>
          <p:nvPr/>
        </p:nvSpPr>
        <p:spPr>
          <a:xfrm>
            <a:off x="383821" y="1146792"/>
            <a:ext cx="6615289" cy="2554545"/>
          </a:xfrm>
          <a:prstGeom prst="rect">
            <a:avLst/>
          </a:prstGeom>
        </p:spPr>
        <p:txBody>
          <a:bodyPr wrap="square">
            <a:spAutoFit/>
          </a:bodyPr>
          <a:lstStyle/>
          <a:p>
            <a:r>
              <a:rPr lang="en-US" sz="4000" b="0" i="0" dirty="0" err="1">
                <a:solidFill>
                  <a:srgbClr val="0A0222"/>
                </a:solidFill>
                <a:effectLst/>
                <a:latin typeface="Comic Sans MS" panose="030F0702030302020204" pitchFamily="66" charset="0"/>
              </a:rPr>
              <a:t>Šunys</a:t>
            </a:r>
            <a:r>
              <a:rPr lang="en-US" sz="4000" b="0" i="0" dirty="0">
                <a:solidFill>
                  <a:srgbClr val="0A0222"/>
                </a:solidFill>
                <a:effectLst/>
                <a:latin typeface="Comic Sans MS" panose="030F0702030302020204" pitchFamily="66" charset="0"/>
              </a:rPr>
              <a:t> </a:t>
            </a:r>
            <a:r>
              <a:rPr lang="en-US" sz="4000" b="0" i="0" dirty="0" err="1">
                <a:solidFill>
                  <a:srgbClr val="0A0222"/>
                </a:solidFill>
                <a:effectLst/>
                <a:latin typeface="Comic Sans MS" panose="030F0702030302020204" pitchFamily="66" charset="0"/>
              </a:rPr>
              <a:t>cypia</a:t>
            </a:r>
            <a:r>
              <a:rPr lang="en-US" sz="4000" b="0" i="0" dirty="0">
                <a:solidFill>
                  <a:srgbClr val="0A0222"/>
                </a:solidFill>
                <a:effectLst/>
                <a:latin typeface="Comic Sans MS" panose="030F0702030302020204" pitchFamily="66" charset="0"/>
              </a:rPr>
              <a:t>, </a:t>
            </a:r>
            <a:r>
              <a:rPr lang="en-US" sz="4000" b="0" i="0" dirty="0" err="1">
                <a:solidFill>
                  <a:srgbClr val="0A0222"/>
                </a:solidFill>
                <a:effectLst/>
                <a:latin typeface="Comic Sans MS" panose="030F0702030302020204" pitchFamily="66" charset="0"/>
              </a:rPr>
              <a:t>šunys</a:t>
            </a:r>
            <a:r>
              <a:rPr lang="en-US" sz="4000" b="0" i="0" dirty="0">
                <a:solidFill>
                  <a:srgbClr val="0A0222"/>
                </a:solidFill>
                <a:effectLst/>
                <a:latin typeface="Comic Sans MS" panose="030F0702030302020204" pitchFamily="66" charset="0"/>
              </a:rPr>
              <a:t> </a:t>
            </a:r>
            <a:r>
              <a:rPr lang="en-US" sz="4000" b="0" i="0" dirty="0" err="1">
                <a:solidFill>
                  <a:srgbClr val="0A0222"/>
                </a:solidFill>
                <a:effectLst/>
                <a:latin typeface="Comic Sans MS" panose="030F0702030302020204" pitchFamily="66" charset="0"/>
              </a:rPr>
              <a:t>lojo</a:t>
            </a:r>
            <a:r>
              <a:rPr lang="en-US" sz="4000" b="0" i="0" dirty="0">
                <a:solidFill>
                  <a:srgbClr val="0A0222"/>
                </a:solidFill>
                <a:effectLst/>
                <a:latin typeface="Comic Sans MS" panose="030F0702030302020204" pitchFamily="66" charset="0"/>
              </a:rPr>
              <a:t>,</a:t>
            </a:r>
            <a:br>
              <a:rPr lang="en-US" sz="4000" dirty="0">
                <a:latin typeface="Comic Sans MS" panose="030F0702030302020204" pitchFamily="66" charset="0"/>
              </a:rPr>
            </a:br>
            <a:r>
              <a:rPr lang="en-US" sz="4000" b="0" i="0" dirty="0" err="1">
                <a:solidFill>
                  <a:srgbClr val="0A0222"/>
                </a:solidFill>
                <a:effectLst/>
                <a:latin typeface="Comic Sans MS" panose="030F0702030302020204" pitchFamily="66" charset="0"/>
              </a:rPr>
              <a:t>Šunys</a:t>
            </a:r>
            <a:r>
              <a:rPr lang="en-US" sz="4000" b="0" i="0" dirty="0">
                <a:solidFill>
                  <a:srgbClr val="0A0222"/>
                </a:solidFill>
                <a:effectLst/>
                <a:latin typeface="Comic Sans MS" panose="030F0702030302020204" pitchFamily="66" charset="0"/>
              </a:rPr>
              <a:t> </a:t>
            </a:r>
            <a:r>
              <a:rPr lang="en-US" sz="4000" b="0" i="0" dirty="0" err="1">
                <a:solidFill>
                  <a:srgbClr val="0A0222"/>
                </a:solidFill>
                <a:effectLst/>
                <a:latin typeface="Comic Sans MS" panose="030F0702030302020204" pitchFamily="66" charset="0"/>
              </a:rPr>
              <a:t>skalija</a:t>
            </a:r>
            <a:r>
              <a:rPr lang="en-US" sz="4000" b="0" i="0" dirty="0">
                <a:solidFill>
                  <a:srgbClr val="0A0222"/>
                </a:solidFill>
                <a:effectLst/>
                <a:latin typeface="Comic Sans MS" panose="030F0702030302020204" pitchFamily="66" charset="0"/>
              </a:rPr>
              <a:t> </a:t>
            </a:r>
            <a:r>
              <a:rPr lang="en-US" sz="4000" b="0" i="0" dirty="0" err="1">
                <a:solidFill>
                  <a:srgbClr val="0A0222"/>
                </a:solidFill>
                <a:effectLst/>
                <a:latin typeface="Comic Sans MS" panose="030F0702030302020204" pitchFamily="66" charset="0"/>
              </a:rPr>
              <a:t>laukuos</a:t>
            </a:r>
            <a:r>
              <a:rPr lang="en-US" sz="4000" b="0" i="0" dirty="0">
                <a:solidFill>
                  <a:srgbClr val="0A0222"/>
                </a:solidFill>
                <a:effectLst/>
                <a:latin typeface="Comic Sans MS" panose="030F0702030302020204" pitchFamily="66" charset="0"/>
              </a:rPr>
              <a:t>.</a:t>
            </a:r>
            <a:br>
              <a:rPr lang="en-US" sz="4000" dirty="0">
                <a:latin typeface="Comic Sans MS" panose="030F0702030302020204" pitchFamily="66" charset="0"/>
              </a:rPr>
            </a:br>
            <a:r>
              <a:rPr lang="en-US" sz="4000" b="0" i="0" dirty="0" err="1">
                <a:solidFill>
                  <a:srgbClr val="0A0222"/>
                </a:solidFill>
                <a:effectLst/>
                <a:latin typeface="Comic Sans MS" panose="030F0702030302020204" pitchFamily="66" charset="0"/>
              </a:rPr>
              <a:t>Šerną</a:t>
            </a:r>
            <a:r>
              <a:rPr lang="en-US" sz="4000" b="0" i="0" dirty="0">
                <a:solidFill>
                  <a:srgbClr val="0A0222"/>
                </a:solidFill>
                <a:effectLst/>
                <a:latin typeface="Comic Sans MS" panose="030F0702030302020204" pitchFamily="66" charset="0"/>
              </a:rPr>
              <a:t> </a:t>
            </a:r>
            <a:r>
              <a:rPr lang="en-US" sz="4000" b="0" i="0" dirty="0" err="1">
                <a:solidFill>
                  <a:srgbClr val="0A0222"/>
                </a:solidFill>
                <a:effectLst/>
                <a:latin typeface="Comic Sans MS" panose="030F0702030302020204" pitchFamily="66" charset="0"/>
              </a:rPr>
              <a:t>šunys</a:t>
            </a:r>
            <a:r>
              <a:rPr lang="en-US" sz="4000" b="0" i="0" dirty="0">
                <a:solidFill>
                  <a:srgbClr val="0A0222"/>
                </a:solidFill>
                <a:effectLst/>
                <a:latin typeface="Comic Sans MS" panose="030F0702030302020204" pitchFamily="66" charset="0"/>
              </a:rPr>
              <a:t> tie </a:t>
            </a:r>
            <a:r>
              <a:rPr lang="en-US" sz="4000" b="0" i="0" dirty="0" err="1">
                <a:solidFill>
                  <a:srgbClr val="0A0222"/>
                </a:solidFill>
                <a:effectLst/>
                <a:latin typeface="Comic Sans MS" panose="030F0702030302020204" pitchFamily="66" charset="0"/>
              </a:rPr>
              <a:t>medžioja</a:t>
            </a:r>
            <a:r>
              <a:rPr lang="en-US" sz="4000" b="0" i="0" dirty="0">
                <a:solidFill>
                  <a:srgbClr val="0A0222"/>
                </a:solidFill>
                <a:effectLst/>
                <a:latin typeface="Comic Sans MS" panose="030F0702030302020204" pitchFamily="66" charset="0"/>
              </a:rPr>
              <a:t>,</a:t>
            </a:r>
            <a:br>
              <a:rPr lang="en-US" sz="4000" dirty="0">
                <a:latin typeface="Comic Sans MS" panose="030F0702030302020204" pitchFamily="66" charset="0"/>
              </a:rPr>
            </a:br>
            <a:r>
              <a:rPr lang="en-US" sz="4000" b="0" i="0" dirty="0" err="1">
                <a:solidFill>
                  <a:srgbClr val="0A0222"/>
                </a:solidFill>
                <a:effectLst/>
                <a:latin typeface="Comic Sans MS" panose="030F0702030302020204" pitchFamily="66" charset="0"/>
              </a:rPr>
              <a:t>Šernas</a:t>
            </a:r>
            <a:r>
              <a:rPr lang="en-US" sz="4000" b="0" i="0" dirty="0">
                <a:solidFill>
                  <a:srgbClr val="0A0222"/>
                </a:solidFill>
                <a:effectLst/>
                <a:latin typeface="Comic Sans MS" panose="030F0702030302020204" pitchFamily="66" charset="0"/>
              </a:rPr>
              <a:t> </a:t>
            </a:r>
            <a:r>
              <a:rPr lang="en-US" sz="4000" b="0" i="0" dirty="0" err="1">
                <a:solidFill>
                  <a:srgbClr val="0A0222"/>
                </a:solidFill>
                <a:effectLst/>
                <a:latin typeface="Comic Sans MS" panose="030F0702030302020204" pitchFamily="66" charset="0"/>
              </a:rPr>
              <a:t>slepiasi</a:t>
            </a:r>
            <a:r>
              <a:rPr lang="en-US" sz="4000" b="0" i="0" dirty="0">
                <a:solidFill>
                  <a:srgbClr val="0A0222"/>
                </a:solidFill>
                <a:effectLst/>
                <a:latin typeface="Comic Sans MS" panose="030F0702030302020204" pitchFamily="66" charset="0"/>
              </a:rPr>
              <a:t> </a:t>
            </a:r>
            <a:r>
              <a:rPr lang="en-US" sz="4000" b="0" i="0" dirty="0" err="1">
                <a:solidFill>
                  <a:srgbClr val="0A0222"/>
                </a:solidFill>
                <a:effectLst/>
                <a:latin typeface="Comic Sans MS" panose="030F0702030302020204" pitchFamily="66" charset="0"/>
              </a:rPr>
              <a:t>miškuos</a:t>
            </a:r>
            <a:r>
              <a:rPr lang="en-US" sz="4000" b="0" i="0" dirty="0">
                <a:solidFill>
                  <a:srgbClr val="0A0222"/>
                </a:solidFill>
                <a:effectLst/>
                <a:latin typeface="Comic Sans MS" panose="030F0702030302020204" pitchFamily="66" charset="0"/>
              </a:rPr>
              <a:t>.</a:t>
            </a:r>
            <a:endParaRPr lang="en-US" sz="4000" dirty="0">
              <a:latin typeface="Comic Sans MS" panose="030F0702030302020204" pitchFamily="66" charset="0"/>
            </a:endParaRPr>
          </a:p>
        </p:txBody>
      </p:sp>
      <p:pic>
        <p:nvPicPr>
          <p:cNvPr id="1028" name="Picture 4" descr="Dog animation gif 7 » GIF Images Download">
            <a:extLst>
              <a:ext uri="{FF2B5EF4-FFF2-40B4-BE49-F238E27FC236}">
                <a16:creationId xmlns:a16="http://schemas.microsoft.com/office/drawing/2014/main" id="{8AB2A195-4F63-4841-9F8D-45658CA92832}"/>
              </a:ext>
            </a:extLst>
          </p:cNvPr>
          <p:cNvPicPr>
            <a:picLocks noChangeAspect="1" noChangeArrowheads="1"/>
          </p:cNvPicPr>
          <p:nvPr/>
        </p:nvPicPr>
        <p:blipFill>
          <a:blip r:embed="rId3">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3772252" y="3200307"/>
            <a:ext cx="6724650" cy="352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030455"/>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EFF5621-5FFC-4A94-B37B-BD4FFCC2E9C0}"/>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62635FCC-AF69-4BDC-99C4-4DD9CA3664EB}"/>
              </a:ext>
            </a:extLst>
          </p:cNvPr>
          <p:cNvPicPr>
            <a:picLocks noGrp="1" noChangeAspect="1"/>
          </p:cNvPicPr>
          <p:nvPr>
            <p:ph idx="1"/>
          </p:nvPr>
        </p:nvPicPr>
        <p:blipFill>
          <a:blip r:embed="rId2"/>
          <a:stretch>
            <a:fillRect/>
          </a:stretch>
        </p:blipFill>
        <p:spPr>
          <a:xfrm>
            <a:off x="-1" y="0"/>
            <a:ext cx="12192001" cy="6858000"/>
          </a:xfrm>
          <a:prstGeom prst="rect">
            <a:avLst/>
          </a:prstGeom>
        </p:spPr>
      </p:pic>
      <p:sp>
        <p:nvSpPr>
          <p:cNvPr id="3" name="Stačiakampis 2">
            <a:extLst>
              <a:ext uri="{FF2B5EF4-FFF2-40B4-BE49-F238E27FC236}">
                <a16:creationId xmlns:a16="http://schemas.microsoft.com/office/drawing/2014/main" id="{DD208305-1616-415E-BCE4-6646A444F6FF}"/>
              </a:ext>
            </a:extLst>
          </p:cNvPr>
          <p:cNvSpPr/>
          <p:nvPr/>
        </p:nvSpPr>
        <p:spPr>
          <a:xfrm>
            <a:off x="1046923" y="2413337"/>
            <a:ext cx="10515600" cy="923330"/>
          </a:xfrm>
          <a:prstGeom prst="rect">
            <a:avLst/>
          </a:prstGeom>
        </p:spPr>
        <p:txBody>
          <a:bodyPr wrap="square">
            <a:spAutoFit/>
          </a:bodyPr>
          <a:lstStyle/>
          <a:p>
            <a:pPr algn="ctr"/>
            <a:r>
              <a:rPr lang="lt-LT" sz="5400" b="1" dirty="0">
                <a:latin typeface="Comic Sans MS" panose="030F0702030302020204" pitchFamily="66" charset="0"/>
                <a:ea typeface="Calibri" panose="020F0502020204030204" pitchFamily="34" charset="0"/>
              </a:rPr>
              <a:t>„</a:t>
            </a:r>
            <a:r>
              <a:rPr lang="en-US" sz="5400" b="1" dirty="0" err="1">
                <a:latin typeface="Comic Sans MS" panose="030F0702030302020204" pitchFamily="66" charset="0"/>
              </a:rPr>
              <a:t>Pasiklydusios</a:t>
            </a:r>
            <a:r>
              <a:rPr lang="en-US" sz="5400" b="1" dirty="0">
                <a:latin typeface="Comic Sans MS" panose="030F0702030302020204" pitchFamily="66" charset="0"/>
              </a:rPr>
              <a:t> </a:t>
            </a:r>
            <a:r>
              <a:rPr lang="en-US" sz="5400" b="1" dirty="0" err="1">
                <a:latin typeface="Comic Sans MS" panose="030F0702030302020204" pitchFamily="66" charset="0"/>
              </a:rPr>
              <a:t>pasakos</a:t>
            </a:r>
            <a:r>
              <a:rPr lang="lt-LT" sz="5400" b="1" dirty="0">
                <a:latin typeface="Comic Sans MS" panose="030F0702030302020204" pitchFamily="66" charset="0"/>
                <a:ea typeface="Calibri" panose="020F0502020204030204" pitchFamily="34" charset="0"/>
              </a:rPr>
              <a:t>“</a:t>
            </a:r>
            <a:endParaRPr lang="en-US" sz="5400" dirty="0">
              <a:latin typeface="Comic Sans MS" panose="030F0702030302020204" pitchFamily="66" charset="0"/>
            </a:endParaRPr>
          </a:p>
        </p:txBody>
      </p:sp>
      <p:sp>
        <p:nvSpPr>
          <p:cNvPr id="5" name="Stačiakampis 4">
            <a:extLst>
              <a:ext uri="{FF2B5EF4-FFF2-40B4-BE49-F238E27FC236}">
                <a16:creationId xmlns:a16="http://schemas.microsoft.com/office/drawing/2014/main" id="{86FB4330-8D75-4206-8C72-0A8C0D9AF71B}"/>
              </a:ext>
            </a:extLst>
          </p:cNvPr>
          <p:cNvSpPr/>
          <p:nvPr/>
        </p:nvSpPr>
        <p:spPr>
          <a:xfrm>
            <a:off x="1703610" y="4201345"/>
            <a:ext cx="8906605" cy="1569660"/>
          </a:xfrm>
          <a:prstGeom prst="rect">
            <a:avLst/>
          </a:prstGeom>
        </p:spPr>
        <p:txBody>
          <a:bodyPr wrap="none">
            <a:spAutoFit/>
          </a:bodyPr>
          <a:lstStyle/>
          <a:p>
            <a:pPr algn="ctr"/>
            <a:r>
              <a:rPr lang="lt-LT" sz="3200" dirty="0">
                <a:latin typeface="Comic Sans MS" panose="030F0702030302020204" pitchFamily="66" charset="0"/>
              </a:rPr>
              <a:t>Perskaitykite ar išklausykite pasakų ištraukas</a:t>
            </a:r>
          </a:p>
          <a:p>
            <a:pPr algn="ctr"/>
            <a:r>
              <a:rPr lang="lt-LT" sz="3200" dirty="0">
                <a:latin typeface="Comic Sans MS" panose="030F0702030302020204" pitchFamily="66" charset="0"/>
              </a:rPr>
              <a:t> ir pasakykite kas ne taip.</a:t>
            </a:r>
            <a:endParaRPr lang="en-US" sz="3200" dirty="0">
              <a:latin typeface="Comic Sans MS" panose="030F0702030302020204" pitchFamily="66" charset="0"/>
            </a:endParaRPr>
          </a:p>
          <a:p>
            <a:pPr algn="ctr"/>
            <a:r>
              <a:rPr lang="lt-LT" sz="3200" dirty="0">
                <a:latin typeface="Comic Sans MS" panose="030F0702030302020204" pitchFamily="66" charset="0"/>
                <a:ea typeface="Calibri" panose="020F0502020204030204" pitchFamily="34" charset="0"/>
              </a:rPr>
              <a:t> </a:t>
            </a:r>
            <a:endParaRPr lang="en-US" sz="3200" dirty="0">
              <a:latin typeface="Comic Sans MS" panose="030F0702030302020204" pitchFamily="66" charset="0"/>
            </a:endParaRPr>
          </a:p>
        </p:txBody>
      </p:sp>
      <p:pic>
        <p:nvPicPr>
          <p:cNvPr id="6" name="Paveikslėlis 5">
            <a:extLst>
              <a:ext uri="{FF2B5EF4-FFF2-40B4-BE49-F238E27FC236}">
                <a16:creationId xmlns:a16="http://schemas.microsoft.com/office/drawing/2014/main" id="{747CB97B-D7D9-4EFF-BE80-98F4B82CC37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2128" y="231292"/>
            <a:ext cx="3238500" cy="1409700"/>
          </a:xfrm>
          <a:prstGeom prst="rect">
            <a:avLst/>
          </a:prstGeom>
        </p:spPr>
      </p:pic>
    </p:spTree>
    <p:extLst>
      <p:ext uri="{BB962C8B-B14F-4D97-AF65-F5344CB8AC3E}">
        <p14:creationId xmlns:p14="http://schemas.microsoft.com/office/powerpoint/2010/main" val="3616779439"/>
      </p:ext>
    </p:extLst>
  </p:cSld>
  <p:clrMapOvr>
    <a:masterClrMapping/>
  </p:clrMapOvr>
  <mc:AlternateContent xmlns:mc="http://schemas.openxmlformats.org/markup-compatibility/2006">
    <mc:Choice xmlns:p14="http://schemas.microsoft.com/office/powerpoint/2010/main" Requires="p14">
      <p:transition spd="slow" p14:dur="800" advClick="0" advTm="15000">
        <p:circle/>
      </p:transition>
    </mc:Choice>
    <mc:Fallback>
      <p:transition spd="slow" advClick="0" advTm="15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244</Words>
  <Application>Microsoft Office PowerPoint</Application>
  <PresentationFormat>Plačiaekranė</PresentationFormat>
  <Paragraphs>36</Paragraphs>
  <Slides>18</Slides>
  <Notes>0</Notes>
  <HiddenSlides>0</HiddenSlides>
  <MMClips>0</MMClips>
  <ScaleCrop>false</ScaleCrop>
  <HeadingPairs>
    <vt:vector size="6" baseType="variant">
      <vt:variant>
        <vt:lpstr>Naudojami šriftai</vt:lpstr>
      </vt:variant>
      <vt:variant>
        <vt:i4>5</vt:i4>
      </vt:variant>
      <vt:variant>
        <vt:lpstr>Tema</vt:lpstr>
      </vt:variant>
      <vt:variant>
        <vt:i4>1</vt:i4>
      </vt:variant>
      <vt:variant>
        <vt:lpstr>Skaidrių pavadinimai</vt:lpstr>
      </vt:variant>
      <vt:variant>
        <vt:i4>18</vt:i4>
      </vt:variant>
    </vt:vector>
  </HeadingPairs>
  <TitlesOfParts>
    <vt:vector size="24" baseType="lpstr">
      <vt:lpstr>Arial</vt:lpstr>
      <vt:lpstr>Calibri</vt:lpstr>
      <vt:lpstr>Calibri Light</vt:lpstr>
      <vt:lpstr>Comic Sans MS</vt:lpstr>
      <vt:lpstr>tahoma</vt:lpstr>
      <vt:lpstr>„Office“ tema</vt:lpstr>
      <vt:lpstr>      PROJEKTAS „KELIAUKIME PO RAIDŽIŲ ŠALĮ“</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PROJEKTAS „KELIAUKIME PO RAIDŽIŲ ŠALĮ“</dc:title>
  <dc:creator>20190828s</dc:creator>
  <cp:lastModifiedBy>20190828s</cp:lastModifiedBy>
  <cp:revision>18</cp:revision>
  <dcterms:created xsi:type="dcterms:W3CDTF">2020-04-26T14:01:54Z</dcterms:created>
  <dcterms:modified xsi:type="dcterms:W3CDTF">2020-04-26T18:12:58Z</dcterms:modified>
</cp:coreProperties>
</file>