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61" r:id="rId11"/>
    <p:sldId id="262" r:id="rId12"/>
    <p:sldId id="263" r:id="rId13"/>
    <p:sldId id="274" r:id="rId14"/>
    <p:sldId id="264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1679444-5216-4C07-849C-9B542552E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0C77F60-5C97-4ED7-9904-BEA97FE1D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63A93A6C-413E-490A-8BE6-74BA5C45E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CB161B99-2A2E-4A7E-A49D-96D0D044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AE17F544-211E-4E1F-8CC3-6EA98C03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E49BE54-6D7B-4C25-806E-5C07C2A9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xmlns="" id="{F79DE2AA-3439-483B-83D3-EA34522AB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E2013CB9-B0D1-44A4-85F7-781F714A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717186F-F63E-4B18-99A4-77F6D0A5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5701A7B8-E2B7-4C1F-9A3A-8EDFA34F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xmlns="" id="{AE86F6E0-3406-444F-A5F7-8E0B26A4A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xmlns="" id="{5A28E621-4B47-42C1-AB8A-ACEF0BA11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55D19FB9-BDF3-48F4-9031-9ED72EE4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3093E987-4337-4949-B7CE-22FCBF39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9B3F53FB-6171-40E6-8F55-C68559A4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DF84C95-B07E-413C-B6F3-F2831BC6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06B1391A-C701-426E-A22A-31A9A899E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688749BD-8DAF-47DE-AC9B-8DB33BE4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7E4C7A87-F29B-4039-8974-0E5FEB4A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D899B152-AB0B-458D-BFC7-2BA1E1AA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8AAC2F1-6DBE-4235-BC33-2DD5D188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F5D50245-0AEE-4009-919F-CA713C53E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61160A82-E9F5-40E4-AEA2-8D438CE0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DD305F16-CDA2-4873-8FC1-1600E36D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33CC110A-DBF3-4897-81E4-992668C1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E850331-010C-47FA-BB3C-BCB5D7CE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9454B807-B9D5-4636-AEAB-971868CEA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1E9FF9C7-F53D-474F-8F9A-0281FE333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F8F41468-88ED-46B9-9B38-B25A1032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967B2E08-3534-4438-BFC9-1780C4FF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553420A3-EC5C-4EFE-804D-9D32521D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2F14855-E9E3-4060-880C-BE8B6CC3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1F24AF17-E151-4F2E-9139-806F5C5BE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234EFFA0-2DD0-4101-AB3D-4EB6DA3D4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32EEED1A-99AA-44EB-A400-98FABC645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02F618C6-51B5-4BF7-B495-828D7ABC7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xmlns="" id="{99D1CDEC-A05B-4A62-BFAC-C0FAADD4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2FBAFB79-089F-4549-892D-5663F123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xmlns="" id="{390E9FD2-1D07-4258-A50B-7DA0C04B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2D051D9-DAA2-4C59-AE79-C8F0E64C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xmlns="" id="{6BE5ADEC-FEF5-494E-AEE7-62F50FB3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A3A43B5A-D744-4BDE-BFA2-ABC22FAC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xmlns="" id="{CF115645-A5B9-4436-B16F-DC7FB4D8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xmlns="" id="{84836845-0C7B-4961-B1B7-5CBE529B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40D02401-5BB8-4F7E-8196-2076C007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xmlns="" id="{8EADB044-D946-40D2-B412-2CCEC7C7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CFE4923-37FE-41A0-A85B-7EE0ACC9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693C3033-33E7-4876-A574-E2B87C15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A6B01474-4129-4749-8CEC-DEE2A194C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17BA7ABA-C37A-4C5E-9670-52B8D437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1CD09CE4-DFF4-4E17-AE07-C6454F6E2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8F3D8441-9249-40C5-A5B9-B65A2517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F7CCB04-7ACB-4E99-8272-D9A38FEF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xmlns="" id="{5339363D-D05C-48AB-8F9C-72467B2B4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7A1A4294-4720-45BD-9FFF-5DD111262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E5ABD551-83A9-47E3-BB17-644429B9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55324C76-A586-4E09-B2B4-9D3E6920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5B622C9B-AEC3-4070-AC2D-498FE7A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2F7C012B-0D69-4A4F-977C-77C3DC59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0787BEC5-A300-4A54-9FB3-2C98BCEC2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BD351F0A-9814-4717-A78C-6477312CB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EFC704F4-5C4D-4674-A295-5D21D561C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4C0FF7C0-03D3-4445-91C0-D68943CF9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CB6A572B-9925-420D-8165-9D2F17D67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AD1244B-359E-4DDF-8F75-703A1D5E4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65" y="304800"/>
            <a:ext cx="11926957" cy="3816626"/>
          </a:xfrm>
        </p:spPr>
        <p:txBody>
          <a:bodyPr>
            <a:normAutofit fontScale="90000"/>
          </a:bodyPr>
          <a:lstStyle/>
          <a:p>
            <a:r>
              <a:rPr lang="lt-LT" sz="6600" b="1" dirty="0">
                <a:latin typeface="Comic Sans MS" panose="030F0702030302020204" pitchFamily="66" charset="0"/>
              </a:rPr>
              <a:t/>
            </a:r>
            <a:br>
              <a:rPr lang="lt-LT" sz="6600" b="1" dirty="0">
                <a:latin typeface="Comic Sans MS" panose="030F0702030302020204" pitchFamily="66" charset="0"/>
              </a:rPr>
            </a:br>
            <a:r>
              <a:rPr lang="lt-LT" sz="6600" b="1" dirty="0">
                <a:latin typeface="Comic Sans MS" panose="030F0702030302020204" pitchFamily="66" charset="0"/>
              </a:rPr>
              <a:t/>
            </a:r>
            <a:br>
              <a:rPr lang="lt-LT" sz="6600" b="1" dirty="0">
                <a:latin typeface="Comic Sans MS" panose="030F0702030302020204" pitchFamily="66" charset="0"/>
              </a:rPr>
            </a:br>
            <a:r>
              <a:rPr lang="lt-LT" sz="6600" b="1" dirty="0">
                <a:latin typeface="Comic Sans MS" panose="030F0702030302020204" pitchFamily="66" charset="0"/>
              </a:rPr>
              <a:t/>
            </a:r>
            <a:br>
              <a:rPr lang="lt-LT" sz="6600" b="1" dirty="0">
                <a:latin typeface="Comic Sans MS" panose="030F0702030302020204" pitchFamily="66" charset="0"/>
              </a:rPr>
            </a:br>
            <a:r>
              <a:rPr lang="lt-LT" sz="6600" b="1" dirty="0">
                <a:latin typeface="Comic Sans MS" panose="030F0702030302020204" pitchFamily="66" charset="0"/>
              </a:rPr>
              <a:t/>
            </a:r>
            <a:br>
              <a:rPr lang="lt-LT" sz="6600" b="1" dirty="0">
                <a:latin typeface="Comic Sans MS" panose="030F0702030302020204" pitchFamily="66" charset="0"/>
              </a:rPr>
            </a:br>
            <a:r>
              <a:rPr lang="lt-LT" sz="6600" b="1" dirty="0">
                <a:latin typeface="Comic Sans MS" panose="030F0702030302020204" pitchFamily="66" charset="0"/>
              </a:rPr>
              <a:t/>
            </a:r>
            <a:br>
              <a:rPr lang="lt-LT" sz="6600" b="1" dirty="0">
                <a:latin typeface="Comic Sans MS" panose="030F0702030302020204" pitchFamily="66" charset="0"/>
              </a:rPr>
            </a:br>
            <a:r>
              <a:rPr lang="lt-LT" sz="6600" b="1" dirty="0">
                <a:latin typeface="Comic Sans MS" panose="030F0702030302020204" pitchFamily="66" charset="0"/>
              </a:rPr>
              <a:t/>
            </a:r>
            <a:br>
              <a:rPr lang="lt-LT" sz="6600" b="1" dirty="0">
                <a:latin typeface="Comic Sans MS" panose="030F0702030302020204" pitchFamily="66" charset="0"/>
              </a:rPr>
            </a:br>
            <a:r>
              <a:rPr lang="lt-LT" b="1" dirty="0">
                <a:latin typeface="Comic Sans MS" panose="030F0702030302020204" pitchFamily="66" charset="0"/>
              </a:rPr>
              <a:t>PROJEKTAS</a:t>
            </a:r>
            <a:r>
              <a:rPr lang="lt-LT" sz="6600" b="1" dirty="0">
                <a:latin typeface="Comic Sans MS" panose="030F0702030302020204" pitchFamily="66" charset="0"/>
              </a:rPr>
              <a:t/>
            </a:r>
            <a:br>
              <a:rPr lang="lt-LT" sz="6600" b="1" dirty="0">
                <a:latin typeface="Comic Sans MS" panose="030F0702030302020204" pitchFamily="66" charset="0"/>
              </a:rPr>
            </a:br>
            <a:r>
              <a:rPr lang="lt-LT" b="1" dirty="0">
                <a:latin typeface="Comic Sans MS" panose="030F0702030302020204" pitchFamily="66" charset="0"/>
              </a:rPr>
              <a:t>„KELIAUKIME PO RAIDŽIŲ ŠALĮ“</a:t>
            </a:r>
            <a:endParaRPr lang="en-US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E0CC38CB-120C-4B08-A44A-D22D387C0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1758"/>
            <a:ext cx="9144000" cy="2107094"/>
          </a:xfrm>
        </p:spPr>
        <p:txBody>
          <a:bodyPr/>
          <a:lstStyle/>
          <a:p>
            <a:r>
              <a:rPr lang="lt-LT" b="1" dirty="0">
                <a:latin typeface="Comic Sans MS" panose="030F0702030302020204" pitchFamily="66" charset="0"/>
              </a:rPr>
              <a:t>Kauno lopšelis-darželis „Liepaitė“</a:t>
            </a:r>
          </a:p>
          <a:p>
            <a:r>
              <a:rPr lang="lt-LT" b="1" dirty="0">
                <a:latin typeface="Comic Sans MS" panose="030F0702030302020204" pitchFamily="66" charset="0"/>
              </a:rPr>
              <a:t>Parengė: Rasa </a:t>
            </a:r>
            <a:r>
              <a:rPr lang="lt-LT" b="1" dirty="0" err="1">
                <a:latin typeface="Comic Sans MS" panose="030F0702030302020204" pitchFamily="66" charset="0"/>
              </a:rPr>
              <a:t>Barvainienė</a:t>
            </a:r>
            <a:r>
              <a:rPr lang="lt-LT" b="1" dirty="0">
                <a:latin typeface="Comic Sans MS" panose="030F0702030302020204" pitchFamily="66" charset="0"/>
              </a:rPr>
              <a:t>, Aistė </a:t>
            </a:r>
            <a:r>
              <a:rPr lang="lt-LT" b="1" dirty="0" err="1">
                <a:latin typeface="Comic Sans MS" panose="030F0702030302020204" pitchFamily="66" charset="0"/>
              </a:rPr>
              <a:t>Guobė</a:t>
            </a:r>
            <a:r>
              <a:rPr lang="lt-LT" b="1" dirty="0">
                <a:latin typeface="Comic Sans MS" panose="030F0702030302020204" pitchFamily="66" charset="0"/>
              </a:rPr>
              <a:t>, Renata </a:t>
            </a:r>
            <a:r>
              <a:rPr lang="lt-LT" b="1" dirty="0" err="1">
                <a:latin typeface="Comic Sans MS" panose="030F0702030302020204" pitchFamily="66" charset="0"/>
              </a:rPr>
              <a:t>Grėbliūnė</a:t>
            </a:r>
            <a:r>
              <a:rPr lang="lt-LT" b="1" dirty="0">
                <a:latin typeface="Comic Sans MS" panose="030F0702030302020204" pitchFamily="66" charset="0"/>
              </a:rPr>
              <a:t>, Violeta </a:t>
            </a:r>
            <a:r>
              <a:rPr lang="lt-LT" b="1" dirty="0" err="1">
                <a:latin typeface="Comic Sans MS" panose="030F0702030302020204" pitchFamily="66" charset="0"/>
              </a:rPr>
              <a:t>Viknienė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9DBF8FBD-1C99-44C7-B249-822B69827D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437" y="3048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EFF5621-5FFC-4A94-B37B-BD4FFCC2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xmlns="" id="{62635FCC-AF69-4BDC-99C4-4DD9CA366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xmlns="" id="{C8A2FCE5-BD4B-4433-9E22-B9A5DD77229B}"/>
              </a:ext>
            </a:extLst>
          </p:cNvPr>
          <p:cNvSpPr/>
          <p:nvPr/>
        </p:nvSpPr>
        <p:spPr>
          <a:xfrm>
            <a:off x="738384" y="2731053"/>
            <a:ext cx="102787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  <a:ea typeface="Calibri" panose="020F0502020204030204" pitchFamily="34" charset="0"/>
              </a:rPr>
              <a:t>„</a:t>
            </a:r>
            <a:r>
              <a:rPr lang="en-US" sz="40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Ką</a:t>
            </a:r>
            <a:r>
              <a:rPr lang="en-US" sz="4000" b="1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apie</a:t>
            </a:r>
            <a:r>
              <a:rPr lang="en-US" sz="4000" b="1" dirty="0">
                <a:latin typeface="Comic Sans MS" panose="030F0702030302020204" pitchFamily="66" charset="0"/>
                <a:ea typeface="Calibri" panose="020F0502020204030204" pitchFamily="34" charset="0"/>
              </a:rPr>
              <a:t> mane </a:t>
            </a:r>
            <a:r>
              <a:rPr lang="en-US" sz="40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sako</a:t>
            </a:r>
            <a:r>
              <a:rPr lang="en-US" sz="4000" b="1" dirty="0">
                <a:latin typeface="Comic Sans MS" panose="030F0702030302020204" pitchFamily="66" charset="0"/>
                <a:ea typeface="Calibri" panose="020F0502020204030204" pitchFamily="34" charset="0"/>
              </a:rPr>
              <a:t> mano </a:t>
            </a:r>
            <a:r>
              <a:rPr lang="en-US" sz="40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vardo</a:t>
            </a:r>
            <a:r>
              <a:rPr lang="en-US" sz="4000" b="1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raidės</a:t>
            </a:r>
            <a:r>
              <a:rPr lang="en-US" sz="4000" b="1" dirty="0">
                <a:latin typeface="Comic Sans MS" panose="030F0702030302020204" pitchFamily="66" charset="0"/>
                <a:ea typeface="Calibri" panose="020F0502020204030204" pitchFamily="34" charset="0"/>
              </a:rPr>
              <a:t>?”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1E689FA3-087C-4E2F-9B2F-E831B5B00FF4}"/>
              </a:ext>
            </a:extLst>
          </p:cNvPr>
          <p:cNvSpPr/>
          <p:nvPr/>
        </p:nvSpPr>
        <p:spPr>
          <a:xfrm>
            <a:off x="1307361" y="3881735"/>
            <a:ext cx="9850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Ant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lapo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popieriaus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užrašykite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vaiko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vardą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kiekvienai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vardo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raidei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kartu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su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vaiku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sugalvokite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būdvardį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kuris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atspindėtų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tą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raidę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lt-LT" sz="24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Pvz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Kajus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– K-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kantrus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, A-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atkaklus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, J –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jautrus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ir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t.t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91C02585-020D-4AA4-9447-6B3A9D4CB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70" y="286441"/>
            <a:ext cx="2883658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EFF5621-5FFC-4A94-B37B-BD4FFCC2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xmlns="" id="{62635FCC-AF69-4BDC-99C4-4DD9CA366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xmlns="" id="{DD208305-1616-415E-BCE4-6646A444F6FF}"/>
              </a:ext>
            </a:extLst>
          </p:cNvPr>
          <p:cNvSpPr/>
          <p:nvPr/>
        </p:nvSpPr>
        <p:spPr>
          <a:xfrm>
            <a:off x="1046923" y="2413337"/>
            <a:ext cx="1051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6000" b="1" dirty="0">
                <a:latin typeface="Comic Sans MS" panose="030F0702030302020204" pitchFamily="66" charset="0"/>
                <a:ea typeface="Calibri" panose="020F0502020204030204" pitchFamily="34" charset="0"/>
              </a:rPr>
              <a:t>„Pasakyk vienu žodžiu“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86FB4330-8D75-4206-8C72-0A8C0D9AF71B}"/>
              </a:ext>
            </a:extLst>
          </p:cNvPr>
          <p:cNvSpPr/>
          <p:nvPr/>
        </p:nvSpPr>
        <p:spPr>
          <a:xfrm>
            <a:off x="1703610" y="4201345"/>
            <a:ext cx="8784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latin typeface="Comic Sans MS" panose="030F0702030302020204" pitchFamily="66" charset="0"/>
                <a:ea typeface="Calibri" panose="020F0502020204030204" pitchFamily="34" charset="0"/>
              </a:rPr>
              <a:t>Pasakykite vienu žodžių, kas tai per daiktai, kuriuos matote.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747CB97B-D7D9-4EFF-BE80-98F4B82CC3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128" y="231292"/>
            <a:ext cx="32385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EFF5621-5FFC-4A94-B37B-BD4FFCC2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xmlns="" id="{62635FCC-AF69-4BDC-99C4-4DD9CA366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A7C4AEBC-8051-4D58-B9EF-0B958F02B0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2187" y="2835734"/>
            <a:ext cx="2898077" cy="2952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609614A8-1C44-45DC-BF74-3779A29331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820" y="1899766"/>
            <a:ext cx="2464951" cy="1980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959424FE-402D-4B9D-AB66-3FFEE40553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1231" y="1755734"/>
            <a:ext cx="2160000" cy="2160000"/>
          </a:xfrm>
          <a:prstGeom prst="rect">
            <a:avLst/>
          </a:prstGeom>
        </p:spPr>
      </p:pic>
      <p:sp>
        <p:nvSpPr>
          <p:cNvPr id="12" name="Stačiakampis 11">
            <a:extLst>
              <a:ext uri="{FF2B5EF4-FFF2-40B4-BE49-F238E27FC236}">
                <a16:creationId xmlns:a16="http://schemas.microsoft.com/office/drawing/2014/main" xmlns="" id="{01B4047C-3B5A-421F-AFD6-26A66786AF71}"/>
              </a:ext>
            </a:extLst>
          </p:cNvPr>
          <p:cNvSpPr/>
          <p:nvPr/>
        </p:nvSpPr>
        <p:spPr>
          <a:xfrm>
            <a:off x="733778" y="370834"/>
            <a:ext cx="751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4000" b="1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„Pasakyk vienu žodžiu“</a:t>
            </a:r>
            <a:endParaRPr lang="en-US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aveikslėlis 12">
            <a:extLst>
              <a:ext uri="{FF2B5EF4-FFF2-40B4-BE49-F238E27FC236}">
                <a16:creationId xmlns:a16="http://schemas.microsoft.com/office/drawing/2014/main" xmlns="" id="{A512E851-2E25-400A-8F28-AE7C9EBBFD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81" t="4115" r="8933" b="14074"/>
          <a:stretch/>
        </p:blipFill>
        <p:spPr>
          <a:xfrm>
            <a:off x="8086929" y="4187351"/>
            <a:ext cx="2295546" cy="2520000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xmlns="" id="{AFFCD002-B2B2-4057-89A5-3B5327047A0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398" y="4311734"/>
            <a:ext cx="4329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EFF5621-5FFC-4A94-B37B-BD4FFCC2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xmlns="" id="{62635FCC-AF69-4BDC-99C4-4DD9CA366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xmlns="" id="{4EB009EE-200B-41B1-BD74-E3A50130D497}"/>
              </a:ext>
            </a:extLst>
          </p:cNvPr>
          <p:cNvSpPr/>
          <p:nvPr/>
        </p:nvSpPr>
        <p:spPr>
          <a:xfrm>
            <a:off x="499528" y="755777"/>
            <a:ext cx="5197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3600" b="1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„Pasakyk vienu žodžiu“</a:t>
            </a:r>
            <a:endParaRPr lang="en-US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A93B1EB4-DAF2-4393-8315-AF4CBB85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54"/>
          <a:stretch/>
        </p:blipFill>
        <p:spPr>
          <a:xfrm>
            <a:off x="2689756" y="1898344"/>
            <a:ext cx="4801105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EFF5621-5FFC-4A94-B37B-BD4FFCC2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xmlns="" id="{62635FCC-AF69-4BDC-99C4-4DD9CA366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xmlns="" id="{096EFAC9-C2BF-4848-A42D-9C057C38D3BC}"/>
              </a:ext>
            </a:extLst>
          </p:cNvPr>
          <p:cNvSpPr/>
          <p:nvPr/>
        </p:nvSpPr>
        <p:spPr>
          <a:xfrm>
            <a:off x="838200" y="600568"/>
            <a:ext cx="5197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3600" b="1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„Pasakyk vienu žodžiu“</a:t>
            </a:r>
            <a:endParaRPr lang="en-US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0A853BDD-19D2-4DAC-911C-9D435C0140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904" y="4152632"/>
            <a:ext cx="2502000" cy="1800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D9DB8C29-614F-4C75-A94D-A132BDD0F5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658" y="1841660"/>
            <a:ext cx="2506883" cy="2160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0874C336-6A42-4069-9293-C48E7B8B0F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5488" y="2474344"/>
            <a:ext cx="2861368" cy="1800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47016CA8-952C-4EB8-B71F-527930C074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276"/>
          <a:stretch/>
        </p:blipFill>
        <p:spPr>
          <a:xfrm>
            <a:off x="8111626" y="4469482"/>
            <a:ext cx="3097339" cy="2160000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981C8819-C150-4776-A52B-D275B3DC9D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568"/>
          <a:stretch/>
        </p:blipFill>
        <p:spPr>
          <a:xfrm>
            <a:off x="3887149" y="3839895"/>
            <a:ext cx="324144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EFF5621-5FFC-4A94-B37B-BD4FFCC2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xmlns="" id="{62635FCC-AF69-4BDC-99C4-4DD9CA366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xmlns="" id="{BCE85953-D504-4857-8E22-5E4B9B061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46" y="546280"/>
            <a:ext cx="5511262" cy="963251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83B77188-30B1-46DA-80F4-B9EC1B17B2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415"/>
          <a:stretch/>
        </p:blipFill>
        <p:spPr>
          <a:xfrm>
            <a:off x="292369" y="4332875"/>
            <a:ext cx="3198303" cy="2160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49AB2910-DE79-4888-B34B-CD11B7690E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66"/>
          <a:stretch/>
        </p:blipFill>
        <p:spPr>
          <a:xfrm>
            <a:off x="3919537" y="4151720"/>
            <a:ext cx="1623306" cy="2160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6B76B613-9831-4E5E-97D0-4777926227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66"/>
          <a:stretch/>
        </p:blipFill>
        <p:spPr>
          <a:xfrm>
            <a:off x="8141467" y="4443692"/>
            <a:ext cx="1267642" cy="1800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2FEE497C-4773-4F43-8F07-93BD366531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355"/>
          <a:stretch/>
        </p:blipFill>
        <p:spPr>
          <a:xfrm>
            <a:off x="5602960" y="4035922"/>
            <a:ext cx="2238375" cy="2391595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5E26CFBB-5450-493B-8C3A-A6FF2C952F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66"/>
          <a:stretch/>
        </p:blipFill>
        <p:spPr>
          <a:xfrm>
            <a:off x="9833004" y="4449484"/>
            <a:ext cx="195970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EFF5621-5FFC-4A94-B37B-BD4FFCC2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xmlns="" id="{62635FCC-AF69-4BDC-99C4-4DD9CA366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xmlns="" id="{847113ED-542B-4F75-B007-769330640BED}"/>
              </a:ext>
            </a:extLst>
          </p:cNvPr>
          <p:cNvSpPr/>
          <p:nvPr/>
        </p:nvSpPr>
        <p:spPr>
          <a:xfrm>
            <a:off x="2939678" y="2228671"/>
            <a:ext cx="59522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Karūna</a:t>
            </a:r>
            <a:r>
              <a:rPr lang="en-US" sz="6000" b="1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mamai</a:t>
            </a:r>
            <a:r>
              <a:rPr lang="en-US" sz="6000" b="1" dirty="0">
                <a:latin typeface="Comic Sans MS" panose="030F0702030302020204" pitchFamily="66" charset="0"/>
                <a:ea typeface="Calibri" panose="020F0502020204030204" pitchFamily="34" charset="0"/>
              </a:rPr>
              <a:t>. 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2969EF31-5437-4325-A2CF-E1230B8FCF0E}"/>
              </a:ext>
            </a:extLst>
          </p:cNvPr>
          <p:cNvSpPr/>
          <p:nvPr/>
        </p:nvSpPr>
        <p:spPr>
          <a:xfrm>
            <a:off x="2939678" y="3812678"/>
            <a:ext cx="6304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Iš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antrinių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žaliavų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gaminkite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karūną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mamai</a:t>
            </a:r>
            <a:r>
              <a:rPr lang="lt-LT" sz="2400" dirty="0"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61EE6AE1-9A79-4A3A-8B66-F0A665CA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04" y="163721"/>
            <a:ext cx="3237257" cy="1408298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09EAC04E-727F-49FA-8B3E-6428CD2C7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193" y="4918887"/>
            <a:ext cx="3237257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EFF5621-5FFC-4A94-B37B-BD4FFCC2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xmlns="" id="{62635FCC-AF69-4BDC-99C4-4DD9CA366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xmlns="" id="{1CACDEBD-2B2C-418A-B7D9-6F45ACD08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673" y="3176663"/>
            <a:ext cx="4560203" cy="3420152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68207E54-DA45-4FB3-A66D-510EB3FCD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854" y="3816915"/>
            <a:ext cx="4834547" cy="2328874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889866C6-4925-47F7-8A1D-2F539D105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690" y="361266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EFF5621-5FFC-4A94-B37B-BD4FFCC2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xmlns="" id="{62635FCC-AF69-4BDC-99C4-4DD9CA366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CAF25717-779F-4902-B66C-13C889FBC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48"/>
          <a:stretch/>
        </p:blipFill>
        <p:spPr>
          <a:xfrm>
            <a:off x="325636" y="1118415"/>
            <a:ext cx="11540728" cy="4036681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xmlns="" id="{C04B41DB-6D6A-4037-97B4-6322D0D16A11}"/>
              </a:ext>
            </a:extLst>
          </p:cNvPr>
          <p:cNvSpPr/>
          <p:nvPr/>
        </p:nvSpPr>
        <p:spPr>
          <a:xfrm>
            <a:off x="1467556" y="5892800"/>
            <a:ext cx="8365066" cy="7224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</a:rPr>
              <a:t>Projekto „Keliaukime po raidžių šalį“ 3 savaitės (04.20- 04.24) užduotys: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EFF5621-5FFC-4A94-B37B-BD4FFCC2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xmlns="" id="{62635FCC-AF69-4BDC-99C4-4DD9CA366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06017"/>
            <a:ext cx="12192001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xmlns="" id="{351D62F9-87A5-40E1-BE1D-D30216E07A6F}"/>
              </a:ext>
            </a:extLst>
          </p:cNvPr>
          <p:cNvSpPr/>
          <p:nvPr/>
        </p:nvSpPr>
        <p:spPr>
          <a:xfrm>
            <a:off x="2633812" y="2660978"/>
            <a:ext cx="66688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  <a:ea typeface="Calibri" panose="020F0502020204030204" pitchFamily="34" charset="0"/>
              </a:rPr>
              <a:t>„</a:t>
            </a:r>
            <a:r>
              <a:rPr lang="en-US" sz="60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Piešimo</a:t>
            </a:r>
            <a:r>
              <a:rPr lang="en-US" sz="6000" b="1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dėžutė</a:t>
            </a:r>
            <a:r>
              <a:rPr lang="en-US" sz="6000" b="1" dirty="0">
                <a:latin typeface="Comic Sans MS" panose="030F0702030302020204" pitchFamily="66" charset="0"/>
                <a:ea typeface="Calibri" panose="020F0502020204030204" pitchFamily="34" charset="0"/>
              </a:rPr>
              <a:t>” 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7FE67AEA-3E0D-406E-865C-688D46E8ADEC}"/>
              </a:ext>
            </a:extLst>
          </p:cNvPr>
          <p:cNvSpPr/>
          <p:nvPr/>
        </p:nvSpPr>
        <p:spPr>
          <a:xfrm>
            <a:off x="556592" y="4046766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Pasigaminkite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piešimo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smėliu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dėžutę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– į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negilią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, bet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plačią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dėžutę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įpilkite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smėlio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jeigų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neturite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galite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manų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kruopų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ar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miltų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. 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Pasiūlykite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vaikui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pakeverzoti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parašyti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ar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nukopijuoti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jūsų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lapelyje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užrašytą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raidę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Hq GIF - Find on GIFER">
            <a:extLst>
              <a:ext uri="{FF2B5EF4-FFF2-40B4-BE49-F238E27FC236}">
                <a16:creationId xmlns:a16="http://schemas.microsoft.com/office/drawing/2014/main" xmlns="" id="{E17F5363-68A3-45DE-8050-C262F34B31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7" y="9525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EFF5621-5FFC-4A94-B37B-BD4FFCC2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xmlns="" id="{62635FCC-AF69-4BDC-99C4-4DD9CA366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xmlns="" id="{BB2ED85D-3933-430F-BC44-717111E7C92C}"/>
              </a:ext>
            </a:extLst>
          </p:cNvPr>
          <p:cNvSpPr/>
          <p:nvPr/>
        </p:nvSpPr>
        <p:spPr>
          <a:xfrm>
            <a:off x="1775745" y="2634734"/>
            <a:ext cx="8640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  <a:ea typeface="Calibri" panose="020F0502020204030204" pitchFamily="34" charset="0"/>
              </a:rPr>
              <a:t>„Mano </a:t>
            </a:r>
            <a:r>
              <a:rPr lang="en-US" sz="60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vardo</a:t>
            </a:r>
            <a:r>
              <a:rPr lang="en-US" sz="6000" b="1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reikšmė</a:t>
            </a:r>
            <a:r>
              <a:rPr lang="en-US" sz="6000" b="1" dirty="0">
                <a:latin typeface="Comic Sans MS" panose="030F0702030302020204" pitchFamily="66" charset="0"/>
                <a:ea typeface="Calibri" panose="020F0502020204030204" pitchFamily="34" charset="0"/>
              </a:rPr>
              <a:t>” 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C615EB16-0B29-435D-ACB9-4138F2E07B76}"/>
              </a:ext>
            </a:extLst>
          </p:cNvPr>
          <p:cNvSpPr/>
          <p:nvPr/>
        </p:nvSpPr>
        <p:spPr>
          <a:xfrm>
            <a:off x="424070" y="4330868"/>
            <a:ext cx="9992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Kartu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paieškokite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vaiko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vardo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reikšmės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ją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perskaitykite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, o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vaikas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tegul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pasirinkta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dailės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technika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ir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priemon</a:t>
            </a:r>
            <a:r>
              <a:rPr lang="lt-LT" sz="2400" dirty="0">
                <a:latin typeface="Comic Sans MS" panose="030F0702030302020204" pitchFamily="66" charset="0"/>
                <a:ea typeface="Calibri" panose="020F0502020204030204" pitchFamily="34" charset="0"/>
              </a:rPr>
              <a:t>ė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mis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atvaizduoja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Animated Gif Letters - ClipArt Best">
            <a:extLst>
              <a:ext uri="{FF2B5EF4-FFF2-40B4-BE49-F238E27FC236}">
                <a16:creationId xmlns:a16="http://schemas.microsoft.com/office/drawing/2014/main" xmlns="" id="{A0D490A3-39B6-4182-A787-1D6563160C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1" y="287388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EFF5621-5FFC-4A94-B37B-BD4FFCC2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xmlns="" id="{62635FCC-AF69-4BDC-99C4-4DD9CA366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xmlns="" id="{13E462B8-3E99-45BD-A2E3-F746C6609CB5}"/>
              </a:ext>
            </a:extLst>
          </p:cNvPr>
          <p:cNvSpPr/>
          <p:nvPr/>
        </p:nvSpPr>
        <p:spPr>
          <a:xfrm>
            <a:off x="2638161" y="2581725"/>
            <a:ext cx="69156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  <a:ea typeface="Calibri" panose="020F0502020204030204" pitchFamily="34" charset="0"/>
              </a:rPr>
              <a:t>„</a:t>
            </a:r>
            <a:r>
              <a:rPr lang="en-US" sz="60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Stilingos</a:t>
            </a:r>
            <a:r>
              <a:rPr lang="en-US" sz="6000" b="1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raidės</a:t>
            </a:r>
            <a:r>
              <a:rPr lang="en-US" sz="6000" b="1" dirty="0">
                <a:latin typeface="Comic Sans MS" panose="030F0702030302020204" pitchFamily="66" charset="0"/>
                <a:ea typeface="Calibri" panose="020F0502020204030204" pitchFamily="34" charset="0"/>
              </a:rPr>
              <a:t>” 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42CF2F80-4411-41E9-A003-BCB1C0364952}"/>
              </a:ext>
            </a:extLst>
          </p:cNvPr>
          <p:cNvSpPr/>
          <p:nvPr/>
        </p:nvSpPr>
        <p:spPr>
          <a:xfrm>
            <a:off x="2945136" y="4164136"/>
            <a:ext cx="6378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Nuspalvinkite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stilizuokite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pateiktas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raides</a:t>
            </a:r>
            <a:r>
              <a:rPr lang="lt-LT" sz="2400" dirty="0"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23FB595-3C39-49D8-8871-35FE2FD87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717"/>
          <a:stretch/>
        </p:blipFill>
        <p:spPr>
          <a:xfrm>
            <a:off x="582915" y="365125"/>
            <a:ext cx="224007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xmlns="" id="{483FE69D-87AF-4905-AF08-AD8EC3505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59" r="10494"/>
          <a:stretch/>
        </p:blipFill>
        <p:spPr>
          <a:xfrm>
            <a:off x="0" y="1159395"/>
            <a:ext cx="6316005" cy="4788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5F84B6C7-CC9C-4BEE-803D-85249339E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10" r="15760" b="1720"/>
          <a:stretch/>
        </p:blipFill>
        <p:spPr>
          <a:xfrm>
            <a:off x="6096000" y="1177395"/>
            <a:ext cx="5229063" cy="46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xmlns="" id="{C6298A64-603B-497C-8563-58D3755BC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92" t="9911" r="16959" b="15270"/>
          <a:stretch/>
        </p:blipFill>
        <p:spPr>
          <a:xfrm>
            <a:off x="763921" y="1287682"/>
            <a:ext cx="5760057" cy="5292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389B6A79-2CB1-4694-92D1-7A39C7ED5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24" r="-312" b="5158"/>
          <a:stretch/>
        </p:blipFill>
        <p:spPr>
          <a:xfrm>
            <a:off x="6691369" y="1399821"/>
            <a:ext cx="4736710" cy="49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A0F38B61-4742-4E0F-B2D7-B1D22299D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04" b="12980"/>
          <a:stretch/>
        </p:blipFill>
        <p:spPr>
          <a:xfrm>
            <a:off x="6406977" y="1185334"/>
            <a:ext cx="5017769" cy="5364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854C8E19-72BF-462D-88C9-CAA677261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42" r="3482" b="11052"/>
          <a:stretch/>
        </p:blipFill>
        <p:spPr>
          <a:xfrm>
            <a:off x="767251" y="1061154"/>
            <a:ext cx="4861322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xmlns="" id="{CAE93ABB-6333-4A43-A5A0-DC4B7B22C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60" y="316089"/>
            <a:ext cx="4236683" cy="6337242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BB0E0752-17DA-4702-8807-DD0D43BC5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898" y="1174044"/>
            <a:ext cx="4121907" cy="509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196</Words>
  <Application>Microsoft Office PowerPoint</Application>
  <PresentationFormat>Pasirinktinai</PresentationFormat>
  <Paragraphs>20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18" baseType="lpstr">
      <vt:lpstr>„Office“ tema</vt:lpstr>
      <vt:lpstr>      PROJEKTAS „KELIAUKIME PO RAIDŽIŲ ŠALĮ“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PROJEKTAS „KELIAUKIME PO RAIDŽIŲ ŠALĮ“</dc:title>
  <dc:creator>20190828s</dc:creator>
  <cp:lastModifiedBy>Naudotojas</cp:lastModifiedBy>
  <cp:revision>25</cp:revision>
  <dcterms:created xsi:type="dcterms:W3CDTF">2020-03-27T05:23:56Z</dcterms:created>
  <dcterms:modified xsi:type="dcterms:W3CDTF">2020-04-20T09:00:58Z</dcterms:modified>
</cp:coreProperties>
</file>