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59B6185-829D-4584-B01A-E3E21D9A8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5BDC2F7-427E-4AA9-96DF-2D8EC3DA0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E578F22-7416-4A54-83A3-F37878FB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74032E7-1550-46C1-8E27-EBB58F6E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35E7D7A-A70A-4327-97C9-81B6CD81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6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25EA250-6797-41AA-AE96-4466A2C05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E03FF1F1-8282-41AF-BD31-300867B67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29A95F1-A167-4CA4-A067-84046F41A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FFA8636-4A68-43CA-80A2-BF9295150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7BDF6A7-088D-423C-95F6-B3D41E80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45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C4DBF050-F926-4175-815B-8449427E6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69F0ACD1-6215-4FE8-AAB4-CDA239534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8D96054-1096-4C2C-AFF4-583B2555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0C31F6B-2505-46F1-9595-101F4F85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1AC7C38-1A26-413C-A6C7-1483067F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30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18A8535-98BE-47DC-95F6-346690738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F8F6EA5-B599-4E45-B795-74B54B69A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38AD8E1-495A-4125-97FB-B28F93AB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7461E56-6698-4100-8478-655EAB07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9DF7F4C-A886-48F4-ABCA-F393ED9D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14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4B6C7DF-A312-47A2-A893-2C0C4B23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EB28617-DE4E-4030-8849-2E929B64C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486DE14-3C93-454F-8927-8FFB7633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D9FE5E6-76B4-41D6-9B1A-81C61B02A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1E26011-A1BD-4D1D-BB23-FCC17297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51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ADB9A6C-66F1-4D40-B40E-6EEC8C4A0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F642501-397F-48FD-9D56-CA18AE615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09666C10-4BA2-4296-8787-B78D270C0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856411CD-52A6-4AAA-AAA6-A7F62CC5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17D5C141-E4A1-430F-ADC8-29E9BD60D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7E96485F-3C83-49D5-9648-799DC91D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85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5C60919-2655-4AA4-9B66-CCB0315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62E17A0-9CEF-4FD3-A19D-6444F8FC4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6B8F21E2-ADA8-48E5-9F7C-E247B29C1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2B311E2-829F-418D-AFAA-F6998A504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D6E9D82D-61A0-48E0-BBE2-C12DD449F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E5113A02-D0C3-4B81-BD7F-4C806C1A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759C9967-7CB8-43E9-9F87-0056CF98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993EFEC2-1B2B-4BFB-810F-EC76A4D2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17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1D43E8F-FC5A-42A8-8742-FA553E46B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EBA656D2-387F-49C7-B52F-FC86ECB4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6A84ACD2-25E0-4D70-97C4-E3751E869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E01BE2ED-17BA-45E6-BB31-83E7F739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7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9C8357B3-E197-41D5-8FAE-911F4A444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452E66A-F26B-4F7E-8EE2-1A4EEF97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C03CF2E4-BE5D-4F02-86C2-557FA433A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03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FCBD126-A589-4060-B848-EDCD0638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F140A73-0C92-4DA7-BD6A-A00E6F628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009B77D5-94BB-415A-8448-1DB7DEFAE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46B66E9A-745E-48C2-9B85-67B4F69F1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1C92029B-FC13-4228-979C-2308BAB6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18615777-27FA-4948-976E-4008C2EF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57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F6655CA-3900-47D2-8600-FF3835DF7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6D03760F-A0D3-4513-AE48-0C67BF10B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B22B7ED6-2C56-470F-B244-007A7D429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AEC3FB30-9E8D-4315-8CA0-FE49B3956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321B2AB9-775F-4418-B265-A763BC7C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739E6427-8C96-44B4-B0F9-14CBFCE7F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66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09658B26-D522-46D9-B156-0181655B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679C496-270D-42F4-A461-9ED555E5D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F28E36C-36D1-4F67-9654-7E3D2967F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B6D8AD5-5436-4D7C-9EEB-A72436874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5688B19-F028-44D1-A83C-2B3F14C74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4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08658EAD-000E-4A1A-B312-618C15C97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31F34387-4011-45FB-A0FC-C68FB7186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670" y="1122363"/>
            <a:ext cx="9634330" cy="2387600"/>
          </a:xfrm>
        </p:spPr>
        <p:txBody>
          <a:bodyPr/>
          <a:lstStyle/>
          <a:p>
            <a:r>
              <a:rPr lang="lt-LT" dirty="0">
                <a:latin typeface="Comic Sans MS" panose="030F0702030302020204" pitchFamily="66" charset="0"/>
              </a:rPr>
              <a:t>EMOCIJOS IR JAUSMAI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A47389C-F774-421C-A56D-0D65437AC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2326"/>
            <a:ext cx="9144000" cy="1529935"/>
          </a:xfrm>
        </p:spPr>
        <p:txBody>
          <a:bodyPr/>
          <a:lstStyle/>
          <a:p>
            <a:r>
              <a:rPr lang="lt-LT" dirty="0">
                <a:latin typeface="Comic Sans MS" panose="030F0702030302020204" pitchFamily="66" charset="0"/>
              </a:rPr>
              <a:t>Kauno lopšelis- darželis „Liepaitė“</a:t>
            </a:r>
          </a:p>
          <a:p>
            <a:r>
              <a:rPr lang="lt-LT" dirty="0">
                <a:latin typeface="Comic Sans MS" panose="030F0702030302020204" pitchFamily="66" charset="0"/>
              </a:rPr>
              <a:t>Parengė: Rasa </a:t>
            </a:r>
            <a:r>
              <a:rPr lang="lt-LT" dirty="0" err="1">
                <a:latin typeface="Comic Sans MS" panose="030F0702030302020204" pitchFamily="66" charset="0"/>
              </a:rPr>
              <a:t>Barvainienė</a:t>
            </a:r>
            <a:endParaRPr lang="lt-LT" dirty="0">
              <a:latin typeface="Comic Sans MS" panose="030F0702030302020204" pitchFamily="66" charset="0"/>
            </a:endParaRPr>
          </a:p>
          <a:p>
            <a:r>
              <a:rPr lang="lt-LT" dirty="0">
                <a:latin typeface="Comic Sans MS" panose="030F0702030302020204" pitchFamily="66" charset="0"/>
              </a:rPr>
              <a:t>Aistė </a:t>
            </a:r>
            <a:r>
              <a:rPr lang="lt-LT" dirty="0" err="1">
                <a:latin typeface="Comic Sans MS" panose="030F0702030302020204" pitchFamily="66" charset="0"/>
              </a:rPr>
              <a:t>Guobė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0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35C531E-AB00-45B3-82BB-943675A9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389C92C6-D162-4BDF-9BB2-4347CC79B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inčių burbulas: debesėlis 6">
            <a:extLst>
              <a:ext uri="{FF2B5EF4-FFF2-40B4-BE49-F238E27FC236}">
                <a16:creationId xmlns:a16="http://schemas.microsoft.com/office/drawing/2014/main" id="{B146EF49-4A9E-46DF-B6BC-D13C0F37648E}"/>
              </a:ext>
            </a:extLst>
          </p:cNvPr>
          <p:cNvSpPr/>
          <p:nvPr/>
        </p:nvSpPr>
        <p:spPr>
          <a:xfrm>
            <a:off x="1444487" y="1298713"/>
            <a:ext cx="4464994" cy="2549956"/>
          </a:xfrm>
          <a:prstGeom prst="cloudCallout">
            <a:avLst>
              <a:gd name="adj1" fmla="val 5631465"/>
              <a:gd name="adj2" fmla="val 162775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ŠAUNUOLIAI,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PUIKIAI ATLIKOTE U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ŽDUOTIS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5F4450E2-DC82-4CB4-A7D5-7EB418742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43" y="3848669"/>
            <a:ext cx="2844000" cy="284400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282885FA-2351-4B02-B627-CC70128EE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160" y="4295822"/>
            <a:ext cx="2463888" cy="2115025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B9CEB2AB-6915-4A16-A14A-C11EBE7A6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029" y="4363795"/>
            <a:ext cx="4791871" cy="2328874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AACD97E8-3F17-421B-A81F-816302F2E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6669" y="2313335"/>
            <a:ext cx="2231329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24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BC99FB3-4683-47A2-8475-28C17BC8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0D410BBA-A0BA-4AB0-A022-8F2A73D63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7359DF6-3358-4689-ADA3-97EBAFD8A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2" y="48345"/>
            <a:ext cx="3719772" cy="486000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6E3D1180-5445-4931-9F3C-CD505F4B6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52" y="4948102"/>
            <a:ext cx="1920406" cy="1694835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5531A0F2-B093-483F-8C2D-1B78F60E4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052" y="4452556"/>
            <a:ext cx="1920406" cy="1694835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024F8F89-EEC8-4A0B-BAF0-2C3660C53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872" y="5045876"/>
            <a:ext cx="1920406" cy="1694835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55FEE900-D559-4A96-B01D-7AFE57C02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180" y="768626"/>
            <a:ext cx="3164098" cy="3334573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CB0AADC8-92B8-4476-BA70-BC0E715A9D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7744" y="3985279"/>
            <a:ext cx="2304000" cy="2304000"/>
          </a:xfrm>
          <a:prstGeom prst="rect">
            <a:avLst/>
          </a:prstGeom>
        </p:spPr>
      </p:pic>
      <p:sp>
        <p:nvSpPr>
          <p:cNvPr id="12" name="Minčių burbulas: debesėlis 11">
            <a:extLst>
              <a:ext uri="{FF2B5EF4-FFF2-40B4-BE49-F238E27FC236}">
                <a16:creationId xmlns:a16="http://schemas.microsoft.com/office/drawing/2014/main" id="{7BF16D58-94EB-4A3F-AEB1-BA869C9A9A75}"/>
              </a:ext>
            </a:extLst>
          </p:cNvPr>
          <p:cNvSpPr/>
          <p:nvPr/>
        </p:nvSpPr>
        <p:spPr>
          <a:xfrm>
            <a:off x="3799336" y="1236941"/>
            <a:ext cx="4284490" cy="2557669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SVEIKI VAIKAI, AŠ – LINKSMUOLIS IR  KVIEČIU VISUS KARTU ATLIKTI MANO SUGALVOTAS UŽDUOTIS.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3A69F2EC-2810-4720-8C54-AF132139CA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7819" y="5299973"/>
            <a:ext cx="1036410" cy="1219306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C689C09E-40AD-424A-9A94-D70AFAE7CF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7812" y="3985278"/>
            <a:ext cx="889466" cy="727573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6E04B636-CBEB-40D6-92C2-8A978D9FD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0792" y="3910557"/>
            <a:ext cx="889466" cy="727573"/>
          </a:xfrm>
          <a:prstGeom prst="rect">
            <a:avLst/>
          </a:prstGeom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773A27BF-5BD2-4E94-95BF-98BE89D20B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14" y="4237394"/>
            <a:ext cx="889466" cy="727573"/>
          </a:xfrm>
          <a:prstGeom prst="rect">
            <a:avLst/>
          </a:prstGeom>
        </p:spPr>
      </p:pic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C63EF6C5-8A17-43D4-8E2D-853A90CC48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4910" y="5691853"/>
            <a:ext cx="889466" cy="727573"/>
          </a:xfrm>
          <a:prstGeom prst="rect">
            <a:avLst/>
          </a:prstGeom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id="{1E900F71-94D4-4FA6-956D-A3672D5172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049" y="5800830"/>
            <a:ext cx="889466" cy="727573"/>
          </a:xfrm>
          <a:prstGeom prst="rect">
            <a:avLst/>
          </a:prstGeom>
        </p:spPr>
      </p:pic>
      <p:pic>
        <p:nvPicPr>
          <p:cNvPr id="19" name="Paveikslėlis 18">
            <a:extLst>
              <a:ext uri="{FF2B5EF4-FFF2-40B4-BE49-F238E27FC236}">
                <a16:creationId xmlns:a16="http://schemas.microsoft.com/office/drawing/2014/main" id="{15CF95C2-A1D9-431E-9A88-E959C8275D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3608" y="3375626"/>
            <a:ext cx="889466" cy="727573"/>
          </a:xfrm>
          <a:prstGeom prst="rect">
            <a:avLst/>
          </a:prstGeom>
        </p:spPr>
      </p:pic>
      <p:pic>
        <p:nvPicPr>
          <p:cNvPr id="20" name="Paveikslėlis 19">
            <a:extLst>
              <a:ext uri="{FF2B5EF4-FFF2-40B4-BE49-F238E27FC236}">
                <a16:creationId xmlns:a16="http://schemas.microsoft.com/office/drawing/2014/main" id="{C9F1F73A-A2BC-4BE2-BA22-C4DC62969B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7108" y="4527626"/>
            <a:ext cx="1036410" cy="1219306"/>
          </a:xfrm>
          <a:prstGeom prst="rect">
            <a:avLst/>
          </a:prstGeom>
        </p:spPr>
      </p:pic>
      <p:pic>
        <p:nvPicPr>
          <p:cNvPr id="21" name="Paveikslėlis 20">
            <a:extLst>
              <a:ext uri="{FF2B5EF4-FFF2-40B4-BE49-F238E27FC236}">
                <a16:creationId xmlns:a16="http://schemas.microsoft.com/office/drawing/2014/main" id="{01E9C154-60EE-46A6-8838-0A9741117D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0932" y="4349064"/>
            <a:ext cx="889466" cy="727573"/>
          </a:xfrm>
          <a:prstGeom prst="rect">
            <a:avLst/>
          </a:prstGeom>
        </p:spPr>
      </p:pic>
      <p:pic>
        <p:nvPicPr>
          <p:cNvPr id="22" name="Paveikslėlis 21">
            <a:extLst>
              <a:ext uri="{FF2B5EF4-FFF2-40B4-BE49-F238E27FC236}">
                <a16:creationId xmlns:a16="http://schemas.microsoft.com/office/drawing/2014/main" id="{853F7DEF-5F4C-4CB4-822F-73659E5DC3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3215" y="6013138"/>
            <a:ext cx="889466" cy="727573"/>
          </a:xfrm>
          <a:prstGeom prst="rect">
            <a:avLst/>
          </a:prstGeom>
        </p:spPr>
      </p:pic>
      <p:pic>
        <p:nvPicPr>
          <p:cNvPr id="23" name="Paveikslėlis 22">
            <a:extLst>
              <a:ext uri="{FF2B5EF4-FFF2-40B4-BE49-F238E27FC236}">
                <a16:creationId xmlns:a16="http://schemas.microsoft.com/office/drawing/2014/main" id="{98FD12E8-6929-4C75-BF42-34C676E0A3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91382" y="8040998"/>
            <a:ext cx="889466" cy="727573"/>
          </a:xfrm>
          <a:prstGeom prst="rect">
            <a:avLst/>
          </a:prstGeom>
        </p:spPr>
      </p:pic>
      <p:pic>
        <p:nvPicPr>
          <p:cNvPr id="24" name="Paveikslėlis 23">
            <a:extLst>
              <a:ext uri="{FF2B5EF4-FFF2-40B4-BE49-F238E27FC236}">
                <a16:creationId xmlns:a16="http://schemas.microsoft.com/office/drawing/2014/main" id="{88C0EB2F-DCF6-4149-BD64-E88D704BCD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3525" y="3739412"/>
            <a:ext cx="889466" cy="72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5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35C531E-AB00-45B3-82BB-943675A9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389C92C6-D162-4BDF-9BB2-4347CC79B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truktūrinė schema: sprendimas 4">
            <a:extLst>
              <a:ext uri="{FF2B5EF4-FFF2-40B4-BE49-F238E27FC236}">
                <a16:creationId xmlns:a16="http://schemas.microsoft.com/office/drawing/2014/main" id="{765F9B57-1D21-460F-8D98-CC41100C9DFB}"/>
              </a:ext>
            </a:extLst>
          </p:cNvPr>
          <p:cNvSpPr/>
          <p:nvPr/>
        </p:nvSpPr>
        <p:spPr>
          <a:xfrm>
            <a:off x="533401" y="1527582"/>
            <a:ext cx="1689651" cy="183600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Jungtis: lenkta 12">
            <a:extLst>
              <a:ext uri="{FF2B5EF4-FFF2-40B4-BE49-F238E27FC236}">
                <a16:creationId xmlns:a16="http://schemas.microsoft.com/office/drawing/2014/main" id="{4E310AE7-044F-4CB9-9E94-53BA8C14260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88516" y="3416005"/>
            <a:ext cx="669755" cy="490333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Jungtis: lenkta 15">
            <a:extLst>
              <a:ext uri="{FF2B5EF4-FFF2-40B4-BE49-F238E27FC236}">
                <a16:creationId xmlns:a16="http://schemas.microsoft.com/office/drawing/2014/main" id="{746E168D-48B8-4C31-9878-1E23E4D32FFA}"/>
              </a:ext>
            </a:extLst>
          </p:cNvPr>
          <p:cNvCxnSpPr/>
          <p:nvPr/>
        </p:nvCxnSpPr>
        <p:spPr>
          <a:xfrm rot="5400000">
            <a:off x="1244308" y="4106515"/>
            <a:ext cx="791299" cy="457201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Jungtis: lenkta 17">
            <a:extLst>
              <a:ext uri="{FF2B5EF4-FFF2-40B4-BE49-F238E27FC236}">
                <a16:creationId xmlns:a16="http://schemas.microsoft.com/office/drawing/2014/main" id="{2995B597-DAB9-4D34-AD24-1579141CD907}"/>
              </a:ext>
            </a:extLst>
          </p:cNvPr>
          <p:cNvCxnSpPr/>
          <p:nvPr/>
        </p:nvCxnSpPr>
        <p:spPr>
          <a:xfrm rot="16200000" flipH="1">
            <a:off x="1397974" y="4744147"/>
            <a:ext cx="483967" cy="457201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Jungtis: lenkta 19">
            <a:extLst>
              <a:ext uri="{FF2B5EF4-FFF2-40B4-BE49-F238E27FC236}">
                <a16:creationId xmlns:a16="http://schemas.microsoft.com/office/drawing/2014/main" id="{40FC5448-D6B0-4EA8-83CB-83B4062CF2D1}"/>
              </a:ext>
            </a:extLst>
          </p:cNvPr>
          <p:cNvCxnSpPr/>
          <p:nvPr/>
        </p:nvCxnSpPr>
        <p:spPr>
          <a:xfrm rot="5400000">
            <a:off x="1232455" y="5393635"/>
            <a:ext cx="815007" cy="457201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Struktūrinė schema: priešprieša 20">
            <a:extLst>
              <a:ext uri="{FF2B5EF4-FFF2-40B4-BE49-F238E27FC236}">
                <a16:creationId xmlns:a16="http://schemas.microsoft.com/office/drawing/2014/main" id="{45F421B8-A10E-4DEB-A03C-D64084B4BCF6}"/>
              </a:ext>
            </a:extLst>
          </p:cNvPr>
          <p:cNvSpPr/>
          <p:nvPr/>
        </p:nvSpPr>
        <p:spPr>
          <a:xfrm rot="18062186">
            <a:off x="1445068" y="3977178"/>
            <a:ext cx="612913" cy="548928"/>
          </a:xfrm>
          <a:prstGeom prst="flowChartCol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Struktūrinė schema: priešprieša 21">
            <a:extLst>
              <a:ext uri="{FF2B5EF4-FFF2-40B4-BE49-F238E27FC236}">
                <a16:creationId xmlns:a16="http://schemas.microsoft.com/office/drawing/2014/main" id="{3D633EF9-A9EF-4D82-812D-C0CB62C67C67}"/>
              </a:ext>
            </a:extLst>
          </p:cNvPr>
          <p:cNvSpPr/>
          <p:nvPr/>
        </p:nvSpPr>
        <p:spPr>
          <a:xfrm rot="16200000">
            <a:off x="1575478" y="4971478"/>
            <a:ext cx="612913" cy="548928"/>
          </a:xfrm>
          <a:prstGeom prst="flowChartCol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Struktūrinė schema: sprendimas 22">
            <a:extLst>
              <a:ext uri="{FF2B5EF4-FFF2-40B4-BE49-F238E27FC236}">
                <a16:creationId xmlns:a16="http://schemas.microsoft.com/office/drawing/2014/main" id="{894D7893-F2B4-4E3A-A09B-EDB0009D0A8B}"/>
              </a:ext>
            </a:extLst>
          </p:cNvPr>
          <p:cNvSpPr/>
          <p:nvPr/>
        </p:nvSpPr>
        <p:spPr>
          <a:xfrm>
            <a:off x="3863008" y="1746491"/>
            <a:ext cx="1563756" cy="1844847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Jungtis: lenkta 24">
            <a:extLst>
              <a:ext uri="{FF2B5EF4-FFF2-40B4-BE49-F238E27FC236}">
                <a16:creationId xmlns:a16="http://schemas.microsoft.com/office/drawing/2014/main" id="{F26201E1-44A2-43EE-9008-F45BFDDA1072}"/>
              </a:ext>
            </a:extLst>
          </p:cNvPr>
          <p:cNvCxnSpPr>
            <a:cxnSpLocks/>
            <a:stCxn id="23" idx="2"/>
          </p:cNvCxnSpPr>
          <p:nvPr/>
        </p:nvCxnSpPr>
        <p:spPr>
          <a:xfrm rot="16200000" flipH="1">
            <a:off x="4503626" y="3732598"/>
            <a:ext cx="1064400" cy="781880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Jungtis: lenkta 27">
            <a:extLst>
              <a:ext uri="{FF2B5EF4-FFF2-40B4-BE49-F238E27FC236}">
                <a16:creationId xmlns:a16="http://schemas.microsoft.com/office/drawing/2014/main" id="{584D1672-CA3B-4C5B-B484-2A254A86A860}"/>
              </a:ext>
            </a:extLst>
          </p:cNvPr>
          <p:cNvCxnSpPr/>
          <p:nvPr/>
        </p:nvCxnSpPr>
        <p:spPr>
          <a:xfrm rot="5400000">
            <a:off x="4431366" y="4756045"/>
            <a:ext cx="1056520" cy="934277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Jungtis: lenkta 29">
            <a:extLst>
              <a:ext uri="{FF2B5EF4-FFF2-40B4-BE49-F238E27FC236}">
                <a16:creationId xmlns:a16="http://schemas.microsoft.com/office/drawing/2014/main" id="{67FC8D0C-6CA1-4E87-86A3-7DEDF2FD6723}"/>
              </a:ext>
            </a:extLst>
          </p:cNvPr>
          <p:cNvCxnSpPr/>
          <p:nvPr/>
        </p:nvCxnSpPr>
        <p:spPr>
          <a:xfrm rot="16200000" flipH="1">
            <a:off x="4445274" y="5819788"/>
            <a:ext cx="780446" cy="659517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Struktūrinė schema: priešprieša 30">
            <a:extLst>
              <a:ext uri="{FF2B5EF4-FFF2-40B4-BE49-F238E27FC236}">
                <a16:creationId xmlns:a16="http://schemas.microsoft.com/office/drawing/2014/main" id="{486796DB-1699-4348-9049-17570629058B}"/>
              </a:ext>
            </a:extLst>
          </p:cNvPr>
          <p:cNvSpPr/>
          <p:nvPr/>
        </p:nvSpPr>
        <p:spPr>
          <a:xfrm>
            <a:off x="3641031" y="2219739"/>
            <a:ext cx="457200" cy="9144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Struktūrinė schema: priešprieša 31">
            <a:extLst>
              <a:ext uri="{FF2B5EF4-FFF2-40B4-BE49-F238E27FC236}">
                <a16:creationId xmlns:a16="http://schemas.microsoft.com/office/drawing/2014/main" id="{413B3EDD-B137-4D20-909A-CC202D86B663}"/>
              </a:ext>
            </a:extLst>
          </p:cNvPr>
          <p:cNvSpPr/>
          <p:nvPr/>
        </p:nvSpPr>
        <p:spPr>
          <a:xfrm>
            <a:off x="5198164" y="2219739"/>
            <a:ext cx="457200" cy="9144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Struktūrinė schema: priešprieša 32">
            <a:extLst>
              <a:ext uri="{FF2B5EF4-FFF2-40B4-BE49-F238E27FC236}">
                <a16:creationId xmlns:a16="http://schemas.microsoft.com/office/drawing/2014/main" id="{30B15BB5-D6EC-4366-8BCB-D950AEC95658}"/>
              </a:ext>
            </a:extLst>
          </p:cNvPr>
          <p:cNvSpPr/>
          <p:nvPr/>
        </p:nvSpPr>
        <p:spPr>
          <a:xfrm rot="15268145">
            <a:off x="4210245" y="5493494"/>
            <a:ext cx="612913" cy="523778"/>
          </a:xfrm>
          <a:prstGeom prst="flowChartCol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Struktūrinė schema: priešprieša 33">
            <a:extLst>
              <a:ext uri="{FF2B5EF4-FFF2-40B4-BE49-F238E27FC236}">
                <a16:creationId xmlns:a16="http://schemas.microsoft.com/office/drawing/2014/main" id="{FEDA2F88-9BA0-4B14-902C-482B1D98EE0B}"/>
              </a:ext>
            </a:extLst>
          </p:cNvPr>
          <p:cNvSpPr/>
          <p:nvPr/>
        </p:nvSpPr>
        <p:spPr>
          <a:xfrm rot="17052088">
            <a:off x="5125863" y="4416520"/>
            <a:ext cx="612913" cy="548928"/>
          </a:xfrm>
          <a:prstGeom prst="flowChartCol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Slinktis: horizontali 34">
            <a:extLst>
              <a:ext uri="{FF2B5EF4-FFF2-40B4-BE49-F238E27FC236}">
                <a16:creationId xmlns:a16="http://schemas.microsoft.com/office/drawing/2014/main" id="{7354AC80-AFFF-4B26-9A4D-FF809371A989}"/>
              </a:ext>
            </a:extLst>
          </p:cNvPr>
          <p:cNvSpPr/>
          <p:nvPr/>
        </p:nvSpPr>
        <p:spPr>
          <a:xfrm>
            <a:off x="7066720" y="1746491"/>
            <a:ext cx="4608445" cy="2507457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NUPIEŠK AITVARAMS VEIDELIUS. VIENĄ LINKSMĄ, KITĄ LIŪDNĄ. 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37" name="Jungtis: lenkta 36">
            <a:extLst>
              <a:ext uri="{FF2B5EF4-FFF2-40B4-BE49-F238E27FC236}">
                <a16:creationId xmlns:a16="http://schemas.microsoft.com/office/drawing/2014/main" id="{20F543F3-7DA1-42F7-9A14-14B6EFE66635}"/>
              </a:ext>
            </a:extLst>
          </p:cNvPr>
          <p:cNvCxnSpPr>
            <a:stCxn id="5" idx="0"/>
          </p:cNvCxnSpPr>
          <p:nvPr/>
        </p:nvCxnSpPr>
        <p:spPr>
          <a:xfrm rot="16200000" flipV="1">
            <a:off x="740332" y="889687"/>
            <a:ext cx="878225" cy="397566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Struktūrinė schema: priešprieša 37">
            <a:extLst>
              <a:ext uri="{FF2B5EF4-FFF2-40B4-BE49-F238E27FC236}">
                <a16:creationId xmlns:a16="http://schemas.microsoft.com/office/drawing/2014/main" id="{B459F08A-B97D-4927-A95E-73ECCDDD3BC9}"/>
              </a:ext>
            </a:extLst>
          </p:cNvPr>
          <p:cNvSpPr/>
          <p:nvPr/>
        </p:nvSpPr>
        <p:spPr>
          <a:xfrm rot="3296576">
            <a:off x="1077729" y="936157"/>
            <a:ext cx="397567" cy="443873"/>
          </a:xfrm>
          <a:prstGeom prst="flowChartCol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99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35C531E-AB00-45B3-82BB-943675A9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389C92C6-D162-4BDF-9BB2-4347CC79B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nktis: horizontali 2">
            <a:extLst>
              <a:ext uri="{FF2B5EF4-FFF2-40B4-BE49-F238E27FC236}">
                <a16:creationId xmlns:a16="http://schemas.microsoft.com/office/drawing/2014/main" id="{ACCE6408-BF1A-4142-A926-5697C83A5DF9}"/>
              </a:ext>
            </a:extLst>
          </p:cNvPr>
          <p:cNvSpPr/>
          <p:nvPr/>
        </p:nvSpPr>
        <p:spPr>
          <a:xfrm>
            <a:off x="450574" y="3021496"/>
            <a:ext cx="5115339" cy="310100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Comic Sans MS" panose="030F0702030302020204" pitchFamily="66" charset="0"/>
              </a:rPr>
              <a:t>Žuvys plaukia ir dainuoja,</a:t>
            </a:r>
            <a:br>
              <a:rPr lang="lt-LT" sz="2000" dirty="0">
                <a:latin typeface="Comic Sans MS" panose="030F0702030302020204" pitchFamily="66" charset="0"/>
              </a:rPr>
            </a:br>
            <a:r>
              <a:rPr lang="lt-LT" sz="2000" dirty="0">
                <a:latin typeface="Comic Sans MS" panose="030F0702030302020204" pitchFamily="66" charset="0"/>
              </a:rPr>
              <a:t>Uodegom linksmai mosuoja.</a:t>
            </a:r>
            <a:br>
              <a:rPr lang="lt-LT" sz="2000" dirty="0">
                <a:latin typeface="Comic Sans MS" panose="030F0702030302020204" pitchFamily="66" charset="0"/>
              </a:rPr>
            </a:br>
            <a:r>
              <a:rPr lang="lt-LT" sz="2000" dirty="0">
                <a:latin typeface="Comic Sans MS" panose="030F0702030302020204" pitchFamily="66" charset="0"/>
              </a:rPr>
              <a:t>Nieks negirdi jų dainų,</a:t>
            </a:r>
            <a:br>
              <a:rPr lang="lt-LT" sz="2000" dirty="0">
                <a:latin typeface="Comic Sans MS" panose="030F0702030302020204" pitchFamily="66" charset="0"/>
              </a:rPr>
            </a:br>
            <a:r>
              <a:rPr lang="lt-LT" sz="2000" dirty="0">
                <a:latin typeface="Comic Sans MS" panose="030F0702030302020204" pitchFamily="66" charset="0"/>
              </a:rPr>
              <a:t>Bet vis tiek žuvims smagu!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67408DE3-4328-435B-B7B9-FBD42696DE96}"/>
              </a:ext>
            </a:extLst>
          </p:cNvPr>
          <p:cNvSpPr/>
          <p:nvPr/>
        </p:nvSpPr>
        <p:spPr>
          <a:xfrm>
            <a:off x="838199" y="569843"/>
            <a:ext cx="10691192" cy="12324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 panose="030F0702030302020204" pitchFamily="66" charset="0"/>
              </a:rPr>
              <a:t>PERSKAITYK EILĖRAŠTUKĄ IR PAGALVOK, KOKĮ VEIDELĮ GALĖTUM NUPIEŠTI. JAU SUGALVOJAI? TAI NUPIEŠK.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18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35C531E-AB00-45B3-82BB-943675A9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389C92C6-D162-4BDF-9BB2-4347CC79B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nktis: vertikali 4">
            <a:extLst>
              <a:ext uri="{FF2B5EF4-FFF2-40B4-BE49-F238E27FC236}">
                <a16:creationId xmlns:a16="http://schemas.microsoft.com/office/drawing/2014/main" id="{94CC86C1-84F9-4FA2-99E4-7E7D198575AE}"/>
              </a:ext>
            </a:extLst>
          </p:cNvPr>
          <p:cNvSpPr/>
          <p:nvPr/>
        </p:nvSpPr>
        <p:spPr>
          <a:xfrm>
            <a:off x="357809" y="1882154"/>
            <a:ext cx="3776869" cy="4624318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Comic Sans MS" panose="030F0702030302020204" pitchFamily="66" charset="0"/>
              </a:rPr>
              <a:t>Naktį ūbauja pelėda,</a:t>
            </a:r>
            <a:br>
              <a:rPr lang="lt-LT" sz="2000" dirty="0">
                <a:latin typeface="Comic Sans MS" panose="030F0702030302020204" pitchFamily="66" charset="0"/>
              </a:rPr>
            </a:br>
            <a:r>
              <a:rPr lang="lt-LT" sz="2000" dirty="0">
                <a:latin typeface="Comic Sans MS" panose="030F0702030302020204" pitchFamily="66" charset="0"/>
              </a:rPr>
              <a:t>Sielvartas jai širdį ėda.</a:t>
            </a:r>
            <a:br>
              <a:rPr lang="lt-LT" sz="2000" dirty="0">
                <a:latin typeface="Comic Sans MS" panose="030F0702030302020204" pitchFamily="66" charset="0"/>
              </a:rPr>
            </a:br>
            <a:r>
              <a:rPr lang="lt-LT" sz="2000" dirty="0">
                <a:latin typeface="Comic Sans MS" panose="030F0702030302020204" pitchFamily="66" charset="0"/>
              </a:rPr>
              <a:t>Mat neturi ji draugų,</a:t>
            </a:r>
            <a:br>
              <a:rPr lang="lt-LT" sz="2000" dirty="0">
                <a:latin typeface="Comic Sans MS" panose="030F0702030302020204" pitchFamily="66" charset="0"/>
              </a:rPr>
            </a:br>
            <a:r>
              <a:rPr lang="lt-LT" sz="2000" dirty="0">
                <a:latin typeface="Comic Sans MS" panose="030F0702030302020204" pitchFamily="66" charset="0"/>
              </a:rPr>
              <a:t>Liūdna vienai ir sunku.</a:t>
            </a:r>
            <a:br>
              <a:rPr lang="lt-LT" sz="2000" dirty="0">
                <a:latin typeface="Comic Sans MS" panose="030F0702030302020204" pitchFamily="66" charset="0"/>
              </a:rPr>
            </a:b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CC5F7978-5D1C-4FE8-9FA0-7D7CE23F7E68}"/>
              </a:ext>
            </a:extLst>
          </p:cNvPr>
          <p:cNvSpPr/>
          <p:nvPr/>
        </p:nvSpPr>
        <p:spPr>
          <a:xfrm>
            <a:off x="1696278" y="556591"/>
            <a:ext cx="8812696" cy="7951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 panose="030F0702030302020204" pitchFamily="66" charset="0"/>
              </a:rPr>
              <a:t>KAD NEBŪTŲ PELĖDAI LIŪDNA NUSPALVINK JĄ.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9CBEC2F6-CB0B-40E2-9155-3627885F6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686" y="1690688"/>
            <a:ext cx="5023551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71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35C531E-AB00-45B3-82BB-943675A9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389C92C6-D162-4BDF-9BB2-4347CC79B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EAEF5F50-FE81-4C1A-B034-E2EB64577375}"/>
              </a:ext>
            </a:extLst>
          </p:cNvPr>
          <p:cNvSpPr/>
          <p:nvPr/>
        </p:nvSpPr>
        <p:spPr>
          <a:xfrm>
            <a:off x="838199" y="622852"/>
            <a:ext cx="10227365" cy="8746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 panose="030F0702030302020204" pitchFamily="66" charset="0"/>
              </a:rPr>
              <a:t>SUSKAIČIUOK KIEK NAMELYJE GYVENA LINKSMUOLIŲ. SUSKAIČIAVUS  TEISINGĄ ATSAKYMĄ APIBRAUK.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396A3EFA-7278-420C-9BAC-6EEC4A0E54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085"/>
          <a:stretch/>
        </p:blipFill>
        <p:spPr>
          <a:xfrm>
            <a:off x="838197" y="1497496"/>
            <a:ext cx="6423993" cy="5234608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CF0B0F58-D1DD-4401-B5B8-379BBB84D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642" y="4995830"/>
            <a:ext cx="538478" cy="540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F6CCE133-AC55-43B4-A3E7-9347CDD23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305" y="5028960"/>
            <a:ext cx="538478" cy="54000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C270C906-680E-48C0-99E1-46F78DA64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195" y="5028960"/>
            <a:ext cx="538478" cy="54000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585DB04B-73B8-481E-BCA7-70A909E54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114" y="5028960"/>
            <a:ext cx="538478" cy="540000"/>
          </a:xfrm>
          <a:prstGeom prst="rect">
            <a:avLst/>
          </a:prstGeom>
        </p:spPr>
      </p:pic>
      <p:sp>
        <p:nvSpPr>
          <p:cNvPr id="11" name="Struktūrinė schema: jungtis 10">
            <a:extLst>
              <a:ext uri="{FF2B5EF4-FFF2-40B4-BE49-F238E27FC236}">
                <a16:creationId xmlns:a16="http://schemas.microsoft.com/office/drawing/2014/main" id="{7995AC90-8D45-42EB-A27F-903935EC6D7D}"/>
              </a:ext>
            </a:extLst>
          </p:cNvPr>
          <p:cNvSpPr/>
          <p:nvPr/>
        </p:nvSpPr>
        <p:spPr>
          <a:xfrm>
            <a:off x="9356035" y="2610678"/>
            <a:ext cx="1139687" cy="11396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200" dirty="0">
                <a:latin typeface="Comic Sans MS" panose="030F0702030302020204" pitchFamily="66" charset="0"/>
              </a:rPr>
              <a:t>1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12" name="Struktūrinė schema: jungtis 11">
            <a:extLst>
              <a:ext uri="{FF2B5EF4-FFF2-40B4-BE49-F238E27FC236}">
                <a16:creationId xmlns:a16="http://schemas.microsoft.com/office/drawing/2014/main" id="{F81F3C70-FB6F-4315-85E6-0F0306DB4F8B}"/>
              </a:ext>
            </a:extLst>
          </p:cNvPr>
          <p:cNvSpPr/>
          <p:nvPr/>
        </p:nvSpPr>
        <p:spPr>
          <a:xfrm>
            <a:off x="8531199" y="4169212"/>
            <a:ext cx="1139687" cy="1139687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200" dirty="0">
                <a:latin typeface="Comic Sans MS" panose="030F0702030302020204" pitchFamily="66" charset="0"/>
              </a:rPr>
              <a:t>3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13" name="Struktūrinė schema: jungtis 12">
            <a:extLst>
              <a:ext uri="{FF2B5EF4-FFF2-40B4-BE49-F238E27FC236}">
                <a16:creationId xmlns:a16="http://schemas.microsoft.com/office/drawing/2014/main" id="{CEF49579-30ED-4F34-A734-F18ABA83ADF7}"/>
              </a:ext>
            </a:extLst>
          </p:cNvPr>
          <p:cNvSpPr/>
          <p:nvPr/>
        </p:nvSpPr>
        <p:spPr>
          <a:xfrm>
            <a:off x="10336805" y="5187987"/>
            <a:ext cx="1139687" cy="1139687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200" dirty="0">
                <a:latin typeface="Comic Sans MS" panose="030F0702030302020204" pitchFamily="66" charset="0"/>
              </a:rPr>
              <a:t>4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14" name="Struktūrinė schema: jungtis 13">
            <a:extLst>
              <a:ext uri="{FF2B5EF4-FFF2-40B4-BE49-F238E27FC236}">
                <a16:creationId xmlns:a16="http://schemas.microsoft.com/office/drawing/2014/main" id="{6DE543E2-A4C3-4406-A2E7-5416BFBDD4F6}"/>
              </a:ext>
            </a:extLst>
          </p:cNvPr>
          <p:cNvSpPr/>
          <p:nvPr/>
        </p:nvSpPr>
        <p:spPr>
          <a:xfrm>
            <a:off x="7326851" y="2405269"/>
            <a:ext cx="1139687" cy="113968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200" dirty="0">
                <a:latin typeface="Comic Sans MS" panose="030F0702030302020204" pitchFamily="66" charset="0"/>
              </a:rPr>
              <a:t>2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29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35C531E-AB00-45B3-82BB-943675A9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389C92C6-D162-4BDF-9BB2-4347CC79B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A043E41E-49AB-482B-8DA0-19B6646372AD}"/>
              </a:ext>
            </a:extLst>
          </p:cNvPr>
          <p:cNvSpPr/>
          <p:nvPr/>
        </p:nvSpPr>
        <p:spPr>
          <a:xfrm>
            <a:off x="838200" y="365125"/>
            <a:ext cx="9551504" cy="9998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 panose="030F0702030302020204" pitchFamily="66" charset="0"/>
              </a:rPr>
              <a:t>SUDĖK EMOCIJŲ VEIDUKUS Į JIEMS TINKANČIUS KREPŠELIUS.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34890C87-6E8C-49FB-A025-28D6109DB0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567" y="4140857"/>
            <a:ext cx="3271111" cy="288000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AAE471A8-51AB-4402-8BE7-AC49547739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771" y="4101689"/>
            <a:ext cx="3271111" cy="28800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9BF4F77B-C9EB-4E38-BF93-4373097C25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0975" y="4101689"/>
            <a:ext cx="3271111" cy="2880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35832539-107A-4609-A475-A3DB349CD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432" y="1730099"/>
            <a:ext cx="1044000" cy="104400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8D37E5E-C52F-4016-8BE4-DAA588784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0711" y="1475271"/>
            <a:ext cx="1332000" cy="1332000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3A55D138-42D6-4817-A72B-9A8948E482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12452">
            <a:off x="7930171" y="1642780"/>
            <a:ext cx="959648" cy="972000"/>
          </a:xfrm>
          <a:prstGeom prst="rect">
            <a:avLst/>
          </a:prstGeom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76C3960D-BBF2-4C41-9066-C377B431FF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18268">
            <a:off x="5490341" y="5398272"/>
            <a:ext cx="959648" cy="972000"/>
          </a:xfrm>
          <a:prstGeom prst="rect">
            <a:avLst/>
          </a:prstGeom>
        </p:spPr>
      </p:pic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F992A8B2-F79F-442E-BD52-92B898AF9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0881" y="1858089"/>
            <a:ext cx="1512000" cy="1512000"/>
          </a:xfrm>
          <a:prstGeom prst="rect">
            <a:avLst/>
          </a:prstGeom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id="{37C5ACBD-A467-4650-AF9B-3C0A6712D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346" y="5075545"/>
            <a:ext cx="1512000" cy="1512000"/>
          </a:xfrm>
          <a:prstGeom prst="rect">
            <a:avLst/>
          </a:prstGeom>
        </p:spPr>
      </p:pic>
      <p:pic>
        <p:nvPicPr>
          <p:cNvPr id="19" name="Paveikslėlis 18">
            <a:extLst>
              <a:ext uri="{FF2B5EF4-FFF2-40B4-BE49-F238E27FC236}">
                <a16:creationId xmlns:a16="http://schemas.microsoft.com/office/drawing/2014/main" id="{B51D31DF-3D5B-4385-9AB0-B90F97DA9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999" y="5439722"/>
            <a:ext cx="1044000" cy="1044000"/>
          </a:xfrm>
          <a:prstGeom prst="rect">
            <a:avLst/>
          </a:prstGeom>
        </p:spPr>
      </p:pic>
      <p:pic>
        <p:nvPicPr>
          <p:cNvPr id="20" name="Paveikslėlis 19">
            <a:extLst>
              <a:ext uri="{FF2B5EF4-FFF2-40B4-BE49-F238E27FC236}">
                <a16:creationId xmlns:a16="http://schemas.microsoft.com/office/drawing/2014/main" id="{8DEEDD57-F636-4A42-BC69-3AA9ACE7D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186" y="2798382"/>
            <a:ext cx="720000" cy="720000"/>
          </a:xfrm>
          <a:prstGeom prst="rect">
            <a:avLst/>
          </a:prstGeom>
        </p:spPr>
      </p:pic>
      <p:pic>
        <p:nvPicPr>
          <p:cNvPr id="21" name="Paveikslėlis 20">
            <a:extLst>
              <a:ext uri="{FF2B5EF4-FFF2-40B4-BE49-F238E27FC236}">
                <a16:creationId xmlns:a16="http://schemas.microsoft.com/office/drawing/2014/main" id="{CB4D3FAF-A3D3-4441-93B7-EEA901E9D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848" y="424548"/>
            <a:ext cx="1044000" cy="1044000"/>
          </a:xfrm>
          <a:prstGeom prst="rect">
            <a:avLst/>
          </a:prstGeom>
        </p:spPr>
      </p:pic>
      <p:pic>
        <p:nvPicPr>
          <p:cNvPr id="22" name="Paveikslėlis 21">
            <a:extLst>
              <a:ext uri="{FF2B5EF4-FFF2-40B4-BE49-F238E27FC236}">
                <a16:creationId xmlns:a16="http://schemas.microsoft.com/office/drawing/2014/main" id="{15B6F88B-A252-48E0-B92E-5708789E6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714" y="1344980"/>
            <a:ext cx="1512000" cy="1512000"/>
          </a:xfrm>
          <a:prstGeom prst="rect">
            <a:avLst/>
          </a:prstGeom>
        </p:spPr>
      </p:pic>
      <p:pic>
        <p:nvPicPr>
          <p:cNvPr id="23" name="Paveikslėlis 22">
            <a:extLst>
              <a:ext uri="{FF2B5EF4-FFF2-40B4-BE49-F238E27FC236}">
                <a16:creationId xmlns:a16="http://schemas.microsoft.com/office/drawing/2014/main" id="{F4E1ADDC-BD46-409E-81FA-6946D1BC5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12452">
            <a:off x="4425541" y="2611568"/>
            <a:ext cx="959648" cy="972000"/>
          </a:xfrm>
          <a:prstGeom prst="rect">
            <a:avLst/>
          </a:prstGeom>
        </p:spPr>
      </p:pic>
      <p:pic>
        <p:nvPicPr>
          <p:cNvPr id="24" name="Paveikslėlis 23">
            <a:extLst>
              <a:ext uri="{FF2B5EF4-FFF2-40B4-BE49-F238E27FC236}">
                <a16:creationId xmlns:a16="http://schemas.microsoft.com/office/drawing/2014/main" id="{51B8F884-0CBB-4391-BB6D-624C6BA8A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12452">
            <a:off x="10861635" y="2821429"/>
            <a:ext cx="781935" cy="792000"/>
          </a:xfrm>
          <a:prstGeom prst="rect">
            <a:avLst/>
          </a:prstGeom>
        </p:spPr>
      </p:pic>
      <p:cxnSp>
        <p:nvCxnSpPr>
          <p:cNvPr id="29" name="Jungtis: lenkta 28">
            <a:extLst>
              <a:ext uri="{FF2B5EF4-FFF2-40B4-BE49-F238E27FC236}">
                <a16:creationId xmlns:a16="http://schemas.microsoft.com/office/drawing/2014/main" id="{AB05134C-19DF-4641-99C4-C1001756666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098" y="3196156"/>
            <a:ext cx="2467642" cy="1370320"/>
          </a:xfrm>
          <a:prstGeom prst="curved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0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35C531E-AB00-45B3-82BB-943675A9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389C92C6-D162-4BDF-9BB2-4347CC79B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9AA4AD95-D4CB-4C43-9A93-C2EDCED4093B}"/>
              </a:ext>
            </a:extLst>
          </p:cNvPr>
          <p:cNvSpPr/>
          <p:nvPr/>
        </p:nvSpPr>
        <p:spPr>
          <a:xfrm>
            <a:off x="838200" y="596348"/>
            <a:ext cx="10777330" cy="86139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 panose="030F0702030302020204" pitchFamily="66" charset="0"/>
              </a:rPr>
              <a:t>SUGRUPUOK PO 3 VEIDELIUS. KIEK VEIDELIŲ LIKO?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Linksmas veidelis 4">
            <a:extLst>
              <a:ext uri="{FF2B5EF4-FFF2-40B4-BE49-F238E27FC236}">
                <a16:creationId xmlns:a16="http://schemas.microsoft.com/office/drawing/2014/main" id="{3CD7B8FF-B9C9-4227-91E7-FA12240347F9}"/>
              </a:ext>
            </a:extLst>
          </p:cNvPr>
          <p:cNvSpPr/>
          <p:nvPr/>
        </p:nvSpPr>
        <p:spPr>
          <a:xfrm>
            <a:off x="919370" y="2136289"/>
            <a:ext cx="834887" cy="80838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ksmas veidelis 5">
            <a:extLst>
              <a:ext uri="{FF2B5EF4-FFF2-40B4-BE49-F238E27FC236}">
                <a16:creationId xmlns:a16="http://schemas.microsoft.com/office/drawing/2014/main" id="{9219835D-6ECA-4F59-8D88-1E53284DF98E}"/>
              </a:ext>
            </a:extLst>
          </p:cNvPr>
          <p:cNvSpPr/>
          <p:nvPr/>
        </p:nvSpPr>
        <p:spPr>
          <a:xfrm>
            <a:off x="2113722" y="2620617"/>
            <a:ext cx="834887" cy="80838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ksmas veidelis 6">
            <a:extLst>
              <a:ext uri="{FF2B5EF4-FFF2-40B4-BE49-F238E27FC236}">
                <a16:creationId xmlns:a16="http://schemas.microsoft.com/office/drawing/2014/main" id="{AD7798ED-886D-4831-88EC-72258D3B8E04}"/>
              </a:ext>
            </a:extLst>
          </p:cNvPr>
          <p:cNvSpPr/>
          <p:nvPr/>
        </p:nvSpPr>
        <p:spPr>
          <a:xfrm>
            <a:off x="813353" y="3585229"/>
            <a:ext cx="834887" cy="808383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ksmas veidelis 7">
            <a:extLst>
              <a:ext uri="{FF2B5EF4-FFF2-40B4-BE49-F238E27FC236}">
                <a16:creationId xmlns:a16="http://schemas.microsoft.com/office/drawing/2014/main" id="{1605F7EB-F3E4-4EAF-B53E-9D6562516F0E}"/>
              </a:ext>
            </a:extLst>
          </p:cNvPr>
          <p:cNvSpPr/>
          <p:nvPr/>
        </p:nvSpPr>
        <p:spPr>
          <a:xfrm>
            <a:off x="2711727" y="3775730"/>
            <a:ext cx="834887" cy="808383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ksmas veidelis 8">
            <a:extLst>
              <a:ext uri="{FF2B5EF4-FFF2-40B4-BE49-F238E27FC236}">
                <a16:creationId xmlns:a16="http://schemas.microsoft.com/office/drawing/2014/main" id="{1FAECD49-6E91-4E08-ADC7-4D9138CBE97F}"/>
              </a:ext>
            </a:extLst>
          </p:cNvPr>
          <p:cNvSpPr/>
          <p:nvPr/>
        </p:nvSpPr>
        <p:spPr>
          <a:xfrm>
            <a:off x="4154557" y="4041396"/>
            <a:ext cx="834887" cy="80838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ksmas veidelis 9">
            <a:extLst>
              <a:ext uri="{FF2B5EF4-FFF2-40B4-BE49-F238E27FC236}">
                <a16:creationId xmlns:a16="http://schemas.microsoft.com/office/drawing/2014/main" id="{5F3FC227-0AEF-430A-82CF-ED9D5A23F7D8}"/>
              </a:ext>
            </a:extLst>
          </p:cNvPr>
          <p:cNvSpPr/>
          <p:nvPr/>
        </p:nvSpPr>
        <p:spPr>
          <a:xfrm>
            <a:off x="3995531" y="2657577"/>
            <a:ext cx="834887" cy="808383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ksmas veidelis 10">
            <a:extLst>
              <a:ext uri="{FF2B5EF4-FFF2-40B4-BE49-F238E27FC236}">
                <a16:creationId xmlns:a16="http://schemas.microsoft.com/office/drawing/2014/main" id="{4039BBB7-000C-4456-93BF-25791212F9D9}"/>
              </a:ext>
            </a:extLst>
          </p:cNvPr>
          <p:cNvSpPr/>
          <p:nvPr/>
        </p:nvSpPr>
        <p:spPr>
          <a:xfrm>
            <a:off x="5549348" y="2657577"/>
            <a:ext cx="834887" cy="808383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ksmas veidelis 11">
            <a:extLst>
              <a:ext uri="{FF2B5EF4-FFF2-40B4-BE49-F238E27FC236}">
                <a16:creationId xmlns:a16="http://schemas.microsoft.com/office/drawing/2014/main" id="{C34E63A1-C4E5-4844-BAE2-DE56A2028177}"/>
              </a:ext>
            </a:extLst>
          </p:cNvPr>
          <p:cNvSpPr/>
          <p:nvPr/>
        </p:nvSpPr>
        <p:spPr>
          <a:xfrm>
            <a:off x="7152861" y="2776846"/>
            <a:ext cx="834887" cy="808383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ksmas veidelis 12">
            <a:extLst>
              <a:ext uri="{FF2B5EF4-FFF2-40B4-BE49-F238E27FC236}">
                <a16:creationId xmlns:a16="http://schemas.microsoft.com/office/drawing/2014/main" id="{ED651162-6738-4EE4-BE5B-FB065E7A0574}"/>
              </a:ext>
            </a:extLst>
          </p:cNvPr>
          <p:cNvSpPr/>
          <p:nvPr/>
        </p:nvSpPr>
        <p:spPr>
          <a:xfrm>
            <a:off x="6036365" y="3949405"/>
            <a:ext cx="834887" cy="80838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nksmas veidelis 13">
            <a:extLst>
              <a:ext uri="{FF2B5EF4-FFF2-40B4-BE49-F238E27FC236}">
                <a16:creationId xmlns:a16="http://schemas.microsoft.com/office/drawing/2014/main" id="{B2F63BD4-A3AD-4932-9B73-7991B6D76F73}"/>
              </a:ext>
            </a:extLst>
          </p:cNvPr>
          <p:cNvSpPr/>
          <p:nvPr/>
        </p:nvSpPr>
        <p:spPr>
          <a:xfrm>
            <a:off x="6016487" y="3949405"/>
            <a:ext cx="834887" cy="808383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ksmas veidelis 14">
            <a:extLst>
              <a:ext uri="{FF2B5EF4-FFF2-40B4-BE49-F238E27FC236}">
                <a16:creationId xmlns:a16="http://schemas.microsoft.com/office/drawing/2014/main" id="{69FE1F33-F635-4673-9D35-6DEADDD2330C}"/>
              </a:ext>
            </a:extLst>
          </p:cNvPr>
          <p:cNvSpPr/>
          <p:nvPr/>
        </p:nvSpPr>
        <p:spPr>
          <a:xfrm>
            <a:off x="8173278" y="3643313"/>
            <a:ext cx="834887" cy="808383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nksmas veidelis 15">
            <a:extLst>
              <a:ext uri="{FF2B5EF4-FFF2-40B4-BE49-F238E27FC236}">
                <a16:creationId xmlns:a16="http://schemas.microsoft.com/office/drawing/2014/main" id="{EACE20B7-D8E9-46D1-BF8B-0162755B44D9}"/>
              </a:ext>
            </a:extLst>
          </p:cNvPr>
          <p:cNvSpPr/>
          <p:nvPr/>
        </p:nvSpPr>
        <p:spPr>
          <a:xfrm>
            <a:off x="9008165" y="1751461"/>
            <a:ext cx="834887" cy="808383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nksmas veidelis 16">
            <a:extLst>
              <a:ext uri="{FF2B5EF4-FFF2-40B4-BE49-F238E27FC236}">
                <a16:creationId xmlns:a16="http://schemas.microsoft.com/office/drawing/2014/main" id="{076549CA-7672-4548-819E-5B945A0789E9}"/>
              </a:ext>
            </a:extLst>
          </p:cNvPr>
          <p:cNvSpPr/>
          <p:nvPr/>
        </p:nvSpPr>
        <p:spPr>
          <a:xfrm>
            <a:off x="9389164" y="2967347"/>
            <a:ext cx="834887" cy="808383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nksmas veidelis 17">
            <a:extLst>
              <a:ext uri="{FF2B5EF4-FFF2-40B4-BE49-F238E27FC236}">
                <a16:creationId xmlns:a16="http://schemas.microsoft.com/office/drawing/2014/main" id="{12B6C8D5-4A10-41D4-BB53-2A8E4264AAD8}"/>
              </a:ext>
            </a:extLst>
          </p:cNvPr>
          <p:cNvSpPr/>
          <p:nvPr/>
        </p:nvSpPr>
        <p:spPr>
          <a:xfrm>
            <a:off x="10827025" y="3473103"/>
            <a:ext cx="834887" cy="808383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ksmas veidelis 18">
            <a:extLst>
              <a:ext uri="{FF2B5EF4-FFF2-40B4-BE49-F238E27FC236}">
                <a16:creationId xmlns:a16="http://schemas.microsoft.com/office/drawing/2014/main" id="{5E2BF09F-E92C-44BB-BE23-0BE3FA0EE8E5}"/>
              </a:ext>
            </a:extLst>
          </p:cNvPr>
          <p:cNvSpPr/>
          <p:nvPr/>
        </p:nvSpPr>
        <p:spPr>
          <a:xfrm>
            <a:off x="9616108" y="4353596"/>
            <a:ext cx="834887" cy="808383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čiakampis 19">
            <a:extLst>
              <a:ext uri="{FF2B5EF4-FFF2-40B4-BE49-F238E27FC236}">
                <a16:creationId xmlns:a16="http://schemas.microsoft.com/office/drawing/2014/main" id="{AD3D8A6D-CC18-4392-8C47-1AD7070275B9}"/>
              </a:ext>
            </a:extLst>
          </p:cNvPr>
          <p:cNvSpPr/>
          <p:nvPr/>
        </p:nvSpPr>
        <p:spPr>
          <a:xfrm>
            <a:off x="1230796" y="5816669"/>
            <a:ext cx="4653170" cy="7044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 panose="030F0702030302020204" pitchFamily="66" charset="0"/>
              </a:rPr>
              <a:t>KOKIŲ SPALVŲ LIKO ?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04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35C531E-AB00-45B3-82BB-943675A9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389C92C6-D162-4BDF-9BB2-4347CC79B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7E6F88D5-4C42-4C16-AEB7-CCDF592D9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048" y="1788525"/>
            <a:ext cx="3223744" cy="421200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719F5525-368D-44D9-969F-D876C5CE8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826" y="1299791"/>
            <a:ext cx="3912570" cy="5112000"/>
          </a:xfrm>
          <a:prstGeom prst="rect">
            <a:avLst/>
          </a:prstGeom>
        </p:spPr>
      </p:pic>
      <p:sp>
        <p:nvSpPr>
          <p:cNvPr id="6" name="Stačiakampis 5">
            <a:extLst>
              <a:ext uri="{FF2B5EF4-FFF2-40B4-BE49-F238E27FC236}">
                <a16:creationId xmlns:a16="http://schemas.microsoft.com/office/drawing/2014/main" id="{1CABE4FC-81B3-4457-B7D7-5EAE4ACDB294}"/>
              </a:ext>
            </a:extLst>
          </p:cNvPr>
          <p:cNvSpPr/>
          <p:nvPr/>
        </p:nvSpPr>
        <p:spPr>
          <a:xfrm>
            <a:off x="1304506" y="203858"/>
            <a:ext cx="10049294" cy="7900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 panose="030F0702030302020204" pitchFamily="66" charset="0"/>
              </a:rPr>
              <a:t>SUSKAIČIUOK KIEK YRA VEIDELIŲ TARP MEDŽIŲ.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7" name="Linksmas veidelis 6">
            <a:extLst>
              <a:ext uri="{FF2B5EF4-FFF2-40B4-BE49-F238E27FC236}">
                <a16:creationId xmlns:a16="http://schemas.microsoft.com/office/drawing/2014/main" id="{56B24E00-71B3-4D9D-A45B-CE287623781C}"/>
              </a:ext>
            </a:extLst>
          </p:cNvPr>
          <p:cNvSpPr/>
          <p:nvPr/>
        </p:nvSpPr>
        <p:spPr>
          <a:xfrm>
            <a:off x="5287617" y="3061252"/>
            <a:ext cx="622853" cy="5963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ksmas veidelis 7">
            <a:extLst>
              <a:ext uri="{FF2B5EF4-FFF2-40B4-BE49-F238E27FC236}">
                <a16:creationId xmlns:a16="http://schemas.microsoft.com/office/drawing/2014/main" id="{8BF5923C-7B87-42A4-AC76-CEC0C24F9CA1}"/>
              </a:ext>
            </a:extLst>
          </p:cNvPr>
          <p:cNvSpPr/>
          <p:nvPr/>
        </p:nvSpPr>
        <p:spPr>
          <a:xfrm>
            <a:off x="6329153" y="4247321"/>
            <a:ext cx="622853" cy="59634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ksmas veidelis 8">
            <a:extLst>
              <a:ext uri="{FF2B5EF4-FFF2-40B4-BE49-F238E27FC236}">
                <a16:creationId xmlns:a16="http://schemas.microsoft.com/office/drawing/2014/main" id="{4409025D-8789-4EE1-9956-B3A13DA77DEE}"/>
              </a:ext>
            </a:extLst>
          </p:cNvPr>
          <p:cNvSpPr/>
          <p:nvPr/>
        </p:nvSpPr>
        <p:spPr>
          <a:xfrm>
            <a:off x="7370689" y="5433390"/>
            <a:ext cx="622853" cy="5963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ksmas veidelis 9">
            <a:extLst>
              <a:ext uri="{FF2B5EF4-FFF2-40B4-BE49-F238E27FC236}">
                <a16:creationId xmlns:a16="http://schemas.microsoft.com/office/drawing/2014/main" id="{CFC55954-40FF-48CF-93A8-243FA5531DFE}"/>
              </a:ext>
            </a:extLst>
          </p:cNvPr>
          <p:cNvSpPr/>
          <p:nvPr/>
        </p:nvSpPr>
        <p:spPr>
          <a:xfrm>
            <a:off x="4640089" y="5051700"/>
            <a:ext cx="622853" cy="596348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ksmas veidelis 10">
            <a:extLst>
              <a:ext uri="{FF2B5EF4-FFF2-40B4-BE49-F238E27FC236}">
                <a16:creationId xmlns:a16="http://schemas.microsoft.com/office/drawing/2014/main" id="{F0836A0F-BF69-497E-8B08-31A250D6AFF7}"/>
              </a:ext>
            </a:extLst>
          </p:cNvPr>
          <p:cNvSpPr/>
          <p:nvPr/>
        </p:nvSpPr>
        <p:spPr>
          <a:xfrm>
            <a:off x="5899535" y="5402881"/>
            <a:ext cx="622853" cy="596348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ksmas veidelis 11">
            <a:extLst>
              <a:ext uri="{FF2B5EF4-FFF2-40B4-BE49-F238E27FC236}">
                <a16:creationId xmlns:a16="http://schemas.microsoft.com/office/drawing/2014/main" id="{2CBCC6D1-067F-4CDB-8D68-247186BE0AD1}"/>
              </a:ext>
            </a:extLst>
          </p:cNvPr>
          <p:cNvSpPr/>
          <p:nvPr/>
        </p:nvSpPr>
        <p:spPr>
          <a:xfrm>
            <a:off x="4864177" y="4030029"/>
            <a:ext cx="622853" cy="596348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ksmas veidelis 12">
            <a:extLst>
              <a:ext uri="{FF2B5EF4-FFF2-40B4-BE49-F238E27FC236}">
                <a16:creationId xmlns:a16="http://schemas.microsoft.com/office/drawing/2014/main" id="{6CDD9820-220E-453C-B3D3-683B9ACB76FC}"/>
              </a:ext>
            </a:extLst>
          </p:cNvPr>
          <p:cNvSpPr/>
          <p:nvPr/>
        </p:nvSpPr>
        <p:spPr>
          <a:xfrm>
            <a:off x="949068" y="4843669"/>
            <a:ext cx="622853" cy="59634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nksmas veidelis 13">
            <a:extLst>
              <a:ext uri="{FF2B5EF4-FFF2-40B4-BE49-F238E27FC236}">
                <a16:creationId xmlns:a16="http://schemas.microsoft.com/office/drawing/2014/main" id="{5006F7B3-2EB3-4B6D-A054-AB653C155065}"/>
              </a:ext>
            </a:extLst>
          </p:cNvPr>
          <p:cNvSpPr/>
          <p:nvPr/>
        </p:nvSpPr>
        <p:spPr>
          <a:xfrm>
            <a:off x="977845" y="1729630"/>
            <a:ext cx="622853" cy="596348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ksmas veidelis 14">
            <a:extLst>
              <a:ext uri="{FF2B5EF4-FFF2-40B4-BE49-F238E27FC236}">
                <a16:creationId xmlns:a16="http://schemas.microsoft.com/office/drawing/2014/main" id="{3C6607BA-BDD3-4CF0-9F51-05818F7DFFA5}"/>
              </a:ext>
            </a:extLst>
          </p:cNvPr>
          <p:cNvSpPr/>
          <p:nvPr/>
        </p:nvSpPr>
        <p:spPr>
          <a:xfrm>
            <a:off x="11032017" y="1417464"/>
            <a:ext cx="622853" cy="596348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nksmas veidelis 15">
            <a:extLst>
              <a:ext uri="{FF2B5EF4-FFF2-40B4-BE49-F238E27FC236}">
                <a16:creationId xmlns:a16="http://schemas.microsoft.com/office/drawing/2014/main" id="{56010B49-7176-4DDF-A3BD-CD80AB076401}"/>
              </a:ext>
            </a:extLst>
          </p:cNvPr>
          <p:cNvSpPr/>
          <p:nvPr/>
        </p:nvSpPr>
        <p:spPr>
          <a:xfrm>
            <a:off x="5281009" y="3073020"/>
            <a:ext cx="622853" cy="59634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nksmas veidelis 16">
            <a:extLst>
              <a:ext uri="{FF2B5EF4-FFF2-40B4-BE49-F238E27FC236}">
                <a16:creationId xmlns:a16="http://schemas.microsoft.com/office/drawing/2014/main" id="{6B3DD635-78A7-4937-AF7D-20CF50E5063E}"/>
              </a:ext>
            </a:extLst>
          </p:cNvPr>
          <p:cNvSpPr/>
          <p:nvPr/>
        </p:nvSpPr>
        <p:spPr>
          <a:xfrm>
            <a:off x="10851159" y="3855791"/>
            <a:ext cx="622853" cy="59634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nksmas veidelis 17">
            <a:extLst>
              <a:ext uri="{FF2B5EF4-FFF2-40B4-BE49-F238E27FC236}">
                <a16:creationId xmlns:a16="http://schemas.microsoft.com/office/drawing/2014/main" id="{41FEFBCA-201B-4422-B60B-E2C16E209728}"/>
              </a:ext>
            </a:extLst>
          </p:cNvPr>
          <p:cNvSpPr/>
          <p:nvPr/>
        </p:nvSpPr>
        <p:spPr>
          <a:xfrm>
            <a:off x="10020879" y="5449263"/>
            <a:ext cx="622853" cy="596348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ksmas veidelis 18">
            <a:extLst>
              <a:ext uri="{FF2B5EF4-FFF2-40B4-BE49-F238E27FC236}">
                <a16:creationId xmlns:a16="http://schemas.microsoft.com/office/drawing/2014/main" id="{D8ED55FF-A424-4454-891C-40A2EFD152F3}"/>
              </a:ext>
            </a:extLst>
          </p:cNvPr>
          <p:cNvSpPr/>
          <p:nvPr/>
        </p:nvSpPr>
        <p:spPr>
          <a:xfrm>
            <a:off x="11242932" y="5147083"/>
            <a:ext cx="622853" cy="59634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nksmas veidelis 19">
            <a:extLst>
              <a:ext uri="{FF2B5EF4-FFF2-40B4-BE49-F238E27FC236}">
                <a16:creationId xmlns:a16="http://schemas.microsoft.com/office/drawing/2014/main" id="{D8074F41-4A5B-46B2-A583-56B55A7720B1}"/>
              </a:ext>
            </a:extLst>
          </p:cNvPr>
          <p:cNvSpPr/>
          <p:nvPr/>
        </p:nvSpPr>
        <p:spPr>
          <a:xfrm>
            <a:off x="278534" y="3557617"/>
            <a:ext cx="622853" cy="59634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nksmas veidelis 20">
            <a:extLst>
              <a:ext uri="{FF2B5EF4-FFF2-40B4-BE49-F238E27FC236}">
                <a16:creationId xmlns:a16="http://schemas.microsoft.com/office/drawing/2014/main" id="{1049BE45-04C3-4816-9C56-6C6CFFD61E3B}"/>
              </a:ext>
            </a:extLst>
          </p:cNvPr>
          <p:cNvSpPr/>
          <p:nvPr/>
        </p:nvSpPr>
        <p:spPr>
          <a:xfrm>
            <a:off x="262553" y="965390"/>
            <a:ext cx="622853" cy="5963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79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122</Words>
  <Application>Microsoft Office PowerPoint</Application>
  <PresentationFormat>Plačiaekranė</PresentationFormat>
  <Paragraphs>20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Times New Roman</vt:lpstr>
      <vt:lpstr>„Office“ tema</vt:lpstr>
      <vt:lpstr>EMOCIJOS IR JAUSMAI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EMOCIJOS IR JAUSMAI</dc:title>
  <dc:creator>20190828s</dc:creator>
  <cp:lastModifiedBy>20190828s</cp:lastModifiedBy>
  <cp:revision>37</cp:revision>
  <dcterms:created xsi:type="dcterms:W3CDTF">2020-03-30T11:09:02Z</dcterms:created>
  <dcterms:modified xsi:type="dcterms:W3CDTF">2020-03-31T15:45:13Z</dcterms:modified>
</cp:coreProperties>
</file>