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 stiliaus, be tinklelio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 stiliaus, lentelės tinkleli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9D5-7E1A-4433-8B21-2237CC26FA2C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196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33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76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6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55-62C0-407E-B706-C907B44B0BFC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34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65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10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37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926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D0B8D63-E026-4E54-B301-C824E1BD14F3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56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3185-9573-406A-8068-0AB4F2335019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48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C5516DA-9D86-4E1E-A623-C11F9F74EB59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83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isguob@gmail.com" TargetMode="External"/><Relationship Id="rId4" Type="http://schemas.openxmlformats.org/officeDocument/2006/relationships/hyperlink" Target="mailto:rasabarv72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9F7823C-A81E-4B55-87F0-F04926E70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78" y="4960137"/>
            <a:ext cx="11383618" cy="1463040"/>
          </a:xfrm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latin typeface="Comic Sans MS" panose="030F0702030302020204" pitchFamily="66" charset="0"/>
              </a:rPr>
              <a:t>Kauno lopšelis- darželis „Liepaitė“</a:t>
            </a:r>
            <a:br>
              <a:rPr lang="lt-LT" sz="2400" b="1" dirty="0">
                <a:latin typeface="Comic Sans MS" panose="030F0702030302020204" pitchFamily="66" charset="0"/>
              </a:rPr>
            </a:br>
            <a:r>
              <a:rPr lang="lt-LT" sz="2400" b="1" dirty="0">
                <a:latin typeface="Comic Sans MS" panose="030F0702030302020204" pitchFamily="66" charset="0"/>
              </a:rPr>
              <a:t>Parengė: Rasa </a:t>
            </a:r>
            <a:r>
              <a:rPr lang="lt-LT" sz="2400" b="1" dirty="0" err="1">
                <a:latin typeface="Comic Sans MS" panose="030F0702030302020204" pitchFamily="66" charset="0"/>
              </a:rPr>
              <a:t>Barvainienė</a:t>
            </a:r>
            <a:br>
              <a:rPr lang="lt-LT" sz="2400" b="1" dirty="0">
                <a:latin typeface="Comic Sans MS" panose="030F0702030302020204" pitchFamily="66" charset="0"/>
              </a:rPr>
            </a:br>
            <a:r>
              <a:rPr lang="lt-LT" sz="2400" b="1" dirty="0">
                <a:latin typeface="Comic Sans MS" panose="030F0702030302020204" pitchFamily="66" charset="0"/>
              </a:rPr>
              <a:t>Aistė </a:t>
            </a:r>
            <a:r>
              <a:rPr lang="lt-LT" sz="2400" b="1" dirty="0" err="1">
                <a:latin typeface="Comic Sans MS" panose="030F0702030302020204" pitchFamily="66" charset="0"/>
              </a:rPr>
              <a:t>Guobė</a:t>
            </a:r>
            <a:br>
              <a:rPr lang="en-US" sz="2400" b="1" dirty="0">
                <a:latin typeface="Comic Sans MS" panose="030F0702030302020204" pitchFamily="66" charset="0"/>
              </a:rPr>
            </a:br>
            <a:endParaRPr 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0D3D13D5-AB84-4589-AEBF-A0694B61D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17" y="1258957"/>
            <a:ext cx="7765773" cy="174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02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DC544C4-250C-4768-949F-B7E75316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latin typeface="Comic Sans MS" panose="030F0702030302020204" pitchFamily="66" charset="0"/>
              </a:rPr>
              <a:t>NUPIEŠK TIEK VEIDELIŲ, KIEK MATAI TAŠKELIŲ.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Lentelė 2">
            <a:extLst>
              <a:ext uri="{FF2B5EF4-FFF2-40B4-BE49-F238E27FC236}">
                <a16:creationId xmlns:a16="http://schemas.microsoft.com/office/drawing/2014/main" id="{992C9CBE-EBCB-4598-ABDC-DB28B8F4F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906448"/>
              </p:ext>
            </p:extLst>
          </p:nvPr>
        </p:nvGraphicFramePr>
        <p:xfrm>
          <a:off x="2032000" y="2090751"/>
          <a:ext cx="8128000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5396654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62427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t-LT" dirty="0"/>
                    </a:p>
                    <a:p>
                      <a:endParaRPr lang="lt-LT" dirty="0"/>
                    </a:p>
                    <a:p>
                      <a:endParaRPr lang="lt-LT" dirty="0"/>
                    </a:p>
                    <a:p>
                      <a:endParaRPr lang="lt-LT" dirty="0"/>
                    </a:p>
                    <a:p>
                      <a:endParaRPr lang="lt-LT" dirty="0"/>
                    </a:p>
                    <a:p>
                      <a:endParaRPr lang="lt-LT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48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t-LT" dirty="0"/>
                    </a:p>
                    <a:p>
                      <a:endParaRPr lang="lt-LT" dirty="0"/>
                    </a:p>
                    <a:p>
                      <a:endParaRPr lang="lt-LT" dirty="0"/>
                    </a:p>
                    <a:p>
                      <a:endParaRPr lang="lt-LT" dirty="0"/>
                    </a:p>
                    <a:p>
                      <a:endParaRPr lang="lt-LT" dirty="0"/>
                    </a:p>
                    <a:p>
                      <a:endParaRPr lang="lt-LT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180391"/>
                  </a:ext>
                </a:extLst>
              </a:tr>
            </a:tbl>
          </a:graphicData>
        </a:graphic>
      </p:graphicFrame>
      <p:sp>
        <p:nvSpPr>
          <p:cNvPr id="4" name="Stačiakampis 3">
            <a:extLst>
              <a:ext uri="{FF2B5EF4-FFF2-40B4-BE49-F238E27FC236}">
                <a16:creationId xmlns:a16="http://schemas.microsoft.com/office/drawing/2014/main" id="{7CFB990E-865D-4EB9-A5AB-96F20E58B812}"/>
              </a:ext>
            </a:extLst>
          </p:cNvPr>
          <p:cNvSpPr/>
          <p:nvPr/>
        </p:nvSpPr>
        <p:spPr>
          <a:xfrm>
            <a:off x="2032000" y="2090751"/>
            <a:ext cx="530087" cy="480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F05F8D7B-14A2-491E-AD0F-1E8A2C691936}"/>
              </a:ext>
            </a:extLst>
          </p:cNvPr>
          <p:cNvSpPr/>
          <p:nvPr/>
        </p:nvSpPr>
        <p:spPr>
          <a:xfrm>
            <a:off x="6096000" y="2090752"/>
            <a:ext cx="1444487" cy="480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0DC085DB-26EB-4D32-93AB-264C6E5072CE}"/>
              </a:ext>
            </a:extLst>
          </p:cNvPr>
          <p:cNvSpPr/>
          <p:nvPr/>
        </p:nvSpPr>
        <p:spPr>
          <a:xfrm>
            <a:off x="2032000" y="5633941"/>
            <a:ext cx="923235" cy="480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truktūrinė schema: jungtis 10">
            <a:extLst>
              <a:ext uri="{FF2B5EF4-FFF2-40B4-BE49-F238E27FC236}">
                <a16:creationId xmlns:a16="http://schemas.microsoft.com/office/drawing/2014/main" id="{C76D9225-E3C0-4E1A-A14D-E02ED8D8F30D}"/>
              </a:ext>
            </a:extLst>
          </p:cNvPr>
          <p:cNvSpPr/>
          <p:nvPr/>
        </p:nvSpPr>
        <p:spPr>
          <a:xfrm>
            <a:off x="2189043" y="2204836"/>
            <a:ext cx="216000" cy="252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uktūrinė schema: jungtis 11">
            <a:extLst>
              <a:ext uri="{FF2B5EF4-FFF2-40B4-BE49-F238E27FC236}">
                <a16:creationId xmlns:a16="http://schemas.microsoft.com/office/drawing/2014/main" id="{0EFFCC7B-EB58-4D29-B047-682063EC8304}"/>
              </a:ext>
            </a:extLst>
          </p:cNvPr>
          <p:cNvSpPr/>
          <p:nvPr/>
        </p:nvSpPr>
        <p:spPr>
          <a:xfrm>
            <a:off x="2098712" y="5793154"/>
            <a:ext cx="216000" cy="252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uktūrinė schema: jungtis 12">
            <a:extLst>
              <a:ext uri="{FF2B5EF4-FFF2-40B4-BE49-F238E27FC236}">
                <a16:creationId xmlns:a16="http://schemas.microsoft.com/office/drawing/2014/main" id="{227636C4-1351-4FC2-BE8D-1E377F8C66EE}"/>
              </a:ext>
            </a:extLst>
          </p:cNvPr>
          <p:cNvSpPr/>
          <p:nvPr/>
        </p:nvSpPr>
        <p:spPr>
          <a:xfrm>
            <a:off x="2546626" y="5793154"/>
            <a:ext cx="216000" cy="252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čiakampis 13">
            <a:extLst>
              <a:ext uri="{FF2B5EF4-FFF2-40B4-BE49-F238E27FC236}">
                <a16:creationId xmlns:a16="http://schemas.microsoft.com/office/drawing/2014/main" id="{F4226466-0046-47EF-863C-161B84C19862}"/>
              </a:ext>
            </a:extLst>
          </p:cNvPr>
          <p:cNvSpPr/>
          <p:nvPr/>
        </p:nvSpPr>
        <p:spPr>
          <a:xfrm>
            <a:off x="6096000" y="5633941"/>
            <a:ext cx="1179443" cy="480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Struktūrinė schema: jungtis 14">
            <a:extLst>
              <a:ext uri="{FF2B5EF4-FFF2-40B4-BE49-F238E27FC236}">
                <a16:creationId xmlns:a16="http://schemas.microsoft.com/office/drawing/2014/main" id="{3830CC87-E3E7-426B-B811-E9A0836E4195}"/>
              </a:ext>
            </a:extLst>
          </p:cNvPr>
          <p:cNvSpPr/>
          <p:nvPr/>
        </p:nvSpPr>
        <p:spPr>
          <a:xfrm>
            <a:off x="6145043" y="5771508"/>
            <a:ext cx="216000" cy="252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uktūrinė schema: jungtis 15">
            <a:extLst>
              <a:ext uri="{FF2B5EF4-FFF2-40B4-BE49-F238E27FC236}">
                <a16:creationId xmlns:a16="http://schemas.microsoft.com/office/drawing/2014/main" id="{DA14C312-204D-426A-8120-E9F0EE86BD7E}"/>
              </a:ext>
            </a:extLst>
          </p:cNvPr>
          <p:cNvSpPr/>
          <p:nvPr/>
        </p:nvSpPr>
        <p:spPr>
          <a:xfrm>
            <a:off x="6518087" y="5771508"/>
            <a:ext cx="216000" cy="252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uktūrinė schema: jungtis 16">
            <a:extLst>
              <a:ext uri="{FF2B5EF4-FFF2-40B4-BE49-F238E27FC236}">
                <a16:creationId xmlns:a16="http://schemas.microsoft.com/office/drawing/2014/main" id="{8F867FB9-7D70-416A-B3AA-CAF8B6684DB9}"/>
              </a:ext>
            </a:extLst>
          </p:cNvPr>
          <p:cNvSpPr/>
          <p:nvPr/>
        </p:nvSpPr>
        <p:spPr>
          <a:xfrm>
            <a:off x="6877879" y="5771508"/>
            <a:ext cx="216000" cy="252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uktūrinė schema: jungtis 17">
            <a:extLst>
              <a:ext uri="{FF2B5EF4-FFF2-40B4-BE49-F238E27FC236}">
                <a16:creationId xmlns:a16="http://schemas.microsoft.com/office/drawing/2014/main" id="{FCDBDA1A-0D90-484B-871E-961F5C4D3AD6}"/>
              </a:ext>
            </a:extLst>
          </p:cNvPr>
          <p:cNvSpPr/>
          <p:nvPr/>
        </p:nvSpPr>
        <p:spPr>
          <a:xfrm>
            <a:off x="6158295" y="2204836"/>
            <a:ext cx="216000" cy="252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uktūrinė schema: jungtis 18">
            <a:extLst>
              <a:ext uri="{FF2B5EF4-FFF2-40B4-BE49-F238E27FC236}">
                <a16:creationId xmlns:a16="http://schemas.microsoft.com/office/drawing/2014/main" id="{2887B681-02B1-4AC8-BBE9-97D28CED3547}"/>
              </a:ext>
            </a:extLst>
          </p:cNvPr>
          <p:cNvSpPr/>
          <p:nvPr/>
        </p:nvSpPr>
        <p:spPr>
          <a:xfrm>
            <a:off x="6478018" y="2192923"/>
            <a:ext cx="216000" cy="252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ruktūrinė schema: jungtis 19">
            <a:extLst>
              <a:ext uri="{FF2B5EF4-FFF2-40B4-BE49-F238E27FC236}">
                <a16:creationId xmlns:a16="http://schemas.microsoft.com/office/drawing/2014/main" id="{9F97ABC0-A1AC-4E8F-9DF9-3AE1815BBF7C}"/>
              </a:ext>
            </a:extLst>
          </p:cNvPr>
          <p:cNvSpPr/>
          <p:nvPr/>
        </p:nvSpPr>
        <p:spPr>
          <a:xfrm>
            <a:off x="6765913" y="2204836"/>
            <a:ext cx="216000" cy="252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uktūrinė schema: jungtis 20">
            <a:extLst>
              <a:ext uri="{FF2B5EF4-FFF2-40B4-BE49-F238E27FC236}">
                <a16:creationId xmlns:a16="http://schemas.microsoft.com/office/drawing/2014/main" id="{EE6DB1C7-F282-452E-870C-5D8EC692D8F0}"/>
              </a:ext>
            </a:extLst>
          </p:cNvPr>
          <p:cNvSpPr/>
          <p:nvPr/>
        </p:nvSpPr>
        <p:spPr>
          <a:xfrm>
            <a:off x="7125703" y="2204836"/>
            <a:ext cx="216000" cy="252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88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F3162283-09C0-470D-B898-561549FF0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14" y="2468588"/>
            <a:ext cx="1731414" cy="3670110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8F22F1F0-289A-4059-8B5D-79231C2DC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577" y="2191578"/>
            <a:ext cx="1767993" cy="4023709"/>
          </a:xfrm>
          <a:prstGeom prst="rect">
            <a:avLst/>
          </a:prstGeom>
        </p:spPr>
      </p:pic>
      <p:sp>
        <p:nvSpPr>
          <p:cNvPr id="4" name="Debesis 3">
            <a:extLst>
              <a:ext uri="{FF2B5EF4-FFF2-40B4-BE49-F238E27FC236}">
                <a16:creationId xmlns:a16="http://schemas.microsoft.com/office/drawing/2014/main" id="{57476BA3-B3D9-4703-B016-63676C9762CF}"/>
              </a:ext>
            </a:extLst>
          </p:cNvPr>
          <p:cNvSpPr/>
          <p:nvPr/>
        </p:nvSpPr>
        <p:spPr>
          <a:xfrm>
            <a:off x="2204176" y="1408414"/>
            <a:ext cx="3666537" cy="21203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  <a:latin typeface="Comic Sans MS" panose="030F0702030302020204" pitchFamily="66" charset="0"/>
              </a:rPr>
              <a:t>ŠAUNUOLIAI, PUIKIAI ATLIKOTE UŽDUOTIS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5" name="Debesis 4">
            <a:extLst>
              <a:ext uri="{FF2B5EF4-FFF2-40B4-BE49-F238E27FC236}">
                <a16:creationId xmlns:a16="http://schemas.microsoft.com/office/drawing/2014/main" id="{56554B2C-66CA-496B-905E-C3461F7A229F}"/>
              </a:ext>
            </a:extLst>
          </p:cNvPr>
          <p:cNvSpPr/>
          <p:nvPr/>
        </p:nvSpPr>
        <p:spPr>
          <a:xfrm>
            <a:off x="7527236" y="1577009"/>
            <a:ext cx="3873950" cy="2474844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  <a:latin typeface="Comic Sans MS" panose="030F0702030302020204" pitchFamily="66" charset="0"/>
              </a:rPr>
              <a:t>LABAI LAUKSIME JŪSŲ DARBELIŲ</a:t>
            </a:r>
          </a:p>
          <a:p>
            <a:pPr algn="ctr"/>
            <a:r>
              <a:rPr lang="lt-LT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rasabarv72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aisguob@gmail.com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96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7C9426B1-B65E-4DBC-8AA6-E369AFA7D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635" y="1995719"/>
            <a:ext cx="1767993" cy="4023709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82E4BF2E-76DB-4C09-8F7D-35B3F9E4B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759" y="534238"/>
            <a:ext cx="3615241" cy="2078916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2A211153-6989-424A-9200-8B21E79A2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920" y="2349318"/>
            <a:ext cx="1731414" cy="367011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3EB6CFDC-AC29-4E32-BF81-3376F4504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184" y="141005"/>
            <a:ext cx="3243353" cy="2548349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E68BF461-A64D-4214-B2D5-5883780F2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8184" y="5047428"/>
            <a:ext cx="1110855" cy="97200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4186B385-7468-41E6-9EE0-DE6B02F8D1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1763" y="5187250"/>
            <a:ext cx="1193141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97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E995545-305F-4BFA-BFCF-DD1627C8E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Comic Sans MS" panose="030F0702030302020204" pitchFamily="66" charset="0"/>
              </a:rPr>
              <a:t>NUSPALVINK KAIRĖJE NAMO PUSĖJE ESANČIUS VEIDELIUS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F03D60AF-B30A-42FA-BD77-EE5F1D4B0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40"/>
          <a:stretch/>
        </p:blipFill>
        <p:spPr>
          <a:xfrm>
            <a:off x="4083206" y="1830125"/>
            <a:ext cx="3262740" cy="4320000"/>
          </a:xfrm>
          <a:prstGeom prst="rect">
            <a:avLst/>
          </a:prstGeom>
        </p:spPr>
      </p:pic>
      <p:sp>
        <p:nvSpPr>
          <p:cNvPr id="5" name="Linksmas veidelis 4">
            <a:extLst>
              <a:ext uri="{FF2B5EF4-FFF2-40B4-BE49-F238E27FC236}">
                <a16:creationId xmlns:a16="http://schemas.microsoft.com/office/drawing/2014/main" id="{9EFAF6FE-8F8E-4B0E-9FB5-4677AFC77B91}"/>
              </a:ext>
            </a:extLst>
          </p:cNvPr>
          <p:cNvSpPr/>
          <p:nvPr/>
        </p:nvSpPr>
        <p:spPr>
          <a:xfrm>
            <a:off x="583625" y="1953052"/>
            <a:ext cx="1113183" cy="1113183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ksmas veidelis 5">
            <a:extLst>
              <a:ext uri="{FF2B5EF4-FFF2-40B4-BE49-F238E27FC236}">
                <a16:creationId xmlns:a16="http://schemas.microsoft.com/office/drawing/2014/main" id="{B3C44792-ABC2-4791-B0C9-A59494DEB60E}"/>
              </a:ext>
            </a:extLst>
          </p:cNvPr>
          <p:cNvSpPr/>
          <p:nvPr/>
        </p:nvSpPr>
        <p:spPr>
          <a:xfrm>
            <a:off x="2111810" y="3119246"/>
            <a:ext cx="1113183" cy="1113183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ksmas veidelis 6">
            <a:extLst>
              <a:ext uri="{FF2B5EF4-FFF2-40B4-BE49-F238E27FC236}">
                <a16:creationId xmlns:a16="http://schemas.microsoft.com/office/drawing/2014/main" id="{E006D52B-8155-4FF2-B31A-95FEAA8164D6}"/>
              </a:ext>
            </a:extLst>
          </p:cNvPr>
          <p:cNvSpPr/>
          <p:nvPr/>
        </p:nvSpPr>
        <p:spPr>
          <a:xfrm>
            <a:off x="540688" y="4279125"/>
            <a:ext cx="1113183" cy="1113183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ksmas veidelis 7">
            <a:extLst>
              <a:ext uri="{FF2B5EF4-FFF2-40B4-BE49-F238E27FC236}">
                <a16:creationId xmlns:a16="http://schemas.microsoft.com/office/drawing/2014/main" id="{C09ABF4C-95F1-4B3C-A16A-86385EDDCAF0}"/>
              </a:ext>
            </a:extLst>
          </p:cNvPr>
          <p:cNvSpPr/>
          <p:nvPr/>
        </p:nvSpPr>
        <p:spPr>
          <a:xfrm>
            <a:off x="8410415" y="2562655"/>
            <a:ext cx="1113183" cy="1113183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ksmas veidelis 8">
            <a:extLst>
              <a:ext uri="{FF2B5EF4-FFF2-40B4-BE49-F238E27FC236}">
                <a16:creationId xmlns:a16="http://schemas.microsoft.com/office/drawing/2014/main" id="{3FF5C3A9-33C5-476F-9434-7E4529333550}"/>
              </a:ext>
            </a:extLst>
          </p:cNvPr>
          <p:cNvSpPr/>
          <p:nvPr/>
        </p:nvSpPr>
        <p:spPr>
          <a:xfrm>
            <a:off x="7569697" y="4564049"/>
            <a:ext cx="1113183" cy="1113183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ksmas veidelis 9">
            <a:extLst>
              <a:ext uri="{FF2B5EF4-FFF2-40B4-BE49-F238E27FC236}">
                <a16:creationId xmlns:a16="http://schemas.microsoft.com/office/drawing/2014/main" id="{99DA00DC-ECF8-4500-BD8B-6A51F65981F2}"/>
              </a:ext>
            </a:extLst>
          </p:cNvPr>
          <p:cNvSpPr/>
          <p:nvPr/>
        </p:nvSpPr>
        <p:spPr>
          <a:xfrm>
            <a:off x="10538129" y="4564049"/>
            <a:ext cx="1113183" cy="1113183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ksmas veidelis 10">
            <a:extLst>
              <a:ext uri="{FF2B5EF4-FFF2-40B4-BE49-F238E27FC236}">
                <a16:creationId xmlns:a16="http://schemas.microsoft.com/office/drawing/2014/main" id="{43A27779-0EDF-4F77-BDCF-2B702397DDE0}"/>
              </a:ext>
            </a:extLst>
          </p:cNvPr>
          <p:cNvSpPr/>
          <p:nvPr/>
        </p:nvSpPr>
        <p:spPr>
          <a:xfrm>
            <a:off x="10495192" y="1895058"/>
            <a:ext cx="1113183" cy="1113183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41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CA0B3FD-B651-4B41-A8FA-91913C20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dirty="0">
                <a:latin typeface="Comic Sans MS" panose="030F0702030302020204" pitchFamily="66" charset="0"/>
              </a:rPr>
              <a:t>SUSKAIČIUOK DEŠINĖJE BEŽDŽIONĖS PUSĖJE ESANČIUS BANANUS. 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CA95C74E-2600-42E7-9E0F-A91389A8ED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814" y="2011432"/>
            <a:ext cx="3600000" cy="360000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B089549-3CDE-4063-A6A7-226A34003D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40"/>
          <a:stretch/>
        </p:blipFill>
        <p:spPr>
          <a:xfrm>
            <a:off x="739471" y="2709000"/>
            <a:ext cx="1008351" cy="144000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F8EF5ADA-C5EA-42F9-91B4-0931E84DCC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40"/>
          <a:stretch/>
        </p:blipFill>
        <p:spPr>
          <a:xfrm rot="14861078">
            <a:off x="2031558" y="3091432"/>
            <a:ext cx="1008351" cy="144000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38EB2277-8671-4C54-81C1-21739B6CA5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40"/>
          <a:stretch/>
        </p:blipFill>
        <p:spPr>
          <a:xfrm rot="2422207">
            <a:off x="7749871" y="2970282"/>
            <a:ext cx="1008351" cy="14400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BBE93AE7-4D60-4821-A35C-85064BBC5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40"/>
          <a:stretch/>
        </p:blipFill>
        <p:spPr>
          <a:xfrm rot="4634882">
            <a:off x="9386514" y="3988819"/>
            <a:ext cx="1008351" cy="1440000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69EC8921-0A18-4581-8DC0-A74D2C28AE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40"/>
          <a:stretch/>
        </p:blipFill>
        <p:spPr>
          <a:xfrm rot="18007737">
            <a:off x="9386513" y="2203985"/>
            <a:ext cx="1008351" cy="1440000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2EF19C18-F885-4549-898F-DD88061C5E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40"/>
          <a:stretch/>
        </p:blipFill>
        <p:spPr>
          <a:xfrm>
            <a:off x="7981543" y="4658346"/>
            <a:ext cx="1008351" cy="1440000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049B521B-0E3E-4A72-B043-2C17BF0ABA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40"/>
          <a:stretch/>
        </p:blipFill>
        <p:spPr>
          <a:xfrm rot="9640295">
            <a:off x="10770709" y="3429000"/>
            <a:ext cx="1008351" cy="1440000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AEC110CA-FE14-4869-A8FE-8E7990FEBB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40"/>
          <a:stretch/>
        </p:blipFill>
        <p:spPr>
          <a:xfrm rot="9640295">
            <a:off x="7267477" y="2002218"/>
            <a:ext cx="1008351" cy="1440000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C94AB96C-637D-4134-83F5-630672367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40"/>
          <a:stretch/>
        </p:blipFill>
        <p:spPr>
          <a:xfrm rot="4320475">
            <a:off x="982956" y="4565399"/>
            <a:ext cx="100835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24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0ED0C69-25A8-4C82-AE1C-114B0E4FE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6" y="286603"/>
            <a:ext cx="10387054" cy="1450757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Comic Sans MS" panose="030F0702030302020204" pitchFamily="66" charset="0"/>
              </a:rPr>
              <a:t>KOKIOS MES ESAME NUOTAIKOS.SUJUNK SU ATITINKAMAIS VEIDELIAIS.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F8213869-9ED7-42BF-9A96-028F7ACF6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05" r="9473" b="8599"/>
          <a:stretch/>
        </p:blipFill>
        <p:spPr>
          <a:xfrm>
            <a:off x="315760" y="4012304"/>
            <a:ext cx="1675173" cy="2160000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313D3FDF-8851-4312-AE90-A2F4718C53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942"/>
          <a:stretch/>
        </p:blipFill>
        <p:spPr>
          <a:xfrm>
            <a:off x="2090532" y="3971882"/>
            <a:ext cx="1337370" cy="216000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98FBBFD1-03BD-43C1-8F6D-EB2147B353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54" t="5280" r="31754" b="6307"/>
          <a:stretch/>
        </p:blipFill>
        <p:spPr>
          <a:xfrm>
            <a:off x="9387898" y="3971882"/>
            <a:ext cx="2154418" cy="216000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70D39DA2-3B96-4A65-9828-979F0D3BE9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41" t="6377" r="20241" b="8019"/>
          <a:stretch/>
        </p:blipFill>
        <p:spPr>
          <a:xfrm>
            <a:off x="5854792" y="4086899"/>
            <a:ext cx="1501766" cy="216000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D8FA04FF-6D92-43E0-A961-68690C4265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26"/>
          <a:stretch/>
        </p:blipFill>
        <p:spPr>
          <a:xfrm>
            <a:off x="3590392" y="4086899"/>
            <a:ext cx="1991888" cy="21600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FB5B3084-7F08-4CF4-B634-70972D1104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92" r="26374" b="21739"/>
          <a:stretch/>
        </p:blipFill>
        <p:spPr>
          <a:xfrm>
            <a:off x="7736658" y="4040641"/>
            <a:ext cx="1368090" cy="2160000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C91A5948-041C-457D-AB22-3FF0E6EE2D9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3632" b="50000"/>
          <a:stretch/>
        </p:blipFill>
        <p:spPr>
          <a:xfrm>
            <a:off x="3638285" y="1840618"/>
            <a:ext cx="1202014" cy="1333500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137B8012-1A8D-408D-92CA-BCF0DFEE7E6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5603" r="63632" b="9983"/>
          <a:stretch/>
        </p:blipFill>
        <p:spPr>
          <a:xfrm>
            <a:off x="6471576" y="1840618"/>
            <a:ext cx="1202015" cy="11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80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683FC2F-380C-4D67-BC8F-9F983AD96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96423"/>
          </a:xfrm>
        </p:spPr>
        <p:txBody>
          <a:bodyPr/>
          <a:lstStyle/>
          <a:p>
            <a:pPr algn="ctr"/>
            <a:r>
              <a:rPr lang="lt-LT" dirty="0">
                <a:latin typeface="Comic Sans MS" panose="030F0702030302020204" pitchFamily="66" charset="0"/>
              </a:rPr>
              <a:t>TEISINGAI ĮVARDINK EMOCIJAS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3AF3648B-157D-4423-A445-043E2913B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t="1" r="65768" b="66307"/>
          <a:stretch/>
        </p:blipFill>
        <p:spPr>
          <a:xfrm>
            <a:off x="580608" y="1596887"/>
            <a:ext cx="1956352" cy="1854890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974EB39B-5358-49FF-8A81-E64925CD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68" b="66308"/>
          <a:stretch/>
        </p:blipFill>
        <p:spPr>
          <a:xfrm>
            <a:off x="3412018" y="1596887"/>
            <a:ext cx="1956353" cy="185489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F041703-4A6A-4357-8F93-EE3D2BF6D0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68" t="35135" b="35738"/>
          <a:stretch/>
        </p:blipFill>
        <p:spPr>
          <a:xfrm>
            <a:off x="6243429" y="1736034"/>
            <a:ext cx="1956353" cy="1603513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78700BA3-1416-4CFC-8485-76AAE6FA1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681" t="34173" r="33681" b="34775"/>
          <a:stretch/>
        </p:blipFill>
        <p:spPr>
          <a:xfrm>
            <a:off x="8940247" y="1683026"/>
            <a:ext cx="1865248" cy="1709530"/>
          </a:xfrm>
          <a:prstGeom prst="rect">
            <a:avLst/>
          </a:prstGeom>
        </p:spPr>
      </p:pic>
      <p:sp>
        <p:nvSpPr>
          <p:cNvPr id="7" name="Debesis 6">
            <a:extLst>
              <a:ext uri="{FF2B5EF4-FFF2-40B4-BE49-F238E27FC236}">
                <a16:creationId xmlns:a16="http://schemas.microsoft.com/office/drawing/2014/main" id="{7CD3C0A2-FA77-4FC4-AF4B-7F2171FE7B44}"/>
              </a:ext>
            </a:extLst>
          </p:cNvPr>
          <p:cNvSpPr/>
          <p:nvPr/>
        </p:nvSpPr>
        <p:spPr>
          <a:xfrm>
            <a:off x="323845" y="4306955"/>
            <a:ext cx="2469877" cy="11529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Comic Sans MS" panose="030F0702030302020204" pitchFamily="66" charset="0"/>
              </a:rPr>
              <a:t>LIŪDESYS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8" name="Debesis 7">
            <a:extLst>
              <a:ext uri="{FF2B5EF4-FFF2-40B4-BE49-F238E27FC236}">
                <a16:creationId xmlns:a16="http://schemas.microsoft.com/office/drawing/2014/main" id="{E1032DF5-4658-480B-A690-C9000D966E91}"/>
              </a:ext>
            </a:extLst>
          </p:cNvPr>
          <p:cNvSpPr/>
          <p:nvPr/>
        </p:nvSpPr>
        <p:spPr>
          <a:xfrm>
            <a:off x="3168097" y="4306954"/>
            <a:ext cx="2553527" cy="11529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Comic Sans MS" panose="030F0702030302020204" pitchFamily="66" charset="0"/>
              </a:rPr>
              <a:t>BAIMĖ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9" name="Debesis 8">
            <a:extLst>
              <a:ext uri="{FF2B5EF4-FFF2-40B4-BE49-F238E27FC236}">
                <a16:creationId xmlns:a16="http://schemas.microsoft.com/office/drawing/2014/main" id="{0DF8AD81-76D0-4B46-8DB9-6250B617556B}"/>
              </a:ext>
            </a:extLst>
          </p:cNvPr>
          <p:cNvSpPr/>
          <p:nvPr/>
        </p:nvSpPr>
        <p:spPr>
          <a:xfrm>
            <a:off x="6096000" y="4306956"/>
            <a:ext cx="3101009" cy="11529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Comic Sans MS" panose="030F0702030302020204" pitchFamily="66" charset="0"/>
              </a:rPr>
              <a:t>DŽIAUGSMAS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0" name="Debesis 9">
            <a:extLst>
              <a:ext uri="{FF2B5EF4-FFF2-40B4-BE49-F238E27FC236}">
                <a16:creationId xmlns:a16="http://schemas.microsoft.com/office/drawing/2014/main" id="{BA5A3665-B70B-4D50-935E-5A5EC6A5C736}"/>
              </a:ext>
            </a:extLst>
          </p:cNvPr>
          <p:cNvSpPr/>
          <p:nvPr/>
        </p:nvSpPr>
        <p:spPr>
          <a:xfrm>
            <a:off x="9398278" y="4306954"/>
            <a:ext cx="2469877" cy="11529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Comic Sans MS" panose="030F0702030302020204" pitchFamily="66" charset="0"/>
              </a:rPr>
              <a:t>PYKTIS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22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4B072E1-5DCC-42D4-8EE1-92BD7FDE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dirty="0">
                <a:latin typeface="Comic Sans MS" panose="030F0702030302020204" pitchFamily="66" charset="0"/>
              </a:rPr>
              <a:t>KOKIA TAI EMOCIJA ? TINKAMA ATSAKYMĄ APIBRAUK.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4" name="Debesis 3">
            <a:extLst>
              <a:ext uri="{FF2B5EF4-FFF2-40B4-BE49-F238E27FC236}">
                <a16:creationId xmlns:a16="http://schemas.microsoft.com/office/drawing/2014/main" id="{2C4EC94C-32BE-461C-BE6B-FE95F6467387}"/>
              </a:ext>
            </a:extLst>
          </p:cNvPr>
          <p:cNvSpPr/>
          <p:nvPr/>
        </p:nvSpPr>
        <p:spPr>
          <a:xfrm>
            <a:off x="1068616" y="2019115"/>
            <a:ext cx="2690191" cy="173603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Comic Sans MS" panose="030F0702030302020204" pitchFamily="66" charset="0"/>
              </a:rPr>
              <a:t>UŽSIDENGIU RANKOMIS VEIDĄ.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Debesis 4">
            <a:extLst>
              <a:ext uri="{FF2B5EF4-FFF2-40B4-BE49-F238E27FC236}">
                <a16:creationId xmlns:a16="http://schemas.microsoft.com/office/drawing/2014/main" id="{E32450A2-9CFF-44F7-AE07-5EE8272350BE}"/>
              </a:ext>
            </a:extLst>
          </p:cNvPr>
          <p:cNvSpPr/>
          <p:nvPr/>
        </p:nvSpPr>
        <p:spPr>
          <a:xfrm>
            <a:off x="6298759" y="4036904"/>
            <a:ext cx="2690191" cy="173603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Comic Sans MS" panose="030F0702030302020204" pitchFamily="66" charset="0"/>
              </a:rPr>
              <a:t> MANO AKYS PASIDARO DIDELĖS.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Debesis 5">
            <a:extLst>
              <a:ext uri="{FF2B5EF4-FFF2-40B4-BE49-F238E27FC236}">
                <a16:creationId xmlns:a16="http://schemas.microsoft.com/office/drawing/2014/main" id="{5EF945CF-AB49-48C3-BA75-898B6A91DDA1}"/>
              </a:ext>
            </a:extLst>
          </p:cNvPr>
          <p:cNvSpPr/>
          <p:nvPr/>
        </p:nvSpPr>
        <p:spPr>
          <a:xfrm>
            <a:off x="1816284" y="4113301"/>
            <a:ext cx="2690191" cy="173603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Comic Sans MS" panose="030F0702030302020204" pitchFamily="66" charset="0"/>
              </a:rPr>
              <a:t>DREBA KOJOS.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5DD37068-3EF7-4C5F-B56A-85D4C9C83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522" y="1498476"/>
            <a:ext cx="1520528" cy="14400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EBACED29-45E5-49F3-B48A-266A7679A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566" y="2999480"/>
            <a:ext cx="1520528" cy="1440000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D7CE6C04-58AC-4244-8B1C-4BDB37E20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566" y="4500484"/>
            <a:ext cx="1520528" cy="1440000"/>
          </a:xfrm>
          <a:prstGeom prst="rect">
            <a:avLst/>
          </a:prstGeom>
        </p:spPr>
      </p:pic>
      <p:sp>
        <p:nvSpPr>
          <p:cNvPr id="10" name="Debesis 9">
            <a:extLst>
              <a:ext uri="{FF2B5EF4-FFF2-40B4-BE49-F238E27FC236}">
                <a16:creationId xmlns:a16="http://schemas.microsoft.com/office/drawing/2014/main" id="{553A891D-BD8D-4D1B-8624-3B4F6623CD76}"/>
              </a:ext>
            </a:extLst>
          </p:cNvPr>
          <p:cNvSpPr/>
          <p:nvPr/>
        </p:nvSpPr>
        <p:spPr>
          <a:xfrm>
            <a:off x="4953663" y="1953079"/>
            <a:ext cx="2690191" cy="173603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Comic Sans MS" panose="030F0702030302020204" pitchFamily="66" charset="0"/>
              </a:rPr>
              <a:t>PRADEDU VERKTI.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93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7058B51-F8FA-4F7C-B3DF-6B41E198C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Comic Sans MS" panose="030F0702030302020204" pitchFamily="66" charset="0"/>
              </a:rPr>
              <a:t>NUSPALVINK VISAS EMOCIJAS.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C0DD3207-553B-4C10-826F-16D9A4BDD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3286" y="1737360"/>
            <a:ext cx="5268159" cy="4557423"/>
          </a:xfrm>
          <a:prstGeom prst="snip1Rect">
            <a:avLst/>
          </a:prstGeom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id="{88F19675-7658-465A-B069-9BFF1DFA8512}"/>
              </a:ext>
            </a:extLst>
          </p:cNvPr>
          <p:cNvSpPr/>
          <p:nvPr/>
        </p:nvSpPr>
        <p:spPr>
          <a:xfrm>
            <a:off x="7991060" y="5910470"/>
            <a:ext cx="4028662" cy="38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  <a:latin typeface="Comic Sans MS" panose="030F0702030302020204" pitchFamily="66" charset="0"/>
              </a:rPr>
              <a:t>SPALVAS PASIRINKITE PATYS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83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F2B297F-2882-420E-B0EA-2E5E2106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>
                <a:latin typeface="Comic Sans MS" panose="030F0702030302020204" pitchFamily="66" charset="0"/>
              </a:rPr>
              <a:t>NUPIEŠK TIEK GĖLYČIŲ, KIEK YRA  VEIDELIŲ KIEKVIENOJE EILĖJE.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Lentelė 2">
            <a:extLst>
              <a:ext uri="{FF2B5EF4-FFF2-40B4-BE49-F238E27FC236}">
                <a16:creationId xmlns:a16="http://schemas.microsoft.com/office/drawing/2014/main" id="{4519F29F-8878-4BDC-9ED1-E910CED74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65652"/>
              </p:ext>
            </p:extLst>
          </p:nvPr>
        </p:nvGraphicFramePr>
        <p:xfrm>
          <a:off x="397565" y="2417454"/>
          <a:ext cx="10279272" cy="3110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39636">
                  <a:extLst>
                    <a:ext uri="{9D8B030D-6E8A-4147-A177-3AD203B41FA5}">
                      <a16:colId xmlns:a16="http://schemas.microsoft.com/office/drawing/2014/main" val="2035975779"/>
                    </a:ext>
                  </a:extLst>
                </a:gridCol>
                <a:gridCol w="5139636">
                  <a:extLst>
                    <a:ext uri="{9D8B030D-6E8A-4147-A177-3AD203B41FA5}">
                      <a16:colId xmlns:a16="http://schemas.microsoft.com/office/drawing/2014/main" val="1420329632"/>
                    </a:ext>
                  </a:extLst>
                </a:gridCol>
              </a:tblGrid>
              <a:tr h="12814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849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t-LT" dirty="0"/>
                    </a:p>
                    <a:p>
                      <a:endParaRPr lang="lt-LT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926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t-LT" dirty="0"/>
                    </a:p>
                    <a:p>
                      <a:endParaRPr lang="lt-LT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447636"/>
                  </a:ext>
                </a:extLst>
              </a:tr>
            </a:tbl>
          </a:graphicData>
        </a:graphic>
      </p:graphicFrame>
      <p:pic>
        <p:nvPicPr>
          <p:cNvPr id="4" name="Paveikslėlis 3">
            <a:extLst>
              <a:ext uri="{FF2B5EF4-FFF2-40B4-BE49-F238E27FC236}">
                <a16:creationId xmlns:a16="http://schemas.microsoft.com/office/drawing/2014/main" id="{0428A7F5-34E6-49BD-9DD0-6DCF0DBF7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95" y="2533410"/>
            <a:ext cx="1144065" cy="108000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811C9EB-AF5A-4156-A4E9-4DFF14F7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071" y="2533410"/>
            <a:ext cx="1144065" cy="108000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C0052CA7-D53D-42C3-87AD-3722672D5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577" y="2532316"/>
            <a:ext cx="1144065" cy="108000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B7FD0EC9-C7B7-4602-8D10-0E4749112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453" y="2532316"/>
            <a:ext cx="1144065" cy="10800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9B2F3CDD-F0B5-488D-8E39-708DBD71B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38" y="3549372"/>
            <a:ext cx="1139492" cy="1080000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F61E71B5-E55C-4B6A-AB14-4DB0A9FFB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851" y="3561330"/>
            <a:ext cx="1139492" cy="1080000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D64319B8-4CC4-4CEE-8BAE-71AB1A986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973" y="3549372"/>
            <a:ext cx="1139492" cy="1080000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B18C72C0-61FC-4C4D-B635-0336AE5FA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37" y="4555666"/>
            <a:ext cx="1186361" cy="972000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7913B49D-B7A9-4B1A-AC0E-3C1B24BB2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121" y="4555666"/>
            <a:ext cx="1186361" cy="972000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643C6607-21F9-4F70-8B4B-6C68DD203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538" y="4567624"/>
            <a:ext cx="1186361" cy="972000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DBC06505-CBF2-40B7-A776-803C157C7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959" y="2568951"/>
            <a:ext cx="1144065" cy="1080000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AB54B7B9-BE53-444A-95F0-4CAF8635B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861" y="3573413"/>
            <a:ext cx="113949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49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ktyvinė">
  <a:themeElements>
    <a:clrScheme name="Retrospektyvinė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yvinė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yvinė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175</TotalTime>
  <Words>105</Words>
  <Application>Microsoft Office PowerPoint</Application>
  <PresentationFormat>Plačiaekranė</PresentationFormat>
  <Paragraphs>34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Comic Sans MS</vt:lpstr>
      <vt:lpstr>Retrospektyvinė</vt:lpstr>
      <vt:lpstr>Kauno lopšelis- darželis „Liepaitė“ Parengė: Rasa Barvainienė Aistė Guobė </vt:lpstr>
      <vt:lpstr>„PowerPoint“ pateiktis</vt:lpstr>
      <vt:lpstr>NUSPALVINK KAIRĖJE NAMO PUSĖJE ESANČIUS VEIDELIUS</vt:lpstr>
      <vt:lpstr>SUSKAIČIUOK DEŠINĖJE BEŽDŽIONĖS PUSĖJE ESANČIUS BANANUS.  </vt:lpstr>
      <vt:lpstr>KOKIOS MES ESAME NUOTAIKOS.SUJUNK SU ATITINKAMAIS VEIDELIAIS.</vt:lpstr>
      <vt:lpstr>TEISINGAI ĮVARDINK EMOCIJAS</vt:lpstr>
      <vt:lpstr>KOKIA TAI EMOCIJA ? TINKAMA ATSAKYMĄ APIBRAUK.</vt:lpstr>
      <vt:lpstr>NUSPALVINK VISAS EMOCIJAS.</vt:lpstr>
      <vt:lpstr>NUPIEŠK TIEK GĖLYČIŲ, KIEK YRA  VEIDELIŲ KIEKVIENOJE EILĖJE.</vt:lpstr>
      <vt:lpstr>NUPIEŠK TIEK VEIDELIŲ, KIEK MATAI TAŠKELIŲ.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Emocijos ir jausmai</dc:title>
  <dc:creator>20190828s</dc:creator>
  <cp:lastModifiedBy>20190828s</cp:lastModifiedBy>
  <cp:revision>33</cp:revision>
  <dcterms:created xsi:type="dcterms:W3CDTF">2020-03-31T09:17:48Z</dcterms:created>
  <dcterms:modified xsi:type="dcterms:W3CDTF">2020-03-31T15:55:39Z</dcterms:modified>
</cp:coreProperties>
</file>