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2" r:id="rId5"/>
    <p:sldId id="264" r:id="rId6"/>
    <p:sldId id="270" r:id="rId7"/>
    <p:sldId id="261" r:id="rId8"/>
    <p:sldId id="268" r:id="rId9"/>
    <p:sldId id="271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0B60A6E-B937-4763-B518-211CF0F9E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A938C0E1-FD88-42C1-A70E-6C801E449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0B04746A-3BA1-4EA9-A0F6-B65282BE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C10C1CE-2D0A-46D3-968C-17151696E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6DA5480-BA4E-47B5-9272-B3C8187A8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98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26ACA4F-AD3C-439D-9FEC-892EEB7E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F88AA7B0-D4B4-457F-890A-79E904818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30F3055-1CE9-495A-B8C9-8B689AE0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C4A792A-2B33-4BB4-887E-4A8B3D40A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1E1A68B-8CEF-44EF-A2D6-0A70C63EB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8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D644A0CF-940A-4363-AA78-AB0849D7E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FA94F1B-2DA3-4FDC-83AD-4F7766892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748423D-D282-434A-A033-96C2988FD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0BFA67A-5203-4A3D-B4ED-DA83A6788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42CF577-832C-4B19-86BA-9E01613C9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05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7B7F951-E6CC-4ECF-8A56-5E04C90AA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9293F6B-8A64-4358-AEB7-7D4C38D0A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449A1BC-8774-43EE-ABE1-D4AB5EE2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EF75A14-B312-43D0-BC40-C53C28CC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F9656AA-4617-4910-9B3F-118D2063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17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A37B4F2-9BC7-4212-8A4C-BE543AC95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78E2397-6D6D-40CF-8C92-F7751BD32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47C9451-730E-4B92-8BFB-5179AD4F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4AD62AD-D7C5-48AF-9A4F-7943A7C2C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D9CF251-9478-4B64-9A2D-37232301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FF6C43F-0135-4FCB-8988-99C7E1E34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BE58FFC-1BA1-4CDE-8011-31A0831ADA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993AA1BC-25DA-449B-A98E-3D38C19E2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A2D89F29-8E65-4572-8305-5AE17C1D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E8A7962C-F0C5-478E-889D-2CF75DF1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34D937D8-7856-425B-BEDD-6EEFBF40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27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261403B-3254-4B7E-A032-01EE73B8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367E292-1115-49F1-98FA-A26B59A7B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5D9BB88D-F6A6-4361-9F26-B4679E481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2E0F5D70-EC55-4032-8F3F-9F4BC0565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47C56B2F-DB95-4F8C-AE3B-C8BA9C31F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53A05386-A3CF-4149-A155-00D613A4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5164F009-C085-47B4-B1A8-D0E8D0CB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F326392F-9C5E-48F8-B232-6059C85B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CDDCDE0-707D-46B3-B9A2-E213F855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EAA7D4DA-C729-4A10-A40D-CD6A24C82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4B1D0D1-A0F0-44DA-AB29-6FABA16B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48A3F7E-E9BA-4AC4-B17A-CB0EE2B5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80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DA5F5A7F-C4E8-439C-83C1-32EB1C5A0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20A368F5-4C32-439B-973A-433146FF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EAAA5D28-3F1F-4422-802C-022F6C6B9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9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5166A51-D462-4B3F-9F15-33B6924B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28253EC-903E-4A01-A923-ED5384907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E8F96CD4-4524-4FB0-B1BC-A065CB0F2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C3F31896-54C2-401D-9C86-23F40659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BC72C071-4AAA-47A8-B4ED-9E04A43C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95C92868-B257-4CE9-8777-6D511B815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9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55A9826-C7E3-4D18-8231-9D9D494E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45CBDBAA-EBD9-4C9D-A62C-9BCCD85FE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507C45DC-0E33-45CA-80FF-E9B94F8D1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D066D594-0B43-43FB-9609-D527C9956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A5D83979-A49D-4EF3-B742-71C1983E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7869BF4E-8BE6-449C-A650-94D0623B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7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18F29836-93AF-49CD-A987-B3AB07C85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D8A65EC8-9C0B-44BB-8FF7-681405ED4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A843E2B-C667-4C7B-93CE-AF00791F5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B8945-3387-4C9E-A5B0-9477ECCE0F9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CD350CF-EC89-4C18-B262-2393EE7EB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723A0FC-98BA-4F19-8C7F-A92907695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F13-3B37-486F-9DF4-0F62814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5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3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41.gif"/><Relationship Id="rId4" Type="http://schemas.openxmlformats.org/officeDocument/2006/relationships/image" Target="../media/image40.png"/><Relationship Id="rId9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3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3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B4F2BEA-0BA0-45FD-B90E-5E38832E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6A617969-FABD-42F9-85CF-876A348E9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0162" y="1122363"/>
            <a:ext cx="8237838" cy="1773237"/>
          </a:xfrm>
        </p:spPr>
        <p:txBody>
          <a:bodyPr/>
          <a:lstStyle/>
          <a:p>
            <a:r>
              <a:rPr lang="lt-LT" dirty="0">
                <a:latin typeface="Comic Sans MS" panose="030F0702030302020204" pitchFamily="66" charset="0"/>
              </a:rPr>
              <a:t>AUGALŲ KARALYSTĖ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DA5A8ECC-7E7F-45C1-AE22-AD005FB6D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2978"/>
            <a:ext cx="10318044" cy="1490132"/>
          </a:xfrm>
        </p:spPr>
        <p:txBody>
          <a:bodyPr/>
          <a:lstStyle/>
          <a:p>
            <a:pPr algn="r"/>
            <a:r>
              <a:rPr lang="lt-LT" dirty="0">
                <a:latin typeface="Comic Sans MS" panose="030F0702030302020204" pitchFamily="66" charset="0"/>
              </a:rPr>
              <a:t>Kauno lopšelis-darželis „Liepaitė“</a:t>
            </a:r>
          </a:p>
          <a:p>
            <a:pPr algn="r"/>
            <a:r>
              <a:rPr lang="lt-LT" dirty="0">
                <a:latin typeface="Comic Sans MS" panose="030F0702030302020204" pitchFamily="66" charset="0"/>
              </a:rPr>
              <a:t>Parengė: Rasa </a:t>
            </a:r>
            <a:r>
              <a:rPr lang="lt-LT" dirty="0" err="1">
                <a:latin typeface="Comic Sans MS" panose="030F0702030302020204" pitchFamily="66" charset="0"/>
              </a:rPr>
              <a:t>Barvainienė</a:t>
            </a:r>
            <a:endParaRPr lang="lt-LT" dirty="0">
              <a:latin typeface="Comic Sans MS" panose="030F0702030302020204" pitchFamily="66" charset="0"/>
            </a:endParaRPr>
          </a:p>
          <a:p>
            <a:pPr algn="r"/>
            <a:r>
              <a:rPr lang="lt-LT" dirty="0">
                <a:latin typeface="Comic Sans MS" panose="030F0702030302020204" pitchFamily="66" charset="0"/>
              </a:rPr>
              <a:t>Aistė </a:t>
            </a:r>
            <a:r>
              <a:rPr lang="lt-LT" dirty="0" err="1">
                <a:latin typeface="Comic Sans MS" panose="030F0702030302020204" pitchFamily="66" charset="0"/>
              </a:rPr>
              <a:t>Guobė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Moving Butterfly Clipart Gif">
            <a:extLst>
              <a:ext uri="{FF2B5EF4-FFF2-40B4-BE49-F238E27FC236}">
                <a16:creationId xmlns:a16="http://schemas.microsoft.com/office/drawing/2014/main" id="{C32AFB80-004E-4C6D-A310-2A0C9D2FF1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7" y="34290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tterflies GIF | Gfycat">
            <a:extLst>
              <a:ext uri="{FF2B5EF4-FFF2-40B4-BE49-F238E27FC236}">
                <a16:creationId xmlns:a16="http://schemas.microsoft.com/office/drawing/2014/main" id="{A76FEE9A-94F0-423F-890E-8F90CDDF71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07988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24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00">
        <p15:prstTrans prst="origami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672D764D-5946-4A52-A7D8-8F761EAFB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12"/>
          <a:stretch/>
        </p:blipFill>
        <p:spPr>
          <a:xfrm>
            <a:off x="255939" y="502508"/>
            <a:ext cx="5790915" cy="6273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F4B51E4-8988-4C60-AD70-76A341638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12"/>
          <a:stretch/>
        </p:blipFill>
        <p:spPr>
          <a:xfrm>
            <a:off x="6046854" y="502508"/>
            <a:ext cx="5973081" cy="6265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tačiakampis 4">
            <a:extLst>
              <a:ext uri="{FF2B5EF4-FFF2-40B4-BE49-F238E27FC236}">
                <a16:creationId xmlns:a16="http://schemas.microsoft.com/office/drawing/2014/main" id="{0986BCB7-9153-4F73-8C09-B49F7DF2D961}"/>
              </a:ext>
            </a:extLst>
          </p:cNvPr>
          <p:cNvSpPr/>
          <p:nvPr/>
        </p:nvSpPr>
        <p:spPr>
          <a:xfrm>
            <a:off x="3156049" y="-87554"/>
            <a:ext cx="4809067" cy="5757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SURASK PENKIS SKIRTUMUS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Free Animated Frog, Download Free Clip Art, Free Clip Art on ...">
            <a:extLst>
              <a:ext uri="{FF2B5EF4-FFF2-40B4-BE49-F238E27FC236}">
                <a16:creationId xmlns:a16="http://schemas.microsoft.com/office/drawing/2014/main" id="{F0FED162-46A4-4231-AB44-09500E4540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128" y="580248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Animated Frog, Download Free Clip Art, Free Clip Art on ...">
            <a:extLst>
              <a:ext uri="{FF2B5EF4-FFF2-40B4-BE49-F238E27FC236}">
                <a16:creationId xmlns:a16="http://schemas.microsoft.com/office/drawing/2014/main" id="{C2CCEE33-21D5-4BB5-B3FF-035C32272D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629" y="580248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Animated Frog, Download Free Clip Art, Free Clip Art on ...">
            <a:extLst>
              <a:ext uri="{FF2B5EF4-FFF2-40B4-BE49-F238E27FC236}">
                <a16:creationId xmlns:a16="http://schemas.microsoft.com/office/drawing/2014/main" id="{AFAACBE8-0F9B-40E2-90E6-E0298B43B6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898" y="582888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7B568B06-D62E-4C94-95CF-868508B43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94" t="2924" r="8756" b="11605"/>
          <a:stretch/>
        </p:blipFill>
        <p:spPr>
          <a:xfrm>
            <a:off x="582697" y="751697"/>
            <a:ext cx="632190" cy="72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6DBEE6CF-D945-4065-BD78-921707F76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94" t="2924" r="8756" b="11605"/>
          <a:stretch/>
        </p:blipFill>
        <p:spPr>
          <a:xfrm>
            <a:off x="2069705" y="740313"/>
            <a:ext cx="632190" cy="72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9F4C7808-52F9-4F10-AD38-FEA9AA0005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94" t="2924" r="8756" b="11605"/>
          <a:stretch/>
        </p:blipFill>
        <p:spPr>
          <a:xfrm>
            <a:off x="1157804" y="1486223"/>
            <a:ext cx="632190" cy="720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17B37246-595B-4BEC-AE70-08A2923CB5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94" t="2924" r="8756" b="11605"/>
          <a:stretch/>
        </p:blipFill>
        <p:spPr>
          <a:xfrm>
            <a:off x="7294610" y="1445220"/>
            <a:ext cx="632190" cy="720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D814EAE4-7D97-4094-AD02-B25B971F49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94" t="2924" r="8756" b="11605"/>
          <a:stretch/>
        </p:blipFill>
        <p:spPr>
          <a:xfrm>
            <a:off x="8105898" y="825216"/>
            <a:ext cx="632190" cy="720000"/>
          </a:xfrm>
          <a:prstGeom prst="rect">
            <a:avLst/>
          </a:prstGeom>
        </p:spPr>
      </p:pic>
      <p:pic>
        <p:nvPicPr>
          <p:cNvPr id="15" name="Picture 8" descr="Flying Red Bird GIF by PlayKids - Find &amp; Share on GIPHY">
            <a:extLst>
              <a:ext uri="{FF2B5EF4-FFF2-40B4-BE49-F238E27FC236}">
                <a16:creationId xmlns:a16="http://schemas.microsoft.com/office/drawing/2014/main" id="{17319D7E-1AF6-48E7-A3F7-527348FEB6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7496" y="2302636"/>
            <a:ext cx="774357" cy="7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appy Days Fun GIF by Matthew Butler - Find &amp; Share on GIPHY">
            <a:extLst>
              <a:ext uri="{FF2B5EF4-FFF2-40B4-BE49-F238E27FC236}">
                <a16:creationId xmlns:a16="http://schemas.microsoft.com/office/drawing/2014/main" id="{EB18FC4E-E963-452C-A879-F878B9BE15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627" y="586223"/>
            <a:ext cx="19217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8528046E-EFBA-4EAB-BFA6-07A030E969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22" t="8396" r="9199" b="16926"/>
          <a:stretch/>
        </p:blipFill>
        <p:spPr>
          <a:xfrm>
            <a:off x="4907805" y="5864889"/>
            <a:ext cx="68676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9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9000">
        <p15:prstTrans prst="origami"/>
      </p:transition>
    </mc:Choice>
    <mc:Fallback xmlns="">
      <p:transition spd="slow" advTm="29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79FFD21-5791-4898-B1A3-F2EC0C5CC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BF0AEE6-80B8-4B3A-81DC-1FA9A8737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854" y="2632187"/>
            <a:ext cx="1579001" cy="3603048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D7948A4-1119-4856-AA9F-FDD2008F7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756" y="2516948"/>
            <a:ext cx="1487553" cy="3133616"/>
          </a:xfrm>
          <a:prstGeom prst="rect">
            <a:avLst/>
          </a:prstGeom>
        </p:spPr>
      </p:pic>
      <p:sp>
        <p:nvSpPr>
          <p:cNvPr id="5" name="Minčių burbulas: debesėlis 4">
            <a:extLst>
              <a:ext uri="{FF2B5EF4-FFF2-40B4-BE49-F238E27FC236}">
                <a16:creationId xmlns:a16="http://schemas.microsoft.com/office/drawing/2014/main" id="{29AA2A6E-298C-4B10-B839-BB30976C1BF3}"/>
              </a:ext>
            </a:extLst>
          </p:cNvPr>
          <p:cNvSpPr/>
          <p:nvPr/>
        </p:nvSpPr>
        <p:spPr>
          <a:xfrm>
            <a:off x="2957689" y="1138645"/>
            <a:ext cx="3138311" cy="1999666"/>
          </a:xfrm>
          <a:prstGeom prst="cloudCallou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ŠTAI IR MŪSŲ KELIONĖ BAIGIASI.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Minčių burbulas: debesėlis 5">
            <a:extLst>
              <a:ext uri="{FF2B5EF4-FFF2-40B4-BE49-F238E27FC236}">
                <a16:creationId xmlns:a16="http://schemas.microsoft.com/office/drawing/2014/main" id="{23A46260-BE40-4307-9204-68A550BF2016}"/>
              </a:ext>
            </a:extLst>
          </p:cNvPr>
          <p:cNvSpPr/>
          <p:nvPr/>
        </p:nvSpPr>
        <p:spPr>
          <a:xfrm flipH="1">
            <a:off x="6276621" y="1717787"/>
            <a:ext cx="2957689" cy="1679222"/>
          </a:xfrm>
          <a:prstGeom prst="cloudCallou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SUSITIKSIME RYTOJ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4098" name="Picture 2" descr="Jumping Grasshopper - Grasshopper GIF - Grasshopper ...">
            <a:extLst>
              <a:ext uri="{FF2B5EF4-FFF2-40B4-BE49-F238E27FC236}">
                <a16:creationId xmlns:a16="http://schemas.microsoft.com/office/drawing/2014/main" id="{20B8D171-DB82-4336-810A-E2949BB46A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65" y="511479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lying Red Bird GIF by PlayKids - Find &amp; Share on GIPHY">
            <a:extLst>
              <a:ext uri="{FF2B5EF4-FFF2-40B4-BE49-F238E27FC236}">
                <a16:creationId xmlns:a16="http://schemas.microsoft.com/office/drawing/2014/main" id="{20E25CD6-62AE-44D7-A25D-F00F1A8C6A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9112" y="521628"/>
            <a:ext cx="1122587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ying Red Bird GIF by PlayKids - Find &amp; Share on GIPHY">
            <a:extLst>
              <a:ext uri="{FF2B5EF4-FFF2-40B4-BE49-F238E27FC236}">
                <a16:creationId xmlns:a16="http://schemas.microsoft.com/office/drawing/2014/main" id="{22093937-E39F-488F-9BCA-071FE389C9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6306" y="2875009"/>
            <a:ext cx="1122587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utterflies GIF | Gfycat">
            <a:extLst>
              <a:ext uri="{FF2B5EF4-FFF2-40B4-BE49-F238E27FC236}">
                <a16:creationId xmlns:a16="http://schemas.microsoft.com/office/drawing/2014/main" id="{3C8A05DC-422E-49A6-89CD-0993B0587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62" y="3369381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utterflies GIF | Gfycat">
            <a:extLst>
              <a:ext uri="{FF2B5EF4-FFF2-40B4-BE49-F238E27FC236}">
                <a16:creationId xmlns:a16="http://schemas.microsoft.com/office/drawing/2014/main" id="{32247429-E522-4BE5-B705-22275B796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1138645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F8986B5-92E5-439A-A2AA-359E1B0E1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665" y="6014796"/>
            <a:ext cx="688908" cy="682811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AC4FC0C3-9378-446D-9E29-25528A5C16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982661"/>
            <a:ext cx="688908" cy="682811"/>
          </a:xfrm>
          <a:prstGeom prst="rect">
            <a:avLst/>
          </a:prstGeom>
        </p:spPr>
      </p:pic>
      <p:pic>
        <p:nvPicPr>
          <p:cNvPr id="1026" name="Picture 2" descr="GIF trivia - animated GIF on GIFER">
            <a:extLst>
              <a:ext uri="{FF2B5EF4-FFF2-40B4-BE49-F238E27FC236}">
                <a16:creationId xmlns:a16="http://schemas.microsoft.com/office/drawing/2014/main" id="{7140710C-08D5-4AA4-BE90-318036E3B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21" y="5092564"/>
            <a:ext cx="1275423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IF trivia - animated GIF on GIFER">
            <a:extLst>
              <a:ext uri="{FF2B5EF4-FFF2-40B4-BE49-F238E27FC236}">
                <a16:creationId xmlns:a16="http://schemas.microsoft.com/office/drawing/2014/main" id="{DCEA7BBB-2159-477B-92C2-E4F1B5F1B8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31" y="2694440"/>
            <a:ext cx="740565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31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0120E53F-7EF7-4C79-B16D-62AC7A97C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519" y="-25527"/>
            <a:ext cx="12192000" cy="6857999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3AB77D3D-54A3-40CC-9724-9C56554626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4543" y="1314682"/>
            <a:ext cx="1579001" cy="3603048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270C416E-95A5-40F1-9EB4-E0FCD7D59C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1467" y="3350922"/>
            <a:ext cx="1487553" cy="3133616"/>
          </a:xfrm>
          <a:prstGeom prst="rect">
            <a:avLst/>
          </a:prstGeom>
        </p:spPr>
      </p:pic>
      <p:sp>
        <p:nvSpPr>
          <p:cNvPr id="5" name="Minčių burbulas: debesėlis 4">
            <a:extLst>
              <a:ext uri="{FF2B5EF4-FFF2-40B4-BE49-F238E27FC236}">
                <a16:creationId xmlns:a16="http://schemas.microsoft.com/office/drawing/2014/main" id="{A9FEE39A-7184-49E8-814A-BE7969298939}"/>
              </a:ext>
            </a:extLst>
          </p:cNvPr>
          <p:cNvSpPr/>
          <p:nvPr/>
        </p:nvSpPr>
        <p:spPr>
          <a:xfrm flipH="1">
            <a:off x="3262485" y="158045"/>
            <a:ext cx="3601158" cy="1648178"/>
          </a:xfrm>
          <a:prstGeom prst="cloudCallou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Sveiki vaikai, šiandien kviečiame jus pakeliauti po augalų karalystę.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Minčių burbulas: debesėlis 5">
            <a:extLst>
              <a:ext uri="{FF2B5EF4-FFF2-40B4-BE49-F238E27FC236}">
                <a16:creationId xmlns:a16="http://schemas.microsoft.com/office/drawing/2014/main" id="{62C1090D-2195-47A2-8E4A-E83E1B3931F5}"/>
              </a:ext>
            </a:extLst>
          </p:cNvPr>
          <p:cNvSpPr/>
          <p:nvPr/>
        </p:nvSpPr>
        <p:spPr>
          <a:xfrm flipH="1">
            <a:off x="7043542" y="1930400"/>
            <a:ext cx="2585879" cy="1648179"/>
          </a:xfrm>
          <a:prstGeom prst="cloudCallou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  <a:latin typeface="Comic Sans MS" panose="030F0702030302020204" pitchFamily="66" charset="0"/>
              </a:rPr>
              <a:t>Kartu atliksime įdomias užduotis.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Butterflies GIF | Gfycat">
            <a:extLst>
              <a:ext uri="{FF2B5EF4-FFF2-40B4-BE49-F238E27FC236}">
                <a16:creationId xmlns:a16="http://schemas.microsoft.com/office/drawing/2014/main" id="{9B5F11FE-B0EF-4214-B363-E98F046C11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2" y="4024136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NE Creators' Stickers - Ladybug wants to speak Example with GIF ...">
            <a:extLst>
              <a:ext uri="{FF2B5EF4-FFF2-40B4-BE49-F238E27FC236}">
                <a16:creationId xmlns:a16="http://schemas.microsoft.com/office/drawing/2014/main" id="{892CB9B9-DD37-495D-A955-7C9EBE6640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81" y="4297778"/>
            <a:ext cx="177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INE Creators' Stickers - Ladybug wants to speak Example with GIF ...">
            <a:extLst>
              <a:ext uri="{FF2B5EF4-FFF2-40B4-BE49-F238E27FC236}">
                <a16:creationId xmlns:a16="http://schemas.microsoft.com/office/drawing/2014/main" id="{D8186D35-4AA6-4D96-968E-E3D9330BA0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08068">
            <a:off x="994020" y="5315890"/>
            <a:ext cx="177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utterflies GIF | Gfycat">
            <a:extLst>
              <a:ext uri="{FF2B5EF4-FFF2-40B4-BE49-F238E27FC236}">
                <a16:creationId xmlns:a16="http://schemas.microsoft.com/office/drawing/2014/main" id="{AF0CA631-5BC7-4051-B04F-41DF0A958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64" y="9411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51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00">
        <p15:prstTrans prst="origami"/>
      </p:transition>
    </mc:Choice>
    <mc:Fallback xmlns="">
      <p:transition spd="slow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čiakampis 2">
            <a:extLst>
              <a:ext uri="{FF2B5EF4-FFF2-40B4-BE49-F238E27FC236}">
                <a16:creationId xmlns:a16="http://schemas.microsoft.com/office/drawing/2014/main" id="{A3DEC626-7259-4595-8807-69CFC7015D6A}"/>
              </a:ext>
            </a:extLst>
          </p:cNvPr>
          <p:cNvSpPr/>
          <p:nvPr/>
        </p:nvSpPr>
        <p:spPr>
          <a:xfrm>
            <a:off x="823073" y="289806"/>
            <a:ext cx="9618133" cy="7789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KIEK LAPŲ SUGRIAUŽĖ KIRMELIUKAI? TINKAMĄ ATSAKYMĄ APIBRAUK.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Cateillar GIF on GIFER - by Nuadarana">
            <a:extLst>
              <a:ext uri="{FF2B5EF4-FFF2-40B4-BE49-F238E27FC236}">
                <a16:creationId xmlns:a16="http://schemas.microsoft.com/office/drawing/2014/main" id="{61D97042-3AB6-48BA-A861-2A1A603E2B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004" y="4947579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teillar GIF on GIFER - by Nuadarana">
            <a:extLst>
              <a:ext uri="{FF2B5EF4-FFF2-40B4-BE49-F238E27FC236}">
                <a16:creationId xmlns:a16="http://schemas.microsoft.com/office/drawing/2014/main" id="{D36FC0C2-6581-4CD9-8511-27027012E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73" y="4179421"/>
            <a:ext cx="14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teillar GIF on GIFER - by Nuadarana">
            <a:extLst>
              <a:ext uri="{FF2B5EF4-FFF2-40B4-BE49-F238E27FC236}">
                <a16:creationId xmlns:a16="http://schemas.microsoft.com/office/drawing/2014/main" id="{B9EAF46E-62E7-4ABD-80DF-377808D561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004" y="1788721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32D7F4F-48B9-4F62-BCCC-77BCDFA7F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089" y="1713245"/>
            <a:ext cx="1066892" cy="1005927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7D30564B-E0CA-4EA9-9378-2F36D726E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981" y="2953276"/>
            <a:ext cx="1316850" cy="999831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A56A153-C2FD-42D0-AA77-FC6AF7B4A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687" y="5417670"/>
            <a:ext cx="1207113" cy="1079086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CBF631E5-8407-452B-8BDA-792738AAF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190" y="3908150"/>
            <a:ext cx="805424" cy="72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005FC6F8-E55F-4954-A2E0-819AD3EDD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909" y="1496208"/>
            <a:ext cx="805424" cy="72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8151279F-1972-4067-9E6C-0586CE18E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278" y="3993781"/>
            <a:ext cx="763636" cy="720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364F9DA7-92D9-47F1-9433-70EF9DF54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774" y="4473156"/>
            <a:ext cx="948292" cy="720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61EBF20D-F110-4A42-8D2C-48197EB24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1206" y="3088142"/>
            <a:ext cx="1304657" cy="1091279"/>
          </a:xfrm>
          <a:prstGeom prst="rect">
            <a:avLst/>
          </a:prstGeom>
        </p:spPr>
      </p:pic>
      <p:sp>
        <p:nvSpPr>
          <p:cNvPr id="15" name="Struktūrinė schema: jungtis 14">
            <a:extLst>
              <a:ext uri="{FF2B5EF4-FFF2-40B4-BE49-F238E27FC236}">
                <a16:creationId xmlns:a16="http://schemas.microsoft.com/office/drawing/2014/main" id="{F4706DA2-B4D7-438B-9186-3E24A9A325B0}"/>
              </a:ext>
            </a:extLst>
          </p:cNvPr>
          <p:cNvSpPr/>
          <p:nvPr/>
        </p:nvSpPr>
        <p:spPr>
          <a:xfrm>
            <a:off x="2466067" y="5097632"/>
            <a:ext cx="805424" cy="778934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Struktūrinė schema: jungtis 15">
            <a:extLst>
              <a:ext uri="{FF2B5EF4-FFF2-40B4-BE49-F238E27FC236}">
                <a16:creationId xmlns:a16="http://schemas.microsoft.com/office/drawing/2014/main" id="{CDDF4131-8909-4932-93B0-FA3AEFE1713F}"/>
              </a:ext>
            </a:extLst>
          </p:cNvPr>
          <p:cNvSpPr/>
          <p:nvPr/>
        </p:nvSpPr>
        <p:spPr>
          <a:xfrm>
            <a:off x="2445613" y="4056183"/>
            <a:ext cx="805424" cy="778934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3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7" name="Struktūrinė schema: jungtis 16">
            <a:extLst>
              <a:ext uri="{FF2B5EF4-FFF2-40B4-BE49-F238E27FC236}">
                <a16:creationId xmlns:a16="http://schemas.microsoft.com/office/drawing/2014/main" id="{AB19EC08-621E-41E7-8F37-62136C0F459D}"/>
              </a:ext>
            </a:extLst>
          </p:cNvPr>
          <p:cNvSpPr/>
          <p:nvPr/>
        </p:nvSpPr>
        <p:spPr>
          <a:xfrm>
            <a:off x="2466067" y="2948837"/>
            <a:ext cx="805424" cy="778934"/>
          </a:xfrm>
          <a:prstGeom prst="flowChartConnec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latin typeface="Comic Sans MS" panose="030F0702030302020204" pitchFamily="66" charset="0"/>
              </a:rPr>
              <a:t>2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Struktūrinė schema: jungtis 17">
            <a:extLst>
              <a:ext uri="{FF2B5EF4-FFF2-40B4-BE49-F238E27FC236}">
                <a16:creationId xmlns:a16="http://schemas.microsoft.com/office/drawing/2014/main" id="{B4388AA6-8A54-4E52-AA19-D8BD520520B6}"/>
              </a:ext>
            </a:extLst>
          </p:cNvPr>
          <p:cNvSpPr/>
          <p:nvPr/>
        </p:nvSpPr>
        <p:spPr>
          <a:xfrm>
            <a:off x="2466067" y="1826741"/>
            <a:ext cx="805424" cy="778934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8D651E3F-85BA-4008-807B-39F271FF1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872" y="2351908"/>
            <a:ext cx="1304657" cy="1091279"/>
          </a:xfrm>
          <a:prstGeom prst="rect">
            <a:avLst/>
          </a:prstGeom>
        </p:spPr>
      </p:pic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8F7AD5B9-C350-4788-8E60-B8512DB7F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7741" y="5375793"/>
            <a:ext cx="1304657" cy="1091279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id="{88343BBF-6AAB-4BDC-9896-BDC5EB247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222" y="3273781"/>
            <a:ext cx="805424" cy="720000"/>
          </a:xfrm>
          <a:prstGeom prst="rect">
            <a:avLst/>
          </a:prstGeom>
        </p:spPr>
      </p:pic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500AB21B-63F1-49D6-96D6-A50BF280D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757" y="1676208"/>
            <a:ext cx="1145456" cy="1080000"/>
          </a:xfrm>
          <a:prstGeom prst="rect">
            <a:avLst/>
          </a:prstGeom>
        </p:spPr>
      </p:pic>
      <p:pic>
        <p:nvPicPr>
          <p:cNvPr id="23" name="Paveikslėlis 22">
            <a:extLst>
              <a:ext uri="{FF2B5EF4-FFF2-40B4-BE49-F238E27FC236}">
                <a16:creationId xmlns:a16="http://schemas.microsoft.com/office/drawing/2014/main" id="{1737EAEA-3BF3-41C5-BF39-E5B76F5A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630" y="4616566"/>
            <a:ext cx="1659514" cy="1260000"/>
          </a:xfrm>
          <a:prstGeom prst="rect">
            <a:avLst/>
          </a:prstGeom>
        </p:spPr>
      </p:pic>
      <p:pic>
        <p:nvPicPr>
          <p:cNvPr id="24" name="Paveikslėlis 23">
            <a:extLst>
              <a:ext uri="{FF2B5EF4-FFF2-40B4-BE49-F238E27FC236}">
                <a16:creationId xmlns:a16="http://schemas.microsoft.com/office/drawing/2014/main" id="{7C572836-34E3-4B0E-9D25-B54632B8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503" y="1971223"/>
            <a:ext cx="1579001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2000">
        <p15:prstTrans prst="origami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6CE25D92-1722-496B-84D5-6C261F456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Ready Jet Go! | PBS KIDS">
            <a:extLst>
              <a:ext uri="{FF2B5EF4-FFF2-40B4-BE49-F238E27FC236}">
                <a16:creationId xmlns:a16="http://schemas.microsoft.com/office/drawing/2014/main" id="{2985BF05-AF75-4F4B-9AE7-6FDC046940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2" y="920645"/>
            <a:ext cx="1902529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5th Grade - Mr. Waite / Welcome Page">
            <a:extLst>
              <a:ext uri="{FF2B5EF4-FFF2-40B4-BE49-F238E27FC236}">
                <a16:creationId xmlns:a16="http://schemas.microsoft.com/office/drawing/2014/main" id="{722BA51E-79C3-4F8D-B9AD-205BBE9136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48" y="1362022"/>
            <a:ext cx="1410334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C618261B-0F2B-4455-909A-1462741BB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448" y="199801"/>
            <a:ext cx="7760881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61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039E5DB6-6011-4F8C-9EB4-69AA80AAE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15"/>
            <a:ext cx="12192000" cy="6858000"/>
          </a:xfrm>
          <a:prstGeom prst="rect">
            <a:avLst/>
          </a:prstGeom>
        </p:spPr>
      </p:pic>
      <p:pic>
        <p:nvPicPr>
          <p:cNvPr id="3" name="Picture 2" descr="1088 Sticker for iOS &amp; Android | GIPHY">
            <a:extLst>
              <a:ext uri="{FF2B5EF4-FFF2-40B4-BE49-F238E27FC236}">
                <a16:creationId xmlns:a16="http://schemas.microsoft.com/office/drawing/2014/main" id="{5E7A7BF5-B326-4808-ACD0-37EA5A3A59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55" y="3575756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088 Sticker for iOS &amp; Android | GIPHY">
            <a:extLst>
              <a:ext uri="{FF2B5EF4-FFF2-40B4-BE49-F238E27FC236}">
                <a16:creationId xmlns:a16="http://schemas.microsoft.com/office/drawing/2014/main" id="{FD6EDA7B-D236-439F-8EF6-3E1EE10D96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13" y="2858556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088 Sticker for iOS &amp; Android | GIPHY">
            <a:extLst>
              <a:ext uri="{FF2B5EF4-FFF2-40B4-BE49-F238E27FC236}">
                <a16:creationId xmlns:a16="http://schemas.microsoft.com/office/drawing/2014/main" id="{35CD15F5-8407-4888-AA9A-480489EC40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2" y="3762375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088 Sticker for iOS &amp; Android | GIPHY">
            <a:extLst>
              <a:ext uri="{FF2B5EF4-FFF2-40B4-BE49-F238E27FC236}">
                <a16:creationId xmlns:a16="http://schemas.microsoft.com/office/drawing/2014/main" id="{0DFB348C-A890-4700-BA3D-AFE93B322A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2" y="356661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088 Sticker for iOS &amp; Android | GIPHY">
            <a:extLst>
              <a:ext uri="{FF2B5EF4-FFF2-40B4-BE49-F238E27FC236}">
                <a16:creationId xmlns:a16="http://schemas.microsoft.com/office/drawing/2014/main" id="{C0FAC469-A2B7-4D94-818D-48CEBDB93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94" y="356661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ačiakampis 7">
            <a:extLst>
              <a:ext uri="{FF2B5EF4-FFF2-40B4-BE49-F238E27FC236}">
                <a16:creationId xmlns:a16="http://schemas.microsoft.com/office/drawing/2014/main" id="{7A609D7A-4CB7-4D29-A678-131536F89889}"/>
              </a:ext>
            </a:extLst>
          </p:cNvPr>
          <p:cNvSpPr/>
          <p:nvPr/>
        </p:nvSpPr>
        <p:spPr>
          <a:xfrm>
            <a:off x="536368" y="36242"/>
            <a:ext cx="11610623" cy="752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KIEK DARBININKŲ PJAUNA ŽOLĘ ? </a:t>
            </a:r>
          </a:p>
          <a:p>
            <a:pPr algn="ctr"/>
            <a:r>
              <a:rPr lang="lt-LT" sz="2000" dirty="0">
                <a:latin typeface="Comic Sans MS" panose="030F0702030302020204" pitchFamily="66" charset="0"/>
              </a:rPr>
              <a:t>KAIP VADINASI NUPJAUTA IR IŠDŽIOVINTA ŽOLĖ ?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3078" name="Picture 6" descr="Butterflies GIF | Gfycat">
            <a:extLst>
              <a:ext uri="{FF2B5EF4-FFF2-40B4-BE49-F238E27FC236}">
                <a16:creationId xmlns:a16="http://schemas.microsoft.com/office/drawing/2014/main" id="{F2C42396-87B2-49D3-BCBB-502A4318D7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615" y="2000250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utterflies GIF | Gfycat">
            <a:extLst>
              <a:ext uri="{FF2B5EF4-FFF2-40B4-BE49-F238E27FC236}">
                <a16:creationId xmlns:a16="http://schemas.microsoft.com/office/drawing/2014/main" id="{E91BB41B-B4EF-46D1-BBC0-3C04F80EE5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55" y="1371504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utterflies GIF | Gfycat">
            <a:extLst>
              <a:ext uri="{FF2B5EF4-FFF2-40B4-BE49-F238E27FC236}">
                <a16:creationId xmlns:a16="http://schemas.microsoft.com/office/drawing/2014/main" id="{65B391AA-E3C3-4426-AB0C-D95E1F4480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5138841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utterflies GIF | Gfycat">
            <a:extLst>
              <a:ext uri="{FF2B5EF4-FFF2-40B4-BE49-F238E27FC236}">
                <a16:creationId xmlns:a16="http://schemas.microsoft.com/office/drawing/2014/main" id="{A5763187-41D6-4AFC-8A07-776C371782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2" y="1017824"/>
            <a:ext cx="120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641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1000">
        <p15:prstTrans prst="origami"/>
      </p:transition>
    </mc:Choice>
    <mc:Fallback xmlns="">
      <p:transition spd="slow" advTm="3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AEDF60FB-590B-4FFD-83AC-30131B59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87" y="0"/>
            <a:ext cx="12192000" cy="6858000"/>
          </a:xfrm>
          <a:prstGeom prst="rect">
            <a:avLst/>
          </a:prstGeom>
        </p:spPr>
      </p:pic>
      <p:pic>
        <p:nvPicPr>
          <p:cNvPr id="3" name="Picture 2" descr="Gardener GIF | Gfycat">
            <a:extLst>
              <a:ext uri="{FF2B5EF4-FFF2-40B4-BE49-F238E27FC236}">
                <a16:creationId xmlns:a16="http://schemas.microsoft.com/office/drawing/2014/main" id="{044A0C44-3D2D-40C5-8103-B293F87F2A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63" y="3968398"/>
            <a:ext cx="33337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ardener GIF | Gfycat">
            <a:extLst>
              <a:ext uri="{FF2B5EF4-FFF2-40B4-BE49-F238E27FC236}">
                <a16:creationId xmlns:a16="http://schemas.microsoft.com/office/drawing/2014/main" id="{2F3E2FC4-6547-4466-96F9-8448A8F7CC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99" y="3270956"/>
            <a:ext cx="33337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ardener GIF | Gfycat">
            <a:extLst>
              <a:ext uri="{FF2B5EF4-FFF2-40B4-BE49-F238E27FC236}">
                <a16:creationId xmlns:a16="http://schemas.microsoft.com/office/drawing/2014/main" id="{AFD904C5-D61D-4EBA-B9A7-F7E00364EF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963" y="4219222"/>
            <a:ext cx="33337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atch your child grow from a caterpillar to a butterfly ...">
            <a:extLst>
              <a:ext uri="{FF2B5EF4-FFF2-40B4-BE49-F238E27FC236}">
                <a16:creationId xmlns:a16="http://schemas.microsoft.com/office/drawing/2014/main" id="{6C5092A1-D82D-4B89-BE5E-26CE216B31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6" y="531287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ačiakampis 6">
            <a:extLst>
              <a:ext uri="{FF2B5EF4-FFF2-40B4-BE49-F238E27FC236}">
                <a16:creationId xmlns:a16="http://schemas.microsoft.com/office/drawing/2014/main" id="{B757CC36-3DAC-4486-A3F9-2AE071BC3ED1}"/>
              </a:ext>
            </a:extLst>
          </p:cNvPr>
          <p:cNvSpPr/>
          <p:nvPr/>
        </p:nvSpPr>
        <p:spPr>
          <a:xfrm>
            <a:off x="1678163" y="254352"/>
            <a:ext cx="8308622" cy="5020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MOTERYS NUTARĖ PASODINTI GĖLES. KIEK PASODINO GĖLIŲ?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Butterflies GIF | Gfycat">
            <a:extLst>
              <a:ext uri="{FF2B5EF4-FFF2-40B4-BE49-F238E27FC236}">
                <a16:creationId xmlns:a16="http://schemas.microsoft.com/office/drawing/2014/main" id="{5CF35B36-8955-4ED4-8BC5-1E19AEA1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413" y="2000250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utterflies GIF | Gfycat">
            <a:extLst>
              <a:ext uri="{FF2B5EF4-FFF2-40B4-BE49-F238E27FC236}">
                <a16:creationId xmlns:a16="http://schemas.microsoft.com/office/drawing/2014/main" id="{12CE0EDA-FDA2-47E6-AA0F-6FE46C5DE1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213" y="933627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IF trivia - animated GIF on GIFER">
            <a:extLst>
              <a:ext uri="{FF2B5EF4-FFF2-40B4-BE49-F238E27FC236}">
                <a16:creationId xmlns:a16="http://schemas.microsoft.com/office/drawing/2014/main" id="{70C7BB39-7B4F-47B4-82CE-5B91F8609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3534"/>
            <a:ext cx="1933711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69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3000">
        <p15:prstTrans prst="origami"/>
      </p:transition>
    </mc:Choice>
    <mc:Fallback xmlns="">
      <p:transition spd="slow" advTm="2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gistro Tumori Veneto - Statistiche">
            <a:extLst>
              <a:ext uri="{FF2B5EF4-FFF2-40B4-BE49-F238E27FC236}">
                <a16:creationId xmlns:a16="http://schemas.microsoft.com/office/drawing/2014/main" id="{F72E4ECC-05B7-434E-A691-D7C5F9DAC4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64" y="1542698"/>
            <a:ext cx="504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>
            <a:extLst>
              <a:ext uri="{FF2B5EF4-FFF2-40B4-BE49-F238E27FC236}">
                <a16:creationId xmlns:a16="http://schemas.microsoft.com/office/drawing/2014/main" id="{43D3F37D-4FD8-471C-B858-79AD94ACD67B}"/>
              </a:ext>
            </a:extLst>
          </p:cNvPr>
          <p:cNvSpPr/>
          <p:nvPr/>
        </p:nvSpPr>
        <p:spPr>
          <a:xfrm>
            <a:off x="637822" y="451556"/>
            <a:ext cx="10916356" cy="8805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KĄ SUBRANDINO MEDIS? NUSPALVINK TEISINGO ATSAKYMO ŽENKLELĮ.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04BC5BB-88D7-4254-A6D3-27A1BB01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60" y="2055623"/>
            <a:ext cx="1487553" cy="3133616"/>
          </a:xfrm>
          <a:prstGeom prst="rect">
            <a:avLst/>
          </a:prstGeom>
        </p:spPr>
      </p:pic>
      <p:sp>
        <p:nvSpPr>
          <p:cNvPr id="4" name="Ovalas 3">
            <a:extLst>
              <a:ext uri="{FF2B5EF4-FFF2-40B4-BE49-F238E27FC236}">
                <a16:creationId xmlns:a16="http://schemas.microsoft.com/office/drawing/2014/main" id="{C690FA7F-6BD8-4ECC-8FDD-CA6074E43996}"/>
              </a:ext>
            </a:extLst>
          </p:cNvPr>
          <p:cNvSpPr/>
          <p:nvPr/>
        </p:nvSpPr>
        <p:spPr>
          <a:xfrm>
            <a:off x="8564740" y="2055623"/>
            <a:ext cx="914400" cy="8805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as 5">
            <a:extLst>
              <a:ext uri="{FF2B5EF4-FFF2-40B4-BE49-F238E27FC236}">
                <a16:creationId xmlns:a16="http://schemas.microsoft.com/office/drawing/2014/main" id="{BB4D1B3E-D9F4-439F-8F16-0E6E9E587F0D}"/>
              </a:ext>
            </a:extLst>
          </p:cNvPr>
          <p:cNvSpPr/>
          <p:nvPr/>
        </p:nvSpPr>
        <p:spPr>
          <a:xfrm>
            <a:off x="10030178" y="1969911"/>
            <a:ext cx="914400" cy="8805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as 6">
            <a:extLst>
              <a:ext uri="{FF2B5EF4-FFF2-40B4-BE49-F238E27FC236}">
                <a16:creationId xmlns:a16="http://schemas.microsoft.com/office/drawing/2014/main" id="{CD2189AD-7CFB-4A43-A68C-15325B3FCC3D}"/>
              </a:ext>
            </a:extLst>
          </p:cNvPr>
          <p:cNvSpPr/>
          <p:nvPr/>
        </p:nvSpPr>
        <p:spPr>
          <a:xfrm>
            <a:off x="8603192" y="3182164"/>
            <a:ext cx="914400" cy="88053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as 7">
            <a:extLst>
              <a:ext uri="{FF2B5EF4-FFF2-40B4-BE49-F238E27FC236}">
                <a16:creationId xmlns:a16="http://schemas.microsoft.com/office/drawing/2014/main" id="{8A5347C8-5501-4013-8849-489FD8FCC8A1}"/>
              </a:ext>
            </a:extLst>
          </p:cNvPr>
          <p:cNvSpPr/>
          <p:nvPr/>
        </p:nvSpPr>
        <p:spPr>
          <a:xfrm>
            <a:off x="10079896" y="3182164"/>
            <a:ext cx="914400" cy="88053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as 8">
            <a:extLst>
              <a:ext uri="{FF2B5EF4-FFF2-40B4-BE49-F238E27FC236}">
                <a16:creationId xmlns:a16="http://schemas.microsoft.com/office/drawing/2014/main" id="{653EDEC0-6A17-4F00-88CF-C2B86AB3CDF1}"/>
              </a:ext>
            </a:extLst>
          </p:cNvPr>
          <p:cNvSpPr/>
          <p:nvPr/>
        </p:nvSpPr>
        <p:spPr>
          <a:xfrm>
            <a:off x="8603192" y="4394417"/>
            <a:ext cx="914400" cy="88053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as 9">
            <a:extLst>
              <a:ext uri="{FF2B5EF4-FFF2-40B4-BE49-F238E27FC236}">
                <a16:creationId xmlns:a16="http://schemas.microsoft.com/office/drawing/2014/main" id="{79D23449-826A-4884-8B89-4A21A170DC4E}"/>
              </a:ext>
            </a:extLst>
          </p:cNvPr>
          <p:cNvSpPr/>
          <p:nvPr/>
        </p:nvSpPr>
        <p:spPr>
          <a:xfrm>
            <a:off x="10079896" y="4394417"/>
            <a:ext cx="914400" cy="88053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1F2673C-F787-4085-AC7E-95C294EE75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5748" y="2065868"/>
            <a:ext cx="860782" cy="72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DE111425-D8E9-4C40-84F6-63B6B578A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669" y="3246741"/>
            <a:ext cx="432854" cy="719390"/>
          </a:xfrm>
          <a:prstGeom prst="rect">
            <a:avLst/>
          </a:prstGeom>
        </p:spPr>
      </p:pic>
      <p:pic>
        <p:nvPicPr>
          <p:cNvPr id="13" name="Picture 2" descr="Peace Butterfly Sticker for iOS &amp; Android | GIPHY">
            <a:extLst>
              <a:ext uri="{FF2B5EF4-FFF2-40B4-BE49-F238E27FC236}">
                <a16:creationId xmlns:a16="http://schemas.microsoft.com/office/drawing/2014/main" id="{5C4F9761-B37F-4512-9C2D-50EE47877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14" y="3883594"/>
            <a:ext cx="4591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eace Butterfly Sticker for iOS &amp; Android | GIPHY">
            <a:extLst>
              <a:ext uri="{FF2B5EF4-FFF2-40B4-BE49-F238E27FC236}">
                <a16:creationId xmlns:a16="http://schemas.microsoft.com/office/drawing/2014/main" id="{E38A6951-DF75-44FC-A422-C13EE8A54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555" y="3906172"/>
            <a:ext cx="4591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eace Butterfly Sticker for iOS &amp; Android | GIPHY">
            <a:extLst>
              <a:ext uri="{FF2B5EF4-FFF2-40B4-BE49-F238E27FC236}">
                <a16:creationId xmlns:a16="http://schemas.microsoft.com/office/drawing/2014/main" id="{1F54940F-6CAA-4EAF-B3EE-D677689F1E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58" y="3883594"/>
            <a:ext cx="44442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1FEEAFDE-A3E7-41F9-89B5-0045F7BDD7B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4190" y="4471341"/>
            <a:ext cx="815548" cy="720000"/>
          </a:xfrm>
          <a:prstGeom prst="rect">
            <a:avLst/>
          </a:prstGeom>
        </p:spPr>
      </p:pic>
      <p:cxnSp>
        <p:nvCxnSpPr>
          <p:cNvPr id="17" name="Tiesioji rodyklės jungtis 16">
            <a:extLst>
              <a:ext uri="{FF2B5EF4-FFF2-40B4-BE49-F238E27FC236}">
                <a16:creationId xmlns:a16="http://schemas.microsoft.com/office/drawing/2014/main" id="{F13C8507-8373-4132-8C98-CE9AEC48E2EA}"/>
              </a:ext>
            </a:extLst>
          </p:cNvPr>
          <p:cNvCxnSpPr>
            <a:stCxn id="4" idx="6"/>
          </p:cNvCxnSpPr>
          <p:nvPr/>
        </p:nvCxnSpPr>
        <p:spPr>
          <a:xfrm flipV="1">
            <a:off x="9479140" y="2473313"/>
            <a:ext cx="600756" cy="225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Tiesioji rodyklės jungtis 18">
            <a:extLst>
              <a:ext uri="{FF2B5EF4-FFF2-40B4-BE49-F238E27FC236}">
                <a16:creationId xmlns:a16="http://schemas.microsoft.com/office/drawing/2014/main" id="{F8D8109A-D2F3-4336-A8E1-E00509F4B1F1}"/>
              </a:ext>
            </a:extLst>
          </p:cNvPr>
          <p:cNvCxnSpPr>
            <a:stCxn id="7" idx="6"/>
            <a:endCxn id="8" idx="2"/>
          </p:cNvCxnSpPr>
          <p:nvPr/>
        </p:nvCxnSpPr>
        <p:spPr>
          <a:xfrm>
            <a:off x="9517592" y="3622431"/>
            <a:ext cx="5623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Tiesioji rodyklės jungtis 20">
            <a:extLst>
              <a:ext uri="{FF2B5EF4-FFF2-40B4-BE49-F238E27FC236}">
                <a16:creationId xmlns:a16="http://schemas.microsoft.com/office/drawing/2014/main" id="{815A51C6-C4B4-4F69-B466-647FD88B3B7D}"/>
              </a:ext>
            </a:extLst>
          </p:cNvPr>
          <p:cNvCxnSpPr/>
          <p:nvPr/>
        </p:nvCxnSpPr>
        <p:spPr>
          <a:xfrm>
            <a:off x="9517592" y="4797778"/>
            <a:ext cx="5623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273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3000">
        <p15:prstTrans prst="origami"/>
      </p:transition>
    </mc:Choice>
    <mc:Fallback xmlns="">
      <p:transition spd="slow" advClick="0" advTm="1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85C4CB4-C474-47FF-9B21-99F314F0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431"/>
          </a:xfrm>
        </p:spPr>
        <p:txBody>
          <a:bodyPr>
            <a:normAutofit/>
          </a:bodyPr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ATKARTOK GĖLĖS AUGIMO PROCESĄ.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2B98A3B1-9552-43DF-B9B6-ADF88778E5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58830" y="1042291"/>
            <a:ext cx="4907230" cy="2196000"/>
          </a:xfrm>
          <a:prstGeom prst="rect">
            <a:avLst/>
          </a:prstGeom>
        </p:spPr>
      </p:pic>
      <p:sp>
        <p:nvSpPr>
          <p:cNvPr id="3" name="Slinktis: horizontali 2">
            <a:extLst>
              <a:ext uri="{FF2B5EF4-FFF2-40B4-BE49-F238E27FC236}">
                <a16:creationId xmlns:a16="http://schemas.microsoft.com/office/drawing/2014/main" id="{CBC552D6-DE3C-4D4C-BB13-F2C729330BB7}"/>
              </a:ext>
            </a:extLst>
          </p:cNvPr>
          <p:cNvSpPr/>
          <p:nvPr/>
        </p:nvSpPr>
        <p:spPr>
          <a:xfrm>
            <a:off x="406400" y="3087509"/>
            <a:ext cx="10857089" cy="3595511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eautiful Butterfly Animated Gif Images at Best Animations">
            <a:extLst>
              <a:ext uri="{FF2B5EF4-FFF2-40B4-BE49-F238E27FC236}">
                <a16:creationId xmlns:a16="http://schemas.microsoft.com/office/drawing/2014/main" id="{B7143D9E-8E1C-43D9-94EB-DE3C8F9EF0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96" y="662340"/>
            <a:ext cx="225469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imation Flying GIF by Anna - Find &amp; Share on GIPHY">
            <a:extLst>
              <a:ext uri="{FF2B5EF4-FFF2-40B4-BE49-F238E27FC236}">
                <a16:creationId xmlns:a16="http://schemas.microsoft.com/office/drawing/2014/main" id="{D4B6E97D-2D75-44A1-A59D-85825671AE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387" y="365125"/>
            <a:ext cx="25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4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00">
        <p15:prstTrans prst="origami"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F253602-A54A-41EC-9AD6-AE8CAB9AC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567" y="993643"/>
            <a:ext cx="7271256" cy="5616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6FD87CA-6F15-4148-8296-9025D0A1E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77"/>
          <a:stretch/>
        </p:blipFill>
        <p:spPr>
          <a:xfrm>
            <a:off x="124177" y="1798989"/>
            <a:ext cx="4587117" cy="4320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F82906E-1C88-41E4-80AE-36DC0DFDD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2632"/>
          <a:stretch/>
        </p:blipFill>
        <p:spPr>
          <a:xfrm rot="21164689">
            <a:off x="750990" y="2746937"/>
            <a:ext cx="1618452" cy="867411"/>
          </a:xfrm>
          <a:prstGeom prst="rect">
            <a:avLst/>
          </a:prstGeom>
        </p:spPr>
      </p:pic>
      <p:sp>
        <p:nvSpPr>
          <p:cNvPr id="7" name="Stačiakampis 6">
            <a:extLst>
              <a:ext uri="{FF2B5EF4-FFF2-40B4-BE49-F238E27FC236}">
                <a16:creationId xmlns:a16="http://schemas.microsoft.com/office/drawing/2014/main" id="{9BAEF936-24FB-4B95-A55E-740D9F2A6078}"/>
              </a:ext>
            </a:extLst>
          </p:cNvPr>
          <p:cNvSpPr/>
          <p:nvPr/>
        </p:nvSpPr>
        <p:spPr>
          <a:xfrm>
            <a:off x="519288" y="248357"/>
            <a:ext cx="4820356" cy="670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PADĖK DAILININKUI NUSPALVINTI PAVEIKSLĄ.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48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00">
        <p15:prstTrans prst="origami"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94</Words>
  <Application>Microsoft Office PowerPoint</Application>
  <PresentationFormat>Plačiaekranė</PresentationFormat>
  <Paragraphs>20</Paragraphs>
  <Slides>11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„Office“ tema</vt:lpstr>
      <vt:lpstr>AUGALŲ KARALYSTĖ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ATKARTOK GĖLĖS AUGIMO PROCESĄ.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AUGALAI- UŽDUOTYS</dc:title>
  <dc:creator>20190828s</dc:creator>
  <cp:lastModifiedBy>20190828s</cp:lastModifiedBy>
  <cp:revision>37</cp:revision>
  <dcterms:created xsi:type="dcterms:W3CDTF">2020-04-18T14:35:07Z</dcterms:created>
  <dcterms:modified xsi:type="dcterms:W3CDTF">2020-04-22T04:24:31Z</dcterms:modified>
</cp:coreProperties>
</file>