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9" r:id="rId3"/>
    <p:sldId id="270" r:id="rId4"/>
    <p:sldId id="273" r:id="rId5"/>
    <p:sldId id="272" r:id="rId6"/>
    <p:sldId id="269" r:id="rId7"/>
    <p:sldId id="268" r:id="rId8"/>
    <p:sldId id="265" r:id="rId9"/>
    <p:sldId id="277" r:id="rId10"/>
    <p:sldId id="263" r:id="rId11"/>
    <p:sldId id="278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80" y="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652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624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27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36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19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2439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694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292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19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745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344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902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803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660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390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881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0FA20-2FB1-47A6-B730-FEE886E20CF7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E33385-C2E5-4CD8-A638-DD5658343F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226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8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gif"/><Relationship Id="rId5" Type="http://schemas.openxmlformats.org/officeDocument/2006/relationships/image" Target="../media/image6.gif"/><Relationship Id="rId4" Type="http://schemas.openxmlformats.org/officeDocument/2006/relationships/image" Target="../media/image4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gif"/><Relationship Id="rId5" Type="http://schemas.openxmlformats.org/officeDocument/2006/relationships/image" Target="../media/image10.jpeg"/><Relationship Id="rId10" Type="http://schemas.openxmlformats.org/officeDocument/2006/relationships/image" Target="../media/image4.gif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.jpeg"/><Relationship Id="rId2" Type="http://schemas.openxmlformats.org/officeDocument/2006/relationships/image" Target="../media/image12.jpeg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2.jpeg"/><Relationship Id="rId7" Type="http://schemas.openxmlformats.org/officeDocument/2006/relationships/image" Target="../media/image1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10" Type="http://schemas.openxmlformats.org/officeDocument/2006/relationships/image" Target="../media/image4.gif"/><Relationship Id="rId4" Type="http://schemas.openxmlformats.org/officeDocument/2006/relationships/image" Target="../media/image33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12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jpeg"/><Relationship Id="rId7" Type="http://schemas.openxmlformats.org/officeDocument/2006/relationships/image" Target="../media/image1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12.jpeg"/><Relationship Id="rId10" Type="http://schemas.openxmlformats.org/officeDocument/2006/relationships/image" Target="../media/image43.gif"/><Relationship Id="rId4" Type="http://schemas.openxmlformats.org/officeDocument/2006/relationships/image" Target="../media/image41.pn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1441622" y="1149177"/>
            <a:ext cx="8097795" cy="724930"/>
          </a:xfrm>
        </p:spPr>
        <p:txBody>
          <a:bodyPr>
            <a:noAutofit/>
          </a:bodyPr>
          <a:lstStyle/>
          <a:p>
            <a:pPr algn="ctr"/>
            <a:r>
              <a:rPr lang="lt-LT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APLANKYKIME </a:t>
            </a:r>
            <a:br>
              <a:rPr lang="lt-LT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GĖLES</a:t>
            </a:r>
            <a:endParaRPr lang="lt-LT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0" name="Picture 6" descr="Ilustraciones, imágenes y vectores de stock sobre Kid Natur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 b="6602"/>
          <a:stretch/>
        </p:blipFill>
        <p:spPr bwMode="auto">
          <a:xfrm>
            <a:off x="443898" y="3307491"/>
            <a:ext cx="5382327" cy="35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ntrinis pavadinimas 2">
            <a:extLst>
              <a:ext uri="{FF2B5EF4-FFF2-40B4-BE49-F238E27FC236}">
                <a16:creationId xmlns:a16="http://schemas.microsoft.com/office/drawing/2014/main" xmlns="" id="{D508CD89-B1E4-4D0C-AF1F-C8BEB1016EC7}"/>
              </a:ext>
            </a:extLst>
          </p:cNvPr>
          <p:cNvSpPr txBox="1">
            <a:spLocks/>
          </p:cNvSpPr>
          <p:nvPr/>
        </p:nvSpPr>
        <p:spPr>
          <a:xfrm>
            <a:off x="5890322" y="5170929"/>
            <a:ext cx="3618091" cy="999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t-LT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Kauno lopšelis- darželis „Liepaitė“</a:t>
            </a:r>
          </a:p>
          <a:p>
            <a:pPr marL="0" indent="0" algn="r">
              <a:buNone/>
            </a:pPr>
            <a:r>
              <a:rPr lang="lt-LT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Parengė: Aistė </a:t>
            </a:r>
            <a:r>
              <a:rPr lang="lt-LT" sz="1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Guobė</a:t>
            </a:r>
            <a:endParaRPr lang="lt-LT" sz="1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lt-LT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Rasa </a:t>
            </a:r>
            <a:r>
              <a:rPr lang="lt-LT" sz="1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Barvainienė</a:t>
            </a:r>
            <a:endParaRPr lang="en-US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wo kids playing at the forest with a net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47" b="10873"/>
          <a:stretch/>
        </p:blipFill>
        <p:spPr bwMode="auto">
          <a:xfrm>
            <a:off x="-1" y="-24714"/>
            <a:ext cx="12257903" cy="68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ying Free Sticker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5818">
            <a:off x="2630110" y="4925905"/>
            <a:ext cx="1154241" cy="11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allery — Skipdc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51" y="2644346"/>
            <a:ext cx="1401376" cy="14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encre animé papillon edited by me, décoration fond deco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09" y="5383556"/>
            <a:ext cx="1318998" cy="12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papillon bleu BLUE BUTTERFLY GIF - PicMi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364" y="5333597"/>
            <a:ext cx="1333182" cy="13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encre animé papillon edited by me, décoration fond deco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39418" y="1951986"/>
            <a:ext cx="1449858" cy="12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The Butterfly Effect - Bonanza, O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1210">
            <a:off x="4878081" y="125619"/>
            <a:ext cx="952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614777" y="1068453"/>
            <a:ext cx="3689615" cy="590692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KURIOS SPALVOS DRUGELI</a:t>
            </a:r>
            <a:r>
              <a:rPr lang="lt-LT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Ų</a:t>
            </a:r>
            <a:r>
              <a:rPr lang="en-US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YRA DAUGIAUSIA?</a:t>
            </a:r>
            <a:endParaRPr lang="lt-LT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000">
        <p14:prism isInverted="1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ntact Us - Spanish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1" y="107092"/>
            <a:ext cx="8161866" cy="66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44830" y="4983892"/>
            <a:ext cx="748819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AČIŪ, KAD </a:t>
            </a:r>
            <a:br>
              <a:rPr lang="lt-L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BŪVOTE KARTU IR</a:t>
            </a:r>
            <a:br>
              <a:rPr lang="lt-L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IKI KITO SUSITIKIMO</a:t>
            </a:r>
            <a:r>
              <a:rPr lang="en-US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  <a:endParaRPr lang="lt-LT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act Us - Spanish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39" y="3311611"/>
            <a:ext cx="3669329" cy="30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besėlio formos paaiškinimas 3"/>
          <p:cNvSpPr/>
          <p:nvPr/>
        </p:nvSpPr>
        <p:spPr>
          <a:xfrm>
            <a:off x="4835609" y="400844"/>
            <a:ext cx="4183019" cy="2990335"/>
          </a:xfrm>
          <a:prstGeom prst="cloudCallout">
            <a:avLst>
              <a:gd name="adj1" fmla="val -64374"/>
              <a:gd name="adj2" fmla="val 608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SVEIKI DRAUGAI. </a:t>
            </a:r>
            <a:r>
              <a:rPr lang="lt-LT" dirty="0">
                <a:latin typeface="Comic Sans MS" panose="030F0702030302020204" pitchFamily="66" charset="0"/>
              </a:rPr>
              <a:t>Š</a:t>
            </a:r>
            <a:r>
              <a:rPr lang="en-US" dirty="0" smtClean="0">
                <a:latin typeface="Comic Sans MS" panose="030F0702030302020204" pitchFamily="66" charset="0"/>
              </a:rPr>
              <a:t>IANDIEN MES SU DRAUGAIS</a:t>
            </a:r>
            <a:r>
              <a:rPr lang="lt-LT" dirty="0" smtClean="0">
                <a:latin typeface="Comic Sans MS" panose="030F0702030302020204" pitchFamily="66" charset="0"/>
              </a:rPr>
              <a:t> KELIAUSIME APLANKYTI GĖLYČIŲ. GAL NORITE KARTU?</a:t>
            </a:r>
            <a:endParaRPr lang="lt-LT" dirty="0">
              <a:latin typeface="Comic Sans MS" panose="030F0702030302020204" pitchFamily="66" charset="0"/>
            </a:endParaRPr>
          </a:p>
        </p:txBody>
      </p:sp>
      <p:pic>
        <p:nvPicPr>
          <p:cNvPr id="5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817480" y="381669"/>
            <a:ext cx="1494858" cy="10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2699826" y="1131545"/>
            <a:ext cx="1494858" cy="10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29" y="192730"/>
            <a:ext cx="1355686" cy="13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8826628" y="2379578"/>
            <a:ext cx="832925" cy="6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encre animé papillon edited by me, décoration fond deco ...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29" y="1915366"/>
            <a:ext cx="820423" cy="7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encre animé papillon edited by me, décoration fond deco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6459" y="4036541"/>
            <a:ext cx="1375836" cy="6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prism isInverted="1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arly spring forest and garden flowers isolated 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5" t="44966" b="17393"/>
          <a:stretch/>
        </p:blipFill>
        <p:spPr bwMode="auto">
          <a:xfrm>
            <a:off x="2301962" y="2307519"/>
            <a:ext cx="733786" cy="12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arly spring forest and garden flowers isolated 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1" t="48060" r="24224" b="14299"/>
          <a:stretch/>
        </p:blipFill>
        <p:spPr bwMode="auto">
          <a:xfrm>
            <a:off x="7574026" y="2714758"/>
            <a:ext cx="733786" cy="12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arly spring forest and garden flowers isolated 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46771" r="48169" b="15588"/>
          <a:stretch/>
        </p:blipFill>
        <p:spPr bwMode="auto">
          <a:xfrm>
            <a:off x="5100141" y="3207580"/>
            <a:ext cx="733786" cy="12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lower Garden Illustrations, Royalty-Free Vector Graphics &amp; Clip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8" r="21964" b="54868"/>
          <a:stretch/>
        </p:blipFill>
        <p:spPr bwMode="auto">
          <a:xfrm>
            <a:off x="804967" y="3268737"/>
            <a:ext cx="872455" cy="11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lower Garden Illustrations, Royalty-Free Vector Graphics &amp; Clip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0" t="4465" r="42352" b="50403"/>
          <a:stretch/>
        </p:blipFill>
        <p:spPr bwMode="auto">
          <a:xfrm>
            <a:off x="3350033" y="3550361"/>
            <a:ext cx="872455" cy="11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arly spring forest and garden flowers isolated 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9540" r="10429" b="60533"/>
          <a:stretch/>
        </p:blipFill>
        <p:spPr bwMode="auto">
          <a:xfrm>
            <a:off x="433196" y="4934464"/>
            <a:ext cx="4448432" cy="192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arly spring forest and garden flowers isolated 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9540" r="12132" b="60533"/>
          <a:stretch/>
        </p:blipFill>
        <p:spPr bwMode="auto">
          <a:xfrm flipH="1">
            <a:off x="4959178" y="4934465"/>
            <a:ext cx="4036542" cy="192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13639" r="3558" b="21416"/>
          <a:stretch/>
        </p:blipFill>
        <p:spPr bwMode="auto">
          <a:xfrm>
            <a:off x="223015" y="0"/>
            <a:ext cx="3879428" cy="21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tačiakampis 13"/>
          <p:cNvSpPr/>
          <p:nvPr/>
        </p:nvSpPr>
        <p:spPr>
          <a:xfrm>
            <a:off x="1127221" y="683956"/>
            <a:ext cx="2003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GĖLES, KURIOS YRA NUSKINTOS IŠ ŠIOS PIEVOS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APIBRAUK.</a:t>
            </a:r>
            <a:endParaRPr lang="lt-LT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4392702" y="389907"/>
            <a:ext cx="1494858" cy="10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8027169" y="960723"/>
            <a:ext cx="968887" cy="7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2" y="364159"/>
            <a:ext cx="1355686" cy="13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Transitional Programs Changing Lives- Washington, DC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60" y="2010558"/>
            <a:ext cx="728856" cy="7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Transitional Programs Changing Lives- Washington, DC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6781">
            <a:off x="6613020" y="3836947"/>
            <a:ext cx="728856" cy="7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olour Set Of Flowers, Collection Of Vector Nature Items With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t="-2614" r="74510" b="76595"/>
          <a:stretch/>
        </p:blipFill>
        <p:spPr bwMode="auto">
          <a:xfrm>
            <a:off x="6193853" y="2086273"/>
            <a:ext cx="820000" cy="11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prism isInverted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13639" r="3558" b="21416"/>
          <a:stretch/>
        </p:blipFill>
        <p:spPr bwMode="auto">
          <a:xfrm>
            <a:off x="41807" y="111331"/>
            <a:ext cx="4733127" cy="18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avadinimas 16"/>
          <p:cNvSpPr>
            <a:spLocks noGrp="1"/>
          </p:cNvSpPr>
          <p:nvPr>
            <p:ph type="title"/>
          </p:nvPr>
        </p:nvSpPr>
        <p:spPr>
          <a:xfrm>
            <a:off x="968051" y="537182"/>
            <a:ext cx="2744169" cy="757107"/>
          </a:xfrm>
        </p:spPr>
        <p:txBody>
          <a:bodyPr>
            <a:noAutofit/>
          </a:bodyPr>
          <a:lstStyle/>
          <a:p>
            <a:pPr algn="ctr"/>
            <a:r>
              <a:rPr lang="lt-LT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SUSKAIČIUOK IR ĮRAŠYK Į LANGELIUS, KIEK YRA VIENODŲ PIEŠINĖLIŲ.</a:t>
            </a:r>
            <a:endParaRPr lang="lt-LT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Suapvalintas stačiakampis 19"/>
          <p:cNvSpPr/>
          <p:nvPr/>
        </p:nvSpPr>
        <p:spPr>
          <a:xfrm>
            <a:off x="7581498" y="2372868"/>
            <a:ext cx="751579" cy="5358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Suapvalintas stačiakampis 21"/>
          <p:cNvSpPr/>
          <p:nvPr/>
        </p:nvSpPr>
        <p:spPr>
          <a:xfrm>
            <a:off x="7587468" y="3290787"/>
            <a:ext cx="751579" cy="5358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Suapvalintas stačiakampis 23"/>
          <p:cNvSpPr/>
          <p:nvPr/>
        </p:nvSpPr>
        <p:spPr>
          <a:xfrm>
            <a:off x="7587469" y="4273636"/>
            <a:ext cx="751579" cy="5358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Suapvalintas stačiakampis 25"/>
          <p:cNvSpPr/>
          <p:nvPr/>
        </p:nvSpPr>
        <p:spPr>
          <a:xfrm>
            <a:off x="7632275" y="5265025"/>
            <a:ext cx="751579" cy="5358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9" name="Picture 2" descr="Flower in basket stock vector. Illustration of green - 1621129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5148" r="6059"/>
          <a:stretch/>
        </p:blipFill>
        <p:spPr bwMode="auto">
          <a:xfrm>
            <a:off x="1362260" y="2455423"/>
            <a:ext cx="1274789" cy="12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lower in basket stock vector. Illustration of green - 1621129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5148" r="6059"/>
          <a:stretch/>
        </p:blipFill>
        <p:spPr bwMode="auto">
          <a:xfrm>
            <a:off x="4226543" y="4052635"/>
            <a:ext cx="769317" cy="75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lower in basket stock vector. Illustration of green - 1621129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5148" r="6059"/>
          <a:stretch/>
        </p:blipFill>
        <p:spPr bwMode="auto">
          <a:xfrm>
            <a:off x="5175908" y="2117180"/>
            <a:ext cx="953701" cy="93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lower in basket stock vector. Illustration of green - 1621129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5148" r="6059"/>
          <a:stretch/>
        </p:blipFill>
        <p:spPr bwMode="auto">
          <a:xfrm>
            <a:off x="8401173" y="1195151"/>
            <a:ext cx="775753" cy="7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69f17666ba93037fe148e5dcc4078eb5_potted-tulips-garden-flower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21" y="3760732"/>
            <a:ext cx="927000" cy="10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69f17666ba93037fe148e5dcc4078eb5_potted-tulips-garden-flower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39" y="5213531"/>
            <a:ext cx="655874" cy="77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69f17666ba93037fe148e5dcc4078eb5_potted-tulips-garden-flower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32" y="2527712"/>
            <a:ext cx="739135" cy="8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188 Best CLIP ART - POTTED PLANTS - CLIP ART images | Clip art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4" y="3778347"/>
            <a:ext cx="1025851" cy="10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188 Best CLIP ART - POTTED PLANTS - CLIP ART images | Clip ar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95" y="3311820"/>
            <a:ext cx="953988" cy="101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188 Best CLIP ART - POTTED PLANTS - CLIP ART images | Clip ar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647" y="2246653"/>
            <a:ext cx="622523" cy="6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69f17666ba93037fe148e5dcc4078eb5_potted-tulips-garden-flower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81" y="5601219"/>
            <a:ext cx="739135" cy="8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69f17666ba93037fe148e5dcc4078eb5_potted-tulips-garden-flower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66" y="3112225"/>
            <a:ext cx="607699" cy="71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Download Free png pin Pot Plant clipart red flo - DLPNG.c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51" y="5434354"/>
            <a:ext cx="672835" cy="94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Download Free png pin Pot Plant clipart red flo - DLPNG.c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1" y="2307938"/>
            <a:ext cx="672835" cy="94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Download Free png pin Pot Plant clipart red flo - DLPNG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44" y="3311820"/>
            <a:ext cx="447744" cy="5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Download Free png pin Pot Plant clipart red flo - DLPNG.c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3" y="2215894"/>
            <a:ext cx="672835" cy="94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Download Free png pin Pot Plant clipart red flo - DLPNG.co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66" y="4080853"/>
            <a:ext cx="533326" cy="7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otted Roses Illustrations, Royalty-Free Vector Graphics &amp; Clip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90" y="4856635"/>
            <a:ext cx="832595" cy="11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Potted Roses Illustrations, Royalty-Free Vector Graphics &amp; Clip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54" y="5038616"/>
            <a:ext cx="535533" cy="7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Download Free png pin Pot Plant clipart red flo - DLPNG.co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64" y="2215894"/>
            <a:ext cx="447744" cy="5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Suapvalintas stačiakampis 51"/>
          <p:cNvSpPr/>
          <p:nvPr/>
        </p:nvSpPr>
        <p:spPr>
          <a:xfrm>
            <a:off x="7574172" y="1422484"/>
            <a:ext cx="751579" cy="5358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4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87" y="421533"/>
            <a:ext cx="953701" cy="95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6714623" y="207110"/>
            <a:ext cx="1494858" cy="10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prism isInverted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62565" y="3660652"/>
            <a:ext cx="8515436" cy="48768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SURIKIUOK 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GĖLES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NUO 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DIDŽIAUSIOS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IKI MA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ŽIAUSIOS.</a:t>
            </a:r>
            <a:endParaRPr lang="lt-L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ksto vietos rezervavimo ženklas 4"/>
          <p:cNvSpPr txBox="1">
            <a:spLocks/>
          </p:cNvSpPr>
          <p:nvPr/>
        </p:nvSpPr>
        <p:spPr>
          <a:xfrm>
            <a:off x="2381008" y="2221229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ksto vietos rezervavimo ženklas 4"/>
          <p:cNvSpPr txBox="1">
            <a:spLocks/>
          </p:cNvSpPr>
          <p:nvPr/>
        </p:nvSpPr>
        <p:spPr>
          <a:xfrm>
            <a:off x="4392177" y="1567341"/>
            <a:ext cx="476567" cy="11327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ksto vietos rezervavimo ženklas 4"/>
          <p:cNvSpPr txBox="1">
            <a:spLocks/>
          </p:cNvSpPr>
          <p:nvPr/>
        </p:nvSpPr>
        <p:spPr>
          <a:xfrm>
            <a:off x="3082834" y="2133706"/>
            <a:ext cx="353862" cy="13858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ksto vietos rezervavimo ženklas 4"/>
          <p:cNvSpPr txBox="1">
            <a:spLocks/>
          </p:cNvSpPr>
          <p:nvPr/>
        </p:nvSpPr>
        <p:spPr>
          <a:xfrm>
            <a:off x="995076" y="1524000"/>
            <a:ext cx="134976" cy="15356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ksto vietos rezervavimo ženklas 4"/>
          <p:cNvSpPr txBox="1">
            <a:spLocks/>
          </p:cNvSpPr>
          <p:nvPr/>
        </p:nvSpPr>
        <p:spPr>
          <a:xfrm flipH="1">
            <a:off x="6422322" y="2323844"/>
            <a:ext cx="70819" cy="10289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8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lt-LT" sz="8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ksto vietos rezervavimo ženklas 4"/>
          <p:cNvSpPr txBox="1">
            <a:spLocks/>
          </p:cNvSpPr>
          <p:nvPr/>
        </p:nvSpPr>
        <p:spPr>
          <a:xfrm>
            <a:off x="7953603" y="1804536"/>
            <a:ext cx="559708" cy="10804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Debesis 10"/>
          <p:cNvSpPr/>
          <p:nvPr/>
        </p:nvSpPr>
        <p:spPr>
          <a:xfrm>
            <a:off x="2017476" y="789663"/>
            <a:ext cx="626870" cy="584754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</a:t>
            </a:r>
            <a:endParaRPr lang="lt-LT" sz="3200" b="1" dirty="0">
              <a:solidFill>
                <a:srgbClr val="002060"/>
              </a:solidFill>
            </a:endParaRPr>
          </a:p>
        </p:txBody>
      </p:sp>
      <p:cxnSp>
        <p:nvCxnSpPr>
          <p:cNvPr id="21" name="Tiesioji jungtis 20"/>
          <p:cNvCxnSpPr/>
          <p:nvPr/>
        </p:nvCxnSpPr>
        <p:spPr>
          <a:xfrm flipV="1">
            <a:off x="1149661" y="3592816"/>
            <a:ext cx="9248502" cy="4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vadinimas 1"/>
          <p:cNvSpPr txBox="1">
            <a:spLocks/>
          </p:cNvSpPr>
          <p:nvPr/>
        </p:nvSpPr>
        <p:spPr>
          <a:xfrm>
            <a:off x="853622" y="152401"/>
            <a:ext cx="10515600" cy="487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SURIKIUOK G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ĖLES 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NUO MA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ŽIAUSIOS IKI DIDŽIAUSIOS.</a:t>
            </a:r>
          </a:p>
        </p:txBody>
      </p:sp>
      <p:sp>
        <p:nvSpPr>
          <p:cNvPr id="25" name="Teksto vietos rezervavimo ženklas 4"/>
          <p:cNvSpPr txBox="1">
            <a:spLocks/>
          </p:cNvSpPr>
          <p:nvPr/>
        </p:nvSpPr>
        <p:spPr>
          <a:xfrm>
            <a:off x="4635618" y="4764547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ksto vietos rezervavimo ženklas 4"/>
          <p:cNvSpPr txBox="1">
            <a:spLocks/>
          </p:cNvSpPr>
          <p:nvPr/>
        </p:nvSpPr>
        <p:spPr>
          <a:xfrm>
            <a:off x="2886372" y="4504110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ksto vietos rezervavimo ženklas 4"/>
          <p:cNvSpPr txBox="1">
            <a:spLocks/>
          </p:cNvSpPr>
          <p:nvPr/>
        </p:nvSpPr>
        <p:spPr>
          <a:xfrm>
            <a:off x="570541" y="4210898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1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ksto vietos rezervavimo ženklas 4"/>
          <p:cNvSpPr txBox="1">
            <a:spLocks/>
          </p:cNvSpPr>
          <p:nvPr/>
        </p:nvSpPr>
        <p:spPr>
          <a:xfrm>
            <a:off x="5669462" y="4440638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lt-LT" sz="10000" b="1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9" name="Teksto vietos rezervavimo ženklas 4"/>
          <p:cNvSpPr txBox="1">
            <a:spLocks/>
          </p:cNvSpPr>
          <p:nvPr/>
        </p:nvSpPr>
        <p:spPr>
          <a:xfrm>
            <a:off x="7498505" y="3845627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6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Tiesioji rodyklės jungtis 38"/>
          <p:cNvCxnSpPr/>
          <p:nvPr/>
        </p:nvCxnSpPr>
        <p:spPr>
          <a:xfrm>
            <a:off x="8766849" y="614181"/>
            <a:ext cx="493999" cy="112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Debesis 51"/>
          <p:cNvSpPr/>
          <p:nvPr/>
        </p:nvSpPr>
        <p:spPr>
          <a:xfrm>
            <a:off x="3306107" y="802664"/>
            <a:ext cx="626870" cy="584754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2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53" name="Debesis 52"/>
          <p:cNvSpPr/>
          <p:nvPr/>
        </p:nvSpPr>
        <p:spPr>
          <a:xfrm>
            <a:off x="4750969" y="767327"/>
            <a:ext cx="626870" cy="584754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54" name="Debesis 53"/>
          <p:cNvSpPr/>
          <p:nvPr/>
        </p:nvSpPr>
        <p:spPr>
          <a:xfrm>
            <a:off x="6189160" y="788412"/>
            <a:ext cx="626870" cy="584754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4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55" name="Debesis 54"/>
          <p:cNvSpPr/>
          <p:nvPr/>
        </p:nvSpPr>
        <p:spPr>
          <a:xfrm>
            <a:off x="7517647" y="783653"/>
            <a:ext cx="626870" cy="584754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5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56" name="Debesis 55"/>
          <p:cNvSpPr/>
          <p:nvPr/>
        </p:nvSpPr>
        <p:spPr>
          <a:xfrm>
            <a:off x="1671998" y="6154501"/>
            <a:ext cx="626870" cy="584754"/>
          </a:xfrm>
          <a:prstGeom prst="clou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57" name="Debesis 56"/>
          <p:cNvSpPr/>
          <p:nvPr/>
        </p:nvSpPr>
        <p:spPr>
          <a:xfrm>
            <a:off x="2946330" y="6149505"/>
            <a:ext cx="626870" cy="584754"/>
          </a:xfrm>
          <a:prstGeom prst="clou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58" name="Debesis 57"/>
          <p:cNvSpPr/>
          <p:nvPr/>
        </p:nvSpPr>
        <p:spPr>
          <a:xfrm>
            <a:off x="4343407" y="6130206"/>
            <a:ext cx="626870" cy="584754"/>
          </a:xfrm>
          <a:prstGeom prst="clou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59" name="Debesis 58"/>
          <p:cNvSpPr/>
          <p:nvPr/>
        </p:nvSpPr>
        <p:spPr>
          <a:xfrm>
            <a:off x="5697952" y="6130206"/>
            <a:ext cx="667557" cy="584754"/>
          </a:xfrm>
          <a:prstGeom prst="clou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4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60" name="Debesis 59"/>
          <p:cNvSpPr/>
          <p:nvPr/>
        </p:nvSpPr>
        <p:spPr>
          <a:xfrm>
            <a:off x="6979148" y="6123223"/>
            <a:ext cx="626870" cy="584754"/>
          </a:xfrm>
          <a:prstGeom prst="clou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5</a:t>
            </a:r>
            <a:endParaRPr lang="lt-LT" sz="3200" b="1" dirty="0">
              <a:solidFill>
                <a:srgbClr val="002060"/>
              </a:solidFill>
            </a:endParaRPr>
          </a:p>
        </p:txBody>
      </p:sp>
      <p:pic>
        <p:nvPicPr>
          <p:cNvPr id="61" name="Picture 4" descr="Bee Sticker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18" y="2114724"/>
            <a:ext cx="1465826" cy="146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Bee Sticker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77" y="1669213"/>
            <a:ext cx="1879680" cy="18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Bee Sticker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45" y="1349211"/>
            <a:ext cx="2246475" cy="22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Bee Sticker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9" y="947919"/>
            <a:ext cx="2664119" cy="266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Bee Sticker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48" y="592563"/>
            <a:ext cx="2987987" cy="29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ree Animated Flowers, Download Free Clip Art, Free Clip Art on ..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35" y="4276839"/>
            <a:ext cx="1140078" cy="16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ree Animated Flowers, Download Free Clip Art, Free Clip Art on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14" y="3040922"/>
            <a:ext cx="2151369" cy="308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ree Animated Flowers, Download Free Clip Art, Free Clip Art on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67" y="3887539"/>
            <a:ext cx="1520604" cy="21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ree Animated Flowers, Download Free Clip Art, Free Clip Art on ..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03" y="4723198"/>
            <a:ext cx="866241" cy="12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Free Animated Flowers, Download Free Clip Art, Free Clip Art on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00" y="3466268"/>
            <a:ext cx="1829010" cy="26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prism isInverted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lowers on wheelbarrow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" b="10893"/>
          <a:stretch/>
        </p:blipFill>
        <p:spPr bwMode="auto">
          <a:xfrm>
            <a:off x="286015" y="2774666"/>
            <a:ext cx="2974803" cy="210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Wheelbarrow with beautiful flowers 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13087" r="15296" b="14386"/>
          <a:stretch/>
        </p:blipFill>
        <p:spPr bwMode="auto">
          <a:xfrm>
            <a:off x="6760212" y="2209814"/>
            <a:ext cx="2460867" cy="253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Brouette De Bois Avec Icône De Fleurs | Vecteur Prem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t="19334" r="17470" b="17183"/>
          <a:stretch/>
        </p:blipFill>
        <p:spPr bwMode="auto">
          <a:xfrm flipH="1">
            <a:off x="4004230" y="3704703"/>
            <a:ext cx="2730336" cy="23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13639" r="3558" b="21416"/>
          <a:stretch/>
        </p:blipFill>
        <p:spPr bwMode="auto">
          <a:xfrm>
            <a:off x="74734" y="163714"/>
            <a:ext cx="4245484" cy="23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4392702" y="389907"/>
            <a:ext cx="1494858" cy="10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6164620" y="331631"/>
            <a:ext cx="968887" cy="7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deo Animation Vegetative Background Growing Stock Footag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9"/>
          <a:stretch/>
        </p:blipFill>
        <p:spPr bwMode="auto">
          <a:xfrm>
            <a:off x="449653" y="6079440"/>
            <a:ext cx="3324155" cy="7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deo Animation Vegetative Background Growing Stock Footag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9"/>
          <a:stretch/>
        </p:blipFill>
        <p:spPr bwMode="auto">
          <a:xfrm>
            <a:off x="3773808" y="6079440"/>
            <a:ext cx="3324155" cy="7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deo Animation Vegetative Background Growing Stock Footage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9"/>
          <a:stretch/>
        </p:blipFill>
        <p:spPr bwMode="auto">
          <a:xfrm flipH="1">
            <a:off x="6760212" y="6079440"/>
            <a:ext cx="2202556" cy="7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8358661" y="1036282"/>
            <a:ext cx="968887" cy="7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90" y="255654"/>
            <a:ext cx="1355686" cy="13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tačiakampis 13"/>
          <p:cNvSpPr/>
          <p:nvPr/>
        </p:nvSpPr>
        <p:spPr>
          <a:xfrm>
            <a:off x="1127221" y="683956"/>
            <a:ext cx="2291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SUSKAIČIUOK IR PASAKYK,KURIAME KARUTYJE YRA MAŽIAUSIAI GĖLIŲ?</a:t>
            </a:r>
            <a:endParaRPr lang="lt-L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prism isInverted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 descr="Flowers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5" y="3302084"/>
            <a:ext cx="3600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81" y="3949530"/>
            <a:ext cx="2445181" cy="19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lowers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0039" y="3358590"/>
            <a:ext cx="3329859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lowers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446" y="2878136"/>
            <a:ext cx="3600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encre animé papillon edited by me, décoration fond deco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35" y="1934244"/>
            <a:ext cx="1318998" cy="12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13639" r="3558" b="21416"/>
          <a:stretch/>
        </p:blipFill>
        <p:spPr bwMode="auto">
          <a:xfrm>
            <a:off x="-96157" y="-18112"/>
            <a:ext cx="4146085" cy="22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1046206" y="609600"/>
            <a:ext cx="1779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SUSKAIČIUOK IR PASAKYK, KIEK GĖLIŲ ŠOKA ŽOLĖJE?</a:t>
            </a:r>
            <a:endParaRPr lang="lt-LT" sz="1600" dirty="0">
              <a:solidFill>
                <a:srgbClr val="002060"/>
              </a:solidFill>
            </a:endParaRPr>
          </a:p>
        </p:txBody>
      </p:sp>
      <p:pic>
        <p:nvPicPr>
          <p:cNvPr id="19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5452349" y="802129"/>
            <a:ext cx="1179424" cy="85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7671542" y="223268"/>
            <a:ext cx="1179424" cy="85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9908083" y="814208"/>
            <a:ext cx="1179424" cy="85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mage encre animé papillon edited by me, décoration fond deco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0392" y="2716266"/>
            <a:ext cx="1709131" cy="12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28" y="223268"/>
            <a:ext cx="1355686" cy="13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000">
        <p14:prism isInverted="1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Sunflower Fenc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3335" r="1193" b="7524"/>
          <a:stretch/>
        </p:blipFill>
        <p:spPr bwMode="auto">
          <a:xfrm>
            <a:off x="2288304" y="3312776"/>
            <a:ext cx="5295150" cy="34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ute curly girl watering flowers in the garden Clipar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2" y="2753027"/>
            <a:ext cx="1795317" cy="293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ose clipart shrub, Rose shrub Transparent FREE for download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8" y="5396590"/>
            <a:ext cx="1988749" cy="13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13639" r="3558" b="21416"/>
          <a:stretch/>
        </p:blipFill>
        <p:spPr bwMode="auto">
          <a:xfrm>
            <a:off x="166300" y="107239"/>
            <a:ext cx="4005443" cy="21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8229027" y="595746"/>
            <a:ext cx="1179424" cy="85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5009253" y="1249905"/>
            <a:ext cx="968887" cy="7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073" y="595746"/>
            <a:ext cx="2125362" cy="356480"/>
          </a:xfrm>
        </p:spPr>
        <p:txBody>
          <a:bodyPr>
            <a:noAutofit/>
          </a:bodyPr>
          <a:lstStyle/>
          <a:p>
            <a:pPr algn="ctr"/>
            <a:r>
              <a:rPr lang="lt-LT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SUSKAIČIUOK IR PASAKYK, KIEK SAULĖGRĄŽŲ PALAISTYS MERGAITĖ?</a:t>
            </a:r>
            <a:endParaRPr lang="lt-LT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4165433" y="243421"/>
            <a:ext cx="968887" cy="7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ose clipart shrub, Rose shrub Transparent FREE for download on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595" y="5396590"/>
            <a:ext cx="1841361" cy="12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0" y="423528"/>
            <a:ext cx="1355686" cy="13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ying Free Sticker GIF | Gfyca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5818">
            <a:off x="7204305" y="2409958"/>
            <a:ext cx="1154241" cy="11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000">
        <p14:prism isInverted="1"/>
      </p:transition>
    </mc:Choice>
    <mc:Fallback xmlns="">
      <p:transition spd="slow" advTm="2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13639" r="3558" b="21416"/>
          <a:stretch/>
        </p:blipFill>
        <p:spPr bwMode="auto">
          <a:xfrm>
            <a:off x="166300" y="107239"/>
            <a:ext cx="4005443" cy="21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8229027" y="595746"/>
            <a:ext cx="1179424" cy="85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5009253" y="1249905"/>
            <a:ext cx="968887" cy="7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06162" y="872154"/>
            <a:ext cx="2125362" cy="356480"/>
          </a:xfrm>
        </p:spPr>
        <p:txBody>
          <a:bodyPr>
            <a:noAutofit/>
          </a:bodyPr>
          <a:lstStyle/>
          <a:p>
            <a:pPr algn="ctr"/>
            <a:r>
              <a:rPr lang="lt-LT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NUPIEŠK SAULĖGRĄŽOMS VEIDUKUS.</a:t>
            </a:r>
            <a:endParaRPr lang="lt-LT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2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3558" b="21416"/>
          <a:stretch/>
        </p:blipFill>
        <p:spPr bwMode="auto">
          <a:xfrm>
            <a:off x="4165433" y="243421"/>
            <a:ext cx="968887" cy="7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0" y="423528"/>
            <a:ext cx="1355686" cy="13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ying Free Sticker GIF | Gfyc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5818">
            <a:off x="7336954" y="1835602"/>
            <a:ext cx="1154241" cy="11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unflowers garden with writing space - Download Free Vectors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1982" r="653" b="2845"/>
          <a:stretch/>
        </p:blipFill>
        <p:spPr bwMode="auto">
          <a:xfrm>
            <a:off x="469556" y="3274541"/>
            <a:ext cx="8460260" cy="35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</TotalTime>
  <Words>128</Words>
  <Application>Microsoft Office PowerPoint</Application>
  <PresentationFormat>Pasirinktinai</PresentationFormat>
  <Paragraphs>35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Briaunota</vt:lpstr>
      <vt:lpstr>APLANKYKIME  GĖLES</vt:lpstr>
      <vt:lpstr>PowerPoint pristatymas</vt:lpstr>
      <vt:lpstr>PowerPoint pristatymas</vt:lpstr>
      <vt:lpstr>SUSKAIČIUOK IR ĮRAŠYK Į LANGELIUS, KIEK YRA VIENODŲ PIEŠINĖLIŲ.</vt:lpstr>
      <vt:lpstr>SURIKIUOK GĖLES NUO DIDŽIAUSIOS IKI MAŽIAUSIOS.</vt:lpstr>
      <vt:lpstr>PowerPoint pristatymas</vt:lpstr>
      <vt:lpstr>PowerPoint pristatymas</vt:lpstr>
      <vt:lpstr>SUSKAIČIUOK IR PASAKYK, KIEK SAULĖGRĄŽŲ PALAISTYS MERGAITĖ?</vt:lpstr>
      <vt:lpstr>NUPIEŠK SAULĖGRĄŽOMS VEIDUKUS.</vt:lpstr>
      <vt:lpstr>KURIOS SPALVOS DRUGELIŲ YRA DAUGIAUSIA?</vt:lpstr>
      <vt:lpstr>AČIŪ, KAD  BŪVOTE KARTU IR IKI KITO SUSITIKIMO!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Naudotojas</cp:lastModifiedBy>
  <cp:revision>32</cp:revision>
  <dcterms:created xsi:type="dcterms:W3CDTF">2020-04-22T10:52:33Z</dcterms:created>
  <dcterms:modified xsi:type="dcterms:W3CDTF">2020-04-23T08:55:36Z</dcterms:modified>
</cp:coreProperties>
</file>