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24" autoAdjust="0"/>
    <p:restoredTop sz="94660"/>
  </p:normalViewPr>
  <p:slideViewPr>
    <p:cSldViewPr snapToGrid="0">
      <p:cViewPr varScale="1">
        <p:scale>
          <a:sx n="83" d="100"/>
          <a:sy n="83" d="100"/>
        </p:scale>
        <p:origin x="10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redaguokite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630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985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Redaguokite šablono teksto stilius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10066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603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Redaguokite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81053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Redaguokite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0102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721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99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586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Redaguokite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0127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699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8225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104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866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redaguokite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Redaguokite šablono teksto stilius</a:t>
            </a:r>
          </a:p>
        </p:txBody>
      </p:sp>
      <p:sp>
        <p:nvSpPr>
          <p:cNvPr id="5" name="Date Placeholder 4"/>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546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Redaguokite šablono teksto stilius</a:t>
            </a:r>
          </a:p>
        </p:txBody>
      </p:sp>
      <p:sp>
        <p:nvSpPr>
          <p:cNvPr id="5" name="Date Placeholder 4"/>
          <p:cNvSpPr>
            <a:spLocks noGrp="1"/>
          </p:cNvSpPr>
          <p:nvPr>
            <p:ph type="dt" sz="half" idx="10"/>
          </p:nvPr>
        </p:nvSpPr>
        <p:spPr/>
        <p:txBody>
          <a:bodyPr/>
          <a:lstStyle/>
          <a:p>
            <a:fld id="{B61BEF0D-F0BB-DE4B-95CE-6DB70DBA9567}" type="datetimeFigureOut">
              <a:rPr lang="en-US" smtClean="0"/>
              <a:pPr/>
              <a:t>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168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3/19/2020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389858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46.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3.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25.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1.png"/><Relationship Id="rId7" Type="http://schemas.openxmlformats.org/officeDocument/2006/relationships/image" Target="../media/image4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21.png"/><Relationship Id="rId5" Type="http://schemas.openxmlformats.org/officeDocument/2006/relationships/image" Target="../media/image25.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youtu.be/Xb6OjVaodO0" TargetMode="External"/><Relationship Id="rId7" Type="http://schemas.openxmlformats.org/officeDocument/2006/relationships/hyperlink" Target="mailto:aisguob@gmail.com" TargetMode="Externa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hyperlink" Target="mailto:rasabarv72@gmail.com" TargetMode="External"/><Relationship Id="rId5" Type="http://schemas.openxmlformats.org/officeDocument/2006/relationships/hyperlink" Target="https://youtu.be/WiMkWykofsQ" TargetMode="External"/><Relationship Id="rId4" Type="http://schemas.openxmlformats.org/officeDocument/2006/relationships/hyperlink" Target="https://youtu.be/OYeIYI1-CG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mailto:aisguob@gmail.com" TargetMode="External"/><Relationship Id="rId5" Type="http://schemas.openxmlformats.org/officeDocument/2006/relationships/hyperlink" Target="mailto:rasabarv72@gmail.com" TargetMode="Externa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21.png"/><Relationship Id="rId4" Type="http://schemas.openxmlformats.org/officeDocument/2006/relationships/image" Target="../media/image35.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23CFEFD-C087-4D6B-BF88-C388607CFDC8}"/>
              </a:ext>
            </a:extLst>
          </p:cNvPr>
          <p:cNvSpPr>
            <a:spLocks noGrp="1"/>
          </p:cNvSpPr>
          <p:nvPr>
            <p:ph type="ctrTitle"/>
          </p:nvPr>
        </p:nvSpPr>
        <p:spPr/>
        <p:txBody>
          <a:bodyPr/>
          <a:lstStyle/>
          <a:p>
            <a:r>
              <a:rPr lang="lt-LT" dirty="0">
                <a:solidFill>
                  <a:schemeClr val="accent3">
                    <a:lumMod val="75000"/>
                  </a:schemeClr>
                </a:solidFill>
                <a:latin typeface="Comic Sans MS" panose="030F0702030302020204" pitchFamily="66" charset="0"/>
              </a:rPr>
              <a:t>„ŽEMĖS PRAŠYMAS“</a:t>
            </a:r>
            <a:endParaRPr lang="en-US" dirty="0">
              <a:solidFill>
                <a:schemeClr val="accent3">
                  <a:lumMod val="75000"/>
                </a:schemeClr>
              </a:solidFill>
              <a:latin typeface="Comic Sans MS" panose="030F0702030302020204" pitchFamily="66" charset="0"/>
            </a:endParaRPr>
          </a:p>
        </p:txBody>
      </p:sp>
      <p:sp>
        <p:nvSpPr>
          <p:cNvPr id="3" name="Antrinis pavadinimas 2">
            <a:extLst>
              <a:ext uri="{FF2B5EF4-FFF2-40B4-BE49-F238E27FC236}">
                <a16:creationId xmlns:a16="http://schemas.microsoft.com/office/drawing/2014/main" id="{2D9A0CBC-283D-4E52-951D-8C41285C9A47}"/>
              </a:ext>
            </a:extLst>
          </p:cNvPr>
          <p:cNvSpPr>
            <a:spLocks noGrp="1"/>
          </p:cNvSpPr>
          <p:nvPr>
            <p:ph type="subTitle" idx="1"/>
          </p:nvPr>
        </p:nvSpPr>
        <p:spPr/>
        <p:txBody>
          <a:bodyPr>
            <a:normAutofit lnSpcReduction="10000"/>
          </a:bodyPr>
          <a:lstStyle/>
          <a:p>
            <a:pPr algn="r"/>
            <a:r>
              <a:rPr lang="lt-LT" dirty="0">
                <a:solidFill>
                  <a:schemeClr val="accent3">
                    <a:lumMod val="50000"/>
                  </a:schemeClr>
                </a:solidFill>
              </a:rPr>
              <a:t>Kauno lopšelis- darželis „Liepaitė“</a:t>
            </a:r>
          </a:p>
          <a:p>
            <a:pPr algn="r"/>
            <a:r>
              <a:rPr lang="lt-LT" dirty="0">
                <a:solidFill>
                  <a:schemeClr val="accent3">
                    <a:lumMod val="50000"/>
                  </a:schemeClr>
                </a:solidFill>
              </a:rPr>
              <a:t>Parengė: Rasa </a:t>
            </a:r>
            <a:r>
              <a:rPr lang="lt-LT" dirty="0" err="1">
                <a:solidFill>
                  <a:schemeClr val="accent3">
                    <a:lumMod val="50000"/>
                  </a:schemeClr>
                </a:solidFill>
              </a:rPr>
              <a:t>Barvainienė</a:t>
            </a:r>
            <a:endParaRPr lang="lt-LT" dirty="0">
              <a:solidFill>
                <a:schemeClr val="accent3">
                  <a:lumMod val="50000"/>
                </a:schemeClr>
              </a:solidFill>
            </a:endParaRPr>
          </a:p>
          <a:p>
            <a:pPr algn="r"/>
            <a:r>
              <a:rPr lang="lt-LT" dirty="0">
                <a:solidFill>
                  <a:schemeClr val="accent3">
                    <a:lumMod val="50000"/>
                  </a:schemeClr>
                </a:solidFill>
              </a:rPr>
              <a:t>                 Aistė </a:t>
            </a:r>
            <a:r>
              <a:rPr lang="lt-LT" dirty="0" err="1">
                <a:solidFill>
                  <a:schemeClr val="accent3">
                    <a:lumMod val="50000"/>
                  </a:schemeClr>
                </a:solidFill>
              </a:rPr>
              <a:t>Guobė</a:t>
            </a:r>
            <a:endParaRPr lang="en-US" dirty="0">
              <a:solidFill>
                <a:schemeClr val="accent3">
                  <a:lumMod val="50000"/>
                </a:schemeClr>
              </a:solidFill>
            </a:endParaRPr>
          </a:p>
        </p:txBody>
      </p:sp>
    </p:spTree>
    <p:extLst>
      <p:ext uri="{BB962C8B-B14F-4D97-AF65-F5344CB8AC3E}">
        <p14:creationId xmlns:p14="http://schemas.microsoft.com/office/powerpoint/2010/main" val="1029882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239BF83C-0303-47BE-AA71-2E14564909CC}"/>
              </a:ext>
            </a:extLst>
          </p:cNvPr>
          <p:cNvPicPr>
            <a:picLocks noChangeAspect="1"/>
          </p:cNvPicPr>
          <p:nvPr/>
        </p:nvPicPr>
        <p:blipFill>
          <a:blip r:embed="rId2"/>
          <a:stretch>
            <a:fillRect/>
          </a:stretch>
        </p:blipFill>
        <p:spPr>
          <a:xfrm>
            <a:off x="379920" y="270934"/>
            <a:ext cx="1475360" cy="1548518"/>
          </a:xfrm>
          <a:prstGeom prst="rect">
            <a:avLst/>
          </a:prstGeom>
        </p:spPr>
      </p:pic>
      <p:pic>
        <p:nvPicPr>
          <p:cNvPr id="4" name="Turinio vietos rezervavimo ženklas 3">
            <a:extLst>
              <a:ext uri="{FF2B5EF4-FFF2-40B4-BE49-F238E27FC236}">
                <a16:creationId xmlns:a16="http://schemas.microsoft.com/office/drawing/2014/main" id="{8952BAFE-7B6C-40D8-9AD0-F46D2C9AE532}"/>
              </a:ext>
            </a:extLst>
          </p:cNvPr>
          <p:cNvPicPr>
            <a:picLocks noGrp="1" noChangeAspect="1"/>
          </p:cNvPicPr>
          <p:nvPr>
            <p:ph idx="1"/>
          </p:nvPr>
        </p:nvPicPr>
        <p:blipFill>
          <a:blip r:embed="rId3"/>
          <a:stretch>
            <a:fillRect/>
          </a:stretch>
        </p:blipFill>
        <p:spPr>
          <a:xfrm>
            <a:off x="2168414" y="2970953"/>
            <a:ext cx="5534805" cy="3881437"/>
          </a:xfrm>
          <a:prstGeom prst="rect">
            <a:avLst/>
          </a:prstGeom>
        </p:spPr>
      </p:pic>
      <p:pic>
        <p:nvPicPr>
          <p:cNvPr id="6" name="Paveikslėlis 5">
            <a:extLst>
              <a:ext uri="{FF2B5EF4-FFF2-40B4-BE49-F238E27FC236}">
                <a16:creationId xmlns:a16="http://schemas.microsoft.com/office/drawing/2014/main" id="{049DA342-E3A9-404E-BAB1-38C9931E120F}"/>
              </a:ext>
            </a:extLst>
          </p:cNvPr>
          <p:cNvPicPr>
            <a:picLocks noChangeAspect="1"/>
          </p:cNvPicPr>
          <p:nvPr/>
        </p:nvPicPr>
        <p:blipFill>
          <a:blip r:embed="rId4"/>
          <a:stretch>
            <a:fillRect/>
          </a:stretch>
        </p:blipFill>
        <p:spPr>
          <a:xfrm>
            <a:off x="5008111" y="1496185"/>
            <a:ext cx="1751376" cy="1764000"/>
          </a:xfrm>
          <a:prstGeom prst="rect">
            <a:avLst/>
          </a:prstGeom>
        </p:spPr>
      </p:pic>
      <p:pic>
        <p:nvPicPr>
          <p:cNvPr id="7" name="Paveikslėlis 6">
            <a:extLst>
              <a:ext uri="{FF2B5EF4-FFF2-40B4-BE49-F238E27FC236}">
                <a16:creationId xmlns:a16="http://schemas.microsoft.com/office/drawing/2014/main" id="{9EA776B7-D96C-4AE6-A7E7-B3CC33FD30F8}"/>
              </a:ext>
            </a:extLst>
          </p:cNvPr>
          <p:cNvPicPr>
            <a:picLocks noChangeAspect="1"/>
          </p:cNvPicPr>
          <p:nvPr/>
        </p:nvPicPr>
        <p:blipFill>
          <a:blip r:embed="rId4"/>
          <a:stretch>
            <a:fillRect/>
          </a:stretch>
        </p:blipFill>
        <p:spPr>
          <a:xfrm>
            <a:off x="171430" y="2531096"/>
            <a:ext cx="2536156" cy="2554445"/>
          </a:xfrm>
          <a:prstGeom prst="rect">
            <a:avLst/>
          </a:prstGeom>
        </p:spPr>
      </p:pic>
      <p:pic>
        <p:nvPicPr>
          <p:cNvPr id="9" name="Paveikslėlis 8">
            <a:extLst>
              <a:ext uri="{FF2B5EF4-FFF2-40B4-BE49-F238E27FC236}">
                <a16:creationId xmlns:a16="http://schemas.microsoft.com/office/drawing/2014/main" id="{090E1332-D309-4933-B520-1CAA21BFEFB1}"/>
              </a:ext>
            </a:extLst>
          </p:cNvPr>
          <p:cNvPicPr>
            <a:picLocks noChangeAspect="1"/>
          </p:cNvPicPr>
          <p:nvPr/>
        </p:nvPicPr>
        <p:blipFill>
          <a:blip r:embed="rId4"/>
          <a:stretch>
            <a:fillRect/>
          </a:stretch>
        </p:blipFill>
        <p:spPr>
          <a:xfrm>
            <a:off x="2656617" y="1496185"/>
            <a:ext cx="1751376" cy="1764000"/>
          </a:xfrm>
          <a:prstGeom prst="rect">
            <a:avLst/>
          </a:prstGeom>
        </p:spPr>
      </p:pic>
      <p:pic>
        <p:nvPicPr>
          <p:cNvPr id="11" name="Paveikslėlis 10">
            <a:extLst>
              <a:ext uri="{FF2B5EF4-FFF2-40B4-BE49-F238E27FC236}">
                <a16:creationId xmlns:a16="http://schemas.microsoft.com/office/drawing/2014/main" id="{F04E1353-BB0E-4325-A8DA-2BA04281BC66}"/>
              </a:ext>
            </a:extLst>
          </p:cNvPr>
          <p:cNvPicPr>
            <a:picLocks noChangeAspect="1"/>
          </p:cNvPicPr>
          <p:nvPr/>
        </p:nvPicPr>
        <p:blipFill>
          <a:blip r:embed="rId5"/>
          <a:stretch>
            <a:fillRect/>
          </a:stretch>
        </p:blipFill>
        <p:spPr>
          <a:xfrm>
            <a:off x="2268605" y="211758"/>
            <a:ext cx="1999661" cy="1012024"/>
          </a:xfrm>
          <a:prstGeom prst="rect">
            <a:avLst/>
          </a:prstGeom>
        </p:spPr>
      </p:pic>
      <p:pic>
        <p:nvPicPr>
          <p:cNvPr id="12" name="Paveikslėlis 11">
            <a:extLst>
              <a:ext uri="{FF2B5EF4-FFF2-40B4-BE49-F238E27FC236}">
                <a16:creationId xmlns:a16="http://schemas.microsoft.com/office/drawing/2014/main" id="{644C0404-885E-41B1-AADC-D8290A72A7A4}"/>
              </a:ext>
            </a:extLst>
          </p:cNvPr>
          <p:cNvPicPr>
            <a:picLocks noChangeAspect="1"/>
          </p:cNvPicPr>
          <p:nvPr/>
        </p:nvPicPr>
        <p:blipFill>
          <a:blip r:embed="rId5"/>
          <a:stretch>
            <a:fillRect/>
          </a:stretch>
        </p:blipFill>
        <p:spPr>
          <a:xfrm>
            <a:off x="4920181" y="594173"/>
            <a:ext cx="1564915" cy="792000"/>
          </a:xfrm>
          <a:prstGeom prst="rect">
            <a:avLst/>
          </a:prstGeom>
        </p:spPr>
      </p:pic>
      <p:pic>
        <p:nvPicPr>
          <p:cNvPr id="13" name="Paveikslėlis 12">
            <a:extLst>
              <a:ext uri="{FF2B5EF4-FFF2-40B4-BE49-F238E27FC236}">
                <a16:creationId xmlns:a16="http://schemas.microsoft.com/office/drawing/2014/main" id="{B21D974F-495D-4D19-B481-AB3851A0A2D6}"/>
              </a:ext>
            </a:extLst>
          </p:cNvPr>
          <p:cNvPicPr>
            <a:picLocks noChangeAspect="1"/>
          </p:cNvPicPr>
          <p:nvPr/>
        </p:nvPicPr>
        <p:blipFill>
          <a:blip r:embed="rId5"/>
          <a:stretch>
            <a:fillRect/>
          </a:stretch>
        </p:blipFill>
        <p:spPr>
          <a:xfrm>
            <a:off x="7923735" y="375770"/>
            <a:ext cx="1351518" cy="684000"/>
          </a:xfrm>
          <a:prstGeom prst="rect">
            <a:avLst/>
          </a:prstGeom>
        </p:spPr>
      </p:pic>
      <p:sp>
        <p:nvSpPr>
          <p:cNvPr id="14" name="Minčių burbulas: debesėlis 13">
            <a:extLst>
              <a:ext uri="{FF2B5EF4-FFF2-40B4-BE49-F238E27FC236}">
                <a16:creationId xmlns:a16="http://schemas.microsoft.com/office/drawing/2014/main" id="{52340B8A-381C-4134-81D1-4C30EF28E2A8}"/>
              </a:ext>
            </a:extLst>
          </p:cNvPr>
          <p:cNvSpPr/>
          <p:nvPr/>
        </p:nvSpPr>
        <p:spPr>
          <a:xfrm>
            <a:off x="7037860" y="1386173"/>
            <a:ext cx="2985725" cy="2155133"/>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Mes vykstam, vykstam, vykstam padėti tiems, kas kviečia. Šaunus būrys vaikų tuoj viską sutvarkys.</a:t>
            </a:r>
            <a:endParaRPr lang="en-US" sz="1600" dirty="0">
              <a:solidFill>
                <a:schemeClr val="accent2"/>
              </a:solidFill>
              <a:latin typeface="Comic Sans MS" panose="030F0702030302020204" pitchFamily="66" charset="0"/>
            </a:endParaRPr>
          </a:p>
        </p:txBody>
      </p:sp>
      <p:pic>
        <p:nvPicPr>
          <p:cNvPr id="15" name="Paveikslėlis 14">
            <a:extLst>
              <a:ext uri="{FF2B5EF4-FFF2-40B4-BE49-F238E27FC236}">
                <a16:creationId xmlns:a16="http://schemas.microsoft.com/office/drawing/2014/main" id="{3745E367-4579-485E-A64E-01425091FF94}"/>
              </a:ext>
            </a:extLst>
          </p:cNvPr>
          <p:cNvPicPr>
            <a:picLocks noChangeAspect="1"/>
          </p:cNvPicPr>
          <p:nvPr/>
        </p:nvPicPr>
        <p:blipFill>
          <a:blip r:embed="rId6"/>
          <a:stretch>
            <a:fillRect/>
          </a:stretch>
        </p:blipFill>
        <p:spPr>
          <a:xfrm>
            <a:off x="2206578" y="4080848"/>
            <a:ext cx="452040" cy="396000"/>
          </a:xfrm>
          <a:prstGeom prst="rect">
            <a:avLst/>
          </a:prstGeom>
        </p:spPr>
      </p:pic>
      <p:pic>
        <p:nvPicPr>
          <p:cNvPr id="16" name="Paveikslėlis 15">
            <a:extLst>
              <a:ext uri="{FF2B5EF4-FFF2-40B4-BE49-F238E27FC236}">
                <a16:creationId xmlns:a16="http://schemas.microsoft.com/office/drawing/2014/main" id="{034EE111-9D28-48A9-A54F-81A8E7B263B8}"/>
              </a:ext>
            </a:extLst>
          </p:cNvPr>
          <p:cNvPicPr>
            <a:picLocks noChangeAspect="1"/>
          </p:cNvPicPr>
          <p:nvPr/>
        </p:nvPicPr>
        <p:blipFill>
          <a:blip r:embed="rId7"/>
          <a:stretch>
            <a:fillRect/>
          </a:stretch>
        </p:blipFill>
        <p:spPr>
          <a:xfrm>
            <a:off x="4580253" y="2866551"/>
            <a:ext cx="451143" cy="396274"/>
          </a:xfrm>
          <a:prstGeom prst="rect">
            <a:avLst/>
          </a:prstGeom>
        </p:spPr>
      </p:pic>
      <p:pic>
        <p:nvPicPr>
          <p:cNvPr id="17" name="Paveikslėlis 16">
            <a:extLst>
              <a:ext uri="{FF2B5EF4-FFF2-40B4-BE49-F238E27FC236}">
                <a16:creationId xmlns:a16="http://schemas.microsoft.com/office/drawing/2014/main" id="{E8FFA0E9-66C3-49FA-A473-93539D2FAE36}"/>
              </a:ext>
            </a:extLst>
          </p:cNvPr>
          <p:cNvPicPr>
            <a:picLocks noChangeAspect="1"/>
          </p:cNvPicPr>
          <p:nvPr/>
        </p:nvPicPr>
        <p:blipFill>
          <a:blip r:embed="rId7"/>
          <a:stretch>
            <a:fillRect/>
          </a:stretch>
        </p:blipFill>
        <p:spPr>
          <a:xfrm>
            <a:off x="6566954" y="2973923"/>
            <a:ext cx="451143" cy="396274"/>
          </a:xfrm>
          <a:prstGeom prst="rect">
            <a:avLst/>
          </a:prstGeom>
        </p:spPr>
      </p:pic>
      <p:pic>
        <p:nvPicPr>
          <p:cNvPr id="18" name="Paveikslėlis 17">
            <a:extLst>
              <a:ext uri="{FF2B5EF4-FFF2-40B4-BE49-F238E27FC236}">
                <a16:creationId xmlns:a16="http://schemas.microsoft.com/office/drawing/2014/main" id="{B644D3BC-3548-4E02-9700-00EA2F8BF954}"/>
              </a:ext>
            </a:extLst>
          </p:cNvPr>
          <p:cNvPicPr>
            <a:picLocks noChangeAspect="1"/>
          </p:cNvPicPr>
          <p:nvPr/>
        </p:nvPicPr>
        <p:blipFill>
          <a:blip r:embed="rId7"/>
          <a:stretch>
            <a:fillRect/>
          </a:stretch>
        </p:blipFill>
        <p:spPr>
          <a:xfrm>
            <a:off x="8088992" y="4115992"/>
            <a:ext cx="451143" cy="396274"/>
          </a:xfrm>
          <a:prstGeom prst="rect">
            <a:avLst/>
          </a:prstGeom>
        </p:spPr>
      </p:pic>
      <p:pic>
        <p:nvPicPr>
          <p:cNvPr id="19" name="Paveikslėlis 18">
            <a:extLst>
              <a:ext uri="{FF2B5EF4-FFF2-40B4-BE49-F238E27FC236}">
                <a16:creationId xmlns:a16="http://schemas.microsoft.com/office/drawing/2014/main" id="{A095A8C4-0BDB-45FB-BED1-A0D15CEBA8C7}"/>
              </a:ext>
            </a:extLst>
          </p:cNvPr>
          <p:cNvPicPr>
            <a:picLocks noChangeAspect="1"/>
          </p:cNvPicPr>
          <p:nvPr/>
        </p:nvPicPr>
        <p:blipFill>
          <a:blip r:embed="rId7"/>
          <a:stretch>
            <a:fillRect/>
          </a:stretch>
        </p:blipFill>
        <p:spPr>
          <a:xfrm>
            <a:off x="587900" y="5090722"/>
            <a:ext cx="451143" cy="396274"/>
          </a:xfrm>
          <a:prstGeom prst="rect">
            <a:avLst/>
          </a:prstGeom>
        </p:spPr>
      </p:pic>
      <p:pic>
        <p:nvPicPr>
          <p:cNvPr id="20" name="Paveikslėlis 19">
            <a:extLst>
              <a:ext uri="{FF2B5EF4-FFF2-40B4-BE49-F238E27FC236}">
                <a16:creationId xmlns:a16="http://schemas.microsoft.com/office/drawing/2014/main" id="{32BC790D-A073-4FC0-A864-F30B3E2C9A04}"/>
              </a:ext>
            </a:extLst>
          </p:cNvPr>
          <p:cNvPicPr>
            <a:picLocks noChangeAspect="1"/>
          </p:cNvPicPr>
          <p:nvPr/>
        </p:nvPicPr>
        <p:blipFill>
          <a:blip r:embed="rId7"/>
          <a:stretch>
            <a:fillRect/>
          </a:stretch>
        </p:blipFill>
        <p:spPr>
          <a:xfrm>
            <a:off x="1697507" y="5962896"/>
            <a:ext cx="451143" cy="396274"/>
          </a:xfrm>
          <a:prstGeom prst="rect">
            <a:avLst/>
          </a:prstGeom>
        </p:spPr>
      </p:pic>
      <p:pic>
        <p:nvPicPr>
          <p:cNvPr id="2" name="Paveikslėlis 1">
            <a:extLst>
              <a:ext uri="{FF2B5EF4-FFF2-40B4-BE49-F238E27FC236}">
                <a16:creationId xmlns:a16="http://schemas.microsoft.com/office/drawing/2014/main" id="{DAE0F66A-5736-45BD-8BBA-296636F3CBCC}"/>
              </a:ext>
            </a:extLst>
          </p:cNvPr>
          <p:cNvPicPr>
            <a:picLocks noChangeAspect="1"/>
          </p:cNvPicPr>
          <p:nvPr/>
        </p:nvPicPr>
        <p:blipFill>
          <a:blip r:embed="rId8"/>
          <a:stretch>
            <a:fillRect/>
          </a:stretch>
        </p:blipFill>
        <p:spPr>
          <a:xfrm>
            <a:off x="7595172" y="4616668"/>
            <a:ext cx="1438781" cy="1658256"/>
          </a:xfrm>
          <a:prstGeom prst="rect">
            <a:avLst/>
          </a:prstGeom>
        </p:spPr>
      </p:pic>
      <p:pic>
        <p:nvPicPr>
          <p:cNvPr id="21" name="Paveikslėlis 20">
            <a:extLst>
              <a:ext uri="{FF2B5EF4-FFF2-40B4-BE49-F238E27FC236}">
                <a16:creationId xmlns:a16="http://schemas.microsoft.com/office/drawing/2014/main" id="{D6F043EC-4B79-4404-8B4C-183EF16FD18F}"/>
              </a:ext>
            </a:extLst>
          </p:cNvPr>
          <p:cNvPicPr>
            <a:picLocks noChangeAspect="1"/>
          </p:cNvPicPr>
          <p:nvPr/>
        </p:nvPicPr>
        <p:blipFill>
          <a:blip r:embed="rId8"/>
          <a:stretch>
            <a:fillRect/>
          </a:stretch>
        </p:blipFill>
        <p:spPr>
          <a:xfrm>
            <a:off x="8791103" y="4080848"/>
            <a:ext cx="968299" cy="1116000"/>
          </a:xfrm>
          <a:prstGeom prst="rect">
            <a:avLst/>
          </a:prstGeom>
        </p:spPr>
      </p:pic>
      <p:pic>
        <p:nvPicPr>
          <p:cNvPr id="22" name="Paveikslėlis 21">
            <a:extLst>
              <a:ext uri="{FF2B5EF4-FFF2-40B4-BE49-F238E27FC236}">
                <a16:creationId xmlns:a16="http://schemas.microsoft.com/office/drawing/2014/main" id="{5CA54B15-164F-4426-A753-8AF40696F5EE}"/>
              </a:ext>
            </a:extLst>
          </p:cNvPr>
          <p:cNvPicPr>
            <a:picLocks noChangeAspect="1"/>
          </p:cNvPicPr>
          <p:nvPr/>
        </p:nvPicPr>
        <p:blipFill>
          <a:blip r:embed="rId8"/>
          <a:stretch>
            <a:fillRect/>
          </a:stretch>
        </p:blipFill>
        <p:spPr>
          <a:xfrm>
            <a:off x="7091582" y="3981163"/>
            <a:ext cx="749652" cy="864000"/>
          </a:xfrm>
          <a:prstGeom prst="rect">
            <a:avLst/>
          </a:prstGeom>
        </p:spPr>
      </p:pic>
      <p:pic>
        <p:nvPicPr>
          <p:cNvPr id="24" name="Paveikslėlis 23">
            <a:extLst>
              <a:ext uri="{FF2B5EF4-FFF2-40B4-BE49-F238E27FC236}">
                <a16:creationId xmlns:a16="http://schemas.microsoft.com/office/drawing/2014/main" id="{6273FF11-1AA2-4DF7-814C-EFAEA4D1A5B0}"/>
              </a:ext>
            </a:extLst>
          </p:cNvPr>
          <p:cNvPicPr>
            <a:picLocks noChangeAspect="1"/>
          </p:cNvPicPr>
          <p:nvPr/>
        </p:nvPicPr>
        <p:blipFill>
          <a:blip r:embed="rId8"/>
          <a:stretch>
            <a:fillRect/>
          </a:stretch>
        </p:blipFill>
        <p:spPr>
          <a:xfrm>
            <a:off x="550378" y="5520740"/>
            <a:ext cx="843359" cy="972000"/>
          </a:xfrm>
          <a:prstGeom prst="rect">
            <a:avLst/>
          </a:prstGeom>
        </p:spPr>
      </p:pic>
    </p:spTree>
    <p:extLst>
      <p:ext uri="{BB962C8B-B14F-4D97-AF65-F5344CB8AC3E}">
        <p14:creationId xmlns:p14="http://schemas.microsoft.com/office/powerpoint/2010/main" val="871980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a:extLst>
              <a:ext uri="{FF2B5EF4-FFF2-40B4-BE49-F238E27FC236}">
                <a16:creationId xmlns:a16="http://schemas.microsoft.com/office/drawing/2014/main" id="{98C15850-43E5-49B1-A625-1B4AA8C7DBDB}"/>
              </a:ext>
            </a:extLst>
          </p:cNvPr>
          <p:cNvPicPr>
            <a:picLocks noChangeAspect="1"/>
          </p:cNvPicPr>
          <p:nvPr/>
        </p:nvPicPr>
        <p:blipFill rotWithShape="1">
          <a:blip r:embed="rId2"/>
          <a:srcRect b="10981"/>
          <a:stretch/>
        </p:blipFill>
        <p:spPr>
          <a:xfrm>
            <a:off x="85920" y="1551023"/>
            <a:ext cx="1887228" cy="2592000"/>
          </a:xfrm>
          <a:prstGeom prst="rect">
            <a:avLst/>
          </a:prstGeom>
        </p:spPr>
      </p:pic>
      <p:pic>
        <p:nvPicPr>
          <p:cNvPr id="7" name="Paveikslėlis 6">
            <a:extLst>
              <a:ext uri="{FF2B5EF4-FFF2-40B4-BE49-F238E27FC236}">
                <a16:creationId xmlns:a16="http://schemas.microsoft.com/office/drawing/2014/main" id="{8C6EC01F-A2EA-40FC-BA65-38AB16594A41}"/>
              </a:ext>
            </a:extLst>
          </p:cNvPr>
          <p:cNvPicPr>
            <a:picLocks noChangeAspect="1"/>
          </p:cNvPicPr>
          <p:nvPr/>
        </p:nvPicPr>
        <p:blipFill>
          <a:blip r:embed="rId3"/>
          <a:stretch>
            <a:fillRect/>
          </a:stretch>
        </p:blipFill>
        <p:spPr>
          <a:xfrm>
            <a:off x="1842403" y="1820454"/>
            <a:ext cx="2172120" cy="2484000"/>
          </a:xfrm>
          <a:prstGeom prst="rect">
            <a:avLst/>
          </a:prstGeom>
        </p:spPr>
      </p:pic>
      <p:pic>
        <p:nvPicPr>
          <p:cNvPr id="8" name="Paveikslėlis 7">
            <a:extLst>
              <a:ext uri="{FF2B5EF4-FFF2-40B4-BE49-F238E27FC236}">
                <a16:creationId xmlns:a16="http://schemas.microsoft.com/office/drawing/2014/main" id="{951BBDD4-BA40-418F-B59A-74B8D0ED31F9}"/>
              </a:ext>
            </a:extLst>
          </p:cNvPr>
          <p:cNvPicPr>
            <a:picLocks noChangeAspect="1"/>
          </p:cNvPicPr>
          <p:nvPr/>
        </p:nvPicPr>
        <p:blipFill>
          <a:blip r:embed="rId4"/>
          <a:stretch>
            <a:fillRect/>
          </a:stretch>
        </p:blipFill>
        <p:spPr>
          <a:xfrm>
            <a:off x="410247" y="3767431"/>
            <a:ext cx="2908044" cy="1871634"/>
          </a:xfrm>
          <a:prstGeom prst="rect">
            <a:avLst/>
          </a:prstGeom>
        </p:spPr>
      </p:pic>
      <p:pic>
        <p:nvPicPr>
          <p:cNvPr id="9" name="Paveikslėlis 8">
            <a:extLst>
              <a:ext uri="{FF2B5EF4-FFF2-40B4-BE49-F238E27FC236}">
                <a16:creationId xmlns:a16="http://schemas.microsoft.com/office/drawing/2014/main" id="{AB0872FB-85D9-41AF-93FD-E00D1453F066}"/>
              </a:ext>
            </a:extLst>
          </p:cNvPr>
          <p:cNvPicPr>
            <a:picLocks noChangeAspect="1"/>
          </p:cNvPicPr>
          <p:nvPr/>
        </p:nvPicPr>
        <p:blipFill>
          <a:blip r:embed="rId4"/>
          <a:stretch>
            <a:fillRect/>
          </a:stretch>
        </p:blipFill>
        <p:spPr>
          <a:xfrm>
            <a:off x="2297475" y="3639594"/>
            <a:ext cx="2125523" cy="1368000"/>
          </a:xfrm>
          <a:prstGeom prst="rect">
            <a:avLst/>
          </a:prstGeom>
        </p:spPr>
      </p:pic>
      <p:pic>
        <p:nvPicPr>
          <p:cNvPr id="10" name="Paveikslėlis 9">
            <a:extLst>
              <a:ext uri="{FF2B5EF4-FFF2-40B4-BE49-F238E27FC236}">
                <a16:creationId xmlns:a16="http://schemas.microsoft.com/office/drawing/2014/main" id="{C07D92CC-B6BD-4D43-A999-FB64EC408A4B}"/>
              </a:ext>
            </a:extLst>
          </p:cNvPr>
          <p:cNvPicPr>
            <a:picLocks noChangeAspect="1"/>
          </p:cNvPicPr>
          <p:nvPr/>
        </p:nvPicPr>
        <p:blipFill>
          <a:blip r:embed="rId5"/>
          <a:stretch>
            <a:fillRect/>
          </a:stretch>
        </p:blipFill>
        <p:spPr>
          <a:xfrm>
            <a:off x="8179665" y="247071"/>
            <a:ext cx="890093" cy="938865"/>
          </a:xfrm>
          <a:prstGeom prst="rect">
            <a:avLst/>
          </a:prstGeom>
        </p:spPr>
      </p:pic>
      <p:pic>
        <p:nvPicPr>
          <p:cNvPr id="11" name="Paveikslėlis 10">
            <a:extLst>
              <a:ext uri="{FF2B5EF4-FFF2-40B4-BE49-F238E27FC236}">
                <a16:creationId xmlns:a16="http://schemas.microsoft.com/office/drawing/2014/main" id="{20301D45-77F4-4E23-B14C-E16E94685E05}"/>
              </a:ext>
            </a:extLst>
          </p:cNvPr>
          <p:cNvPicPr>
            <a:picLocks noChangeAspect="1"/>
          </p:cNvPicPr>
          <p:nvPr/>
        </p:nvPicPr>
        <p:blipFill rotWithShape="1">
          <a:blip r:embed="rId2"/>
          <a:srcRect b="10981"/>
          <a:stretch/>
        </p:blipFill>
        <p:spPr>
          <a:xfrm>
            <a:off x="1540970" y="2875513"/>
            <a:ext cx="602865" cy="828000"/>
          </a:xfrm>
          <a:prstGeom prst="rect">
            <a:avLst/>
          </a:prstGeom>
        </p:spPr>
      </p:pic>
      <p:sp>
        <p:nvSpPr>
          <p:cNvPr id="12" name="Minčių burbulas: debesėlis 11">
            <a:extLst>
              <a:ext uri="{FF2B5EF4-FFF2-40B4-BE49-F238E27FC236}">
                <a16:creationId xmlns:a16="http://schemas.microsoft.com/office/drawing/2014/main" id="{2B3C49EA-0F0A-468A-B837-D3ADD01134F9}"/>
              </a:ext>
            </a:extLst>
          </p:cNvPr>
          <p:cNvSpPr/>
          <p:nvPr/>
        </p:nvSpPr>
        <p:spPr>
          <a:xfrm>
            <a:off x="3423807" y="276876"/>
            <a:ext cx="4045744" cy="2354933"/>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Mes norime papuošti parkelį žiedais, bet mus prispaudė šiukšlės visai.</a:t>
            </a:r>
            <a:endParaRPr lang="en-US" sz="1600" dirty="0">
              <a:solidFill>
                <a:schemeClr val="accent2"/>
              </a:solidFill>
              <a:latin typeface="Comic Sans MS" panose="030F0702030302020204" pitchFamily="66" charset="0"/>
            </a:endParaRPr>
          </a:p>
        </p:txBody>
      </p:sp>
      <p:pic>
        <p:nvPicPr>
          <p:cNvPr id="14" name="Turinio vietos rezervavimo ženklas 13">
            <a:extLst>
              <a:ext uri="{FF2B5EF4-FFF2-40B4-BE49-F238E27FC236}">
                <a16:creationId xmlns:a16="http://schemas.microsoft.com/office/drawing/2014/main" id="{342CA587-D0AF-4D92-87BE-83957C985BFE}"/>
              </a:ext>
            </a:extLst>
          </p:cNvPr>
          <p:cNvPicPr>
            <a:picLocks noGrp="1" noChangeAspect="1"/>
          </p:cNvPicPr>
          <p:nvPr>
            <p:ph idx="1"/>
          </p:nvPr>
        </p:nvPicPr>
        <p:blipFill>
          <a:blip r:embed="rId6"/>
          <a:stretch>
            <a:fillRect/>
          </a:stretch>
        </p:blipFill>
        <p:spPr>
          <a:xfrm>
            <a:off x="5289785" y="4090321"/>
            <a:ext cx="1875817" cy="2556000"/>
          </a:xfrm>
          <a:prstGeom prst="rect">
            <a:avLst/>
          </a:prstGeom>
        </p:spPr>
      </p:pic>
      <p:sp>
        <p:nvSpPr>
          <p:cNvPr id="15" name="Minčių burbulas: debesėlis 14">
            <a:extLst>
              <a:ext uri="{FF2B5EF4-FFF2-40B4-BE49-F238E27FC236}">
                <a16:creationId xmlns:a16="http://schemas.microsoft.com/office/drawing/2014/main" id="{8B944D98-69C1-4FC6-AB98-1DCC9F7B9454}"/>
              </a:ext>
            </a:extLst>
          </p:cNvPr>
          <p:cNvSpPr/>
          <p:nvPr/>
        </p:nvSpPr>
        <p:spPr>
          <a:xfrm>
            <a:off x="6310226" y="2579252"/>
            <a:ext cx="3161152" cy="167290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Surinksim šiukšles į maišus ir bus parkelyje gražu, juk čia pražys tiek daug gėlių.</a:t>
            </a:r>
            <a:endParaRPr lang="en-US" sz="1600" dirty="0">
              <a:solidFill>
                <a:schemeClr val="accent2"/>
              </a:solidFill>
              <a:latin typeface="Comic Sans MS" panose="030F0702030302020204" pitchFamily="66" charset="0"/>
            </a:endParaRPr>
          </a:p>
        </p:txBody>
      </p:sp>
      <p:pic>
        <p:nvPicPr>
          <p:cNvPr id="16" name="Paveikslėlis 15">
            <a:extLst>
              <a:ext uri="{FF2B5EF4-FFF2-40B4-BE49-F238E27FC236}">
                <a16:creationId xmlns:a16="http://schemas.microsoft.com/office/drawing/2014/main" id="{E07178D0-CB00-4DA7-AB52-7E408284718B}"/>
              </a:ext>
            </a:extLst>
          </p:cNvPr>
          <p:cNvPicPr>
            <a:picLocks noChangeAspect="1"/>
          </p:cNvPicPr>
          <p:nvPr/>
        </p:nvPicPr>
        <p:blipFill>
          <a:blip r:embed="rId4"/>
          <a:stretch>
            <a:fillRect/>
          </a:stretch>
        </p:blipFill>
        <p:spPr>
          <a:xfrm>
            <a:off x="3175430" y="5082902"/>
            <a:ext cx="2125523" cy="1368000"/>
          </a:xfrm>
          <a:prstGeom prst="rect">
            <a:avLst/>
          </a:prstGeom>
        </p:spPr>
      </p:pic>
      <p:pic>
        <p:nvPicPr>
          <p:cNvPr id="17" name="Paveikslėlis 16">
            <a:extLst>
              <a:ext uri="{FF2B5EF4-FFF2-40B4-BE49-F238E27FC236}">
                <a16:creationId xmlns:a16="http://schemas.microsoft.com/office/drawing/2014/main" id="{E2E848F5-565A-4A0B-8FA4-0AC96A479E12}"/>
              </a:ext>
            </a:extLst>
          </p:cNvPr>
          <p:cNvPicPr>
            <a:picLocks noChangeAspect="1"/>
          </p:cNvPicPr>
          <p:nvPr/>
        </p:nvPicPr>
        <p:blipFill>
          <a:blip r:embed="rId4"/>
          <a:stretch>
            <a:fillRect/>
          </a:stretch>
        </p:blipFill>
        <p:spPr>
          <a:xfrm>
            <a:off x="7003374" y="4934185"/>
            <a:ext cx="2125523" cy="1368000"/>
          </a:xfrm>
          <a:prstGeom prst="rect">
            <a:avLst/>
          </a:prstGeom>
        </p:spPr>
      </p:pic>
      <p:pic>
        <p:nvPicPr>
          <p:cNvPr id="18" name="Paveikslėlis 17">
            <a:extLst>
              <a:ext uri="{FF2B5EF4-FFF2-40B4-BE49-F238E27FC236}">
                <a16:creationId xmlns:a16="http://schemas.microsoft.com/office/drawing/2014/main" id="{CC1B1830-92D9-4A26-97A1-9A8D542EADE4}"/>
              </a:ext>
            </a:extLst>
          </p:cNvPr>
          <p:cNvPicPr>
            <a:picLocks noChangeAspect="1"/>
          </p:cNvPicPr>
          <p:nvPr/>
        </p:nvPicPr>
        <p:blipFill>
          <a:blip r:embed="rId7"/>
          <a:stretch>
            <a:fillRect/>
          </a:stretch>
        </p:blipFill>
        <p:spPr>
          <a:xfrm>
            <a:off x="698816" y="386866"/>
            <a:ext cx="1999661" cy="1012024"/>
          </a:xfrm>
          <a:prstGeom prst="rect">
            <a:avLst/>
          </a:prstGeom>
        </p:spPr>
      </p:pic>
      <p:pic>
        <p:nvPicPr>
          <p:cNvPr id="19" name="Paveikslėlis 18">
            <a:extLst>
              <a:ext uri="{FF2B5EF4-FFF2-40B4-BE49-F238E27FC236}">
                <a16:creationId xmlns:a16="http://schemas.microsoft.com/office/drawing/2014/main" id="{DAD66607-7310-4C45-A48E-E2C5719E0E09}"/>
              </a:ext>
            </a:extLst>
          </p:cNvPr>
          <p:cNvPicPr>
            <a:picLocks noChangeAspect="1"/>
          </p:cNvPicPr>
          <p:nvPr/>
        </p:nvPicPr>
        <p:blipFill>
          <a:blip r:embed="rId7"/>
          <a:stretch>
            <a:fillRect/>
          </a:stretch>
        </p:blipFill>
        <p:spPr>
          <a:xfrm>
            <a:off x="7624880" y="1410871"/>
            <a:ext cx="1999661" cy="1012024"/>
          </a:xfrm>
          <a:prstGeom prst="rect">
            <a:avLst/>
          </a:prstGeom>
        </p:spPr>
      </p:pic>
      <p:pic>
        <p:nvPicPr>
          <p:cNvPr id="20" name="Paveikslėlis 19">
            <a:extLst>
              <a:ext uri="{FF2B5EF4-FFF2-40B4-BE49-F238E27FC236}">
                <a16:creationId xmlns:a16="http://schemas.microsoft.com/office/drawing/2014/main" id="{C86137F5-4481-43FC-BC69-52107A85FD05}"/>
              </a:ext>
            </a:extLst>
          </p:cNvPr>
          <p:cNvPicPr>
            <a:picLocks noChangeAspect="1"/>
          </p:cNvPicPr>
          <p:nvPr/>
        </p:nvPicPr>
        <p:blipFill>
          <a:blip r:embed="rId8"/>
          <a:stretch>
            <a:fillRect/>
          </a:stretch>
        </p:blipFill>
        <p:spPr>
          <a:xfrm>
            <a:off x="4315956" y="3010949"/>
            <a:ext cx="1425100" cy="1440000"/>
          </a:xfrm>
          <a:prstGeom prst="rect">
            <a:avLst/>
          </a:prstGeom>
        </p:spPr>
      </p:pic>
    </p:spTree>
    <p:extLst>
      <p:ext uri="{BB962C8B-B14F-4D97-AF65-F5344CB8AC3E}">
        <p14:creationId xmlns:p14="http://schemas.microsoft.com/office/powerpoint/2010/main" val="86851474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id="{C374C14B-DA52-45AE-B0DB-06090CED4575}"/>
              </a:ext>
            </a:extLst>
          </p:cNvPr>
          <p:cNvPicPr>
            <a:picLocks noGrp="1" noChangeAspect="1"/>
          </p:cNvPicPr>
          <p:nvPr>
            <p:ph idx="1"/>
          </p:nvPr>
        </p:nvPicPr>
        <p:blipFill>
          <a:blip r:embed="rId2"/>
          <a:stretch>
            <a:fillRect/>
          </a:stretch>
        </p:blipFill>
        <p:spPr>
          <a:xfrm>
            <a:off x="2877705" y="25445"/>
            <a:ext cx="3902237" cy="3852000"/>
          </a:xfrm>
          <a:prstGeom prst="rect">
            <a:avLst/>
          </a:prstGeom>
        </p:spPr>
      </p:pic>
      <p:pic>
        <p:nvPicPr>
          <p:cNvPr id="5" name="Paveikslėlis 4">
            <a:extLst>
              <a:ext uri="{FF2B5EF4-FFF2-40B4-BE49-F238E27FC236}">
                <a16:creationId xmlns:a16="http://schemas.microsoft.com/office/drawing/2014/main" id="{9BB2BE5F-5FE5-4878-9483-A894769D831A}"/>
              </a:ext>
            </a:extLst>
          </p:cNvPr>
          <p:cNvPicPr>
            <a:picLocks noChangeAspect="1"/>
          </p:cNvPicPr>
          <p:nvPr/>
        </p:nvPicPr>
        <p:blipFill>
          <a:blip r:embed="rId3"/>
          <a:stretch>
            <a:fillRect/>
          </a:stretch>
        </p:blipFill>
        <p:spPr>
          <a:xfrm>
            <a:off x="365103" y="4229901"/>
            <a:ext cx="2249619" cy="2487384"/>
          </a:xfrm>
          <a:prstGeom prst="rect">
            <a:avLst/>
          </a:prstGeom>
        </p:spPr>
      </p:pic>
      <p:pic>
        <p:nvPicPr>
          <p:cNvPr id="7" name="Paveikslėlis 6">
            <a:extLst>
              <a:ext uri="{FF2B5EF4-FFF2-40B4-BE49-F238E27FC236}">
                <a16:creationId xmlns:a16="http://schemas.microsoft.com/office/drawing/2014/main" id="{EE8CB76B-1955-4D7E-809B-42DDF04CF195}"/>
              </a:ext>
            </a:extLst>
          </p:cNvPr>
          <p:cNvPicPr>
            <a:picLocks noChangeAspect="1"/>
          </p:cNvPicPr>
          <p:nvPr/>
        </p:nvPicPr>
        <p:blipFill>
          <a:blip r:embed="rId4"/>
          <a:stretch>
            <a:fillRect/>
          </a:stretch>
        </p:blipFill>
        <p:spPr>
          <a:xfrm>
            <a:off x="4234447" y="4143070"/>
            <a:ext cx="3384513" cy="2700000"/>
          </a:xfrm>
          <a:prstGeom prst="rect">
            <a:avLst/>
          </a:prstGeom>
        </p:spPr>
      </p:pic>
      <p:pic>
        <p:nvPicPr>
          <p:cNvPr id="11" name="Paveikslėlis 10">
            <a:extLst>
              <a:ext uri="{FF2B5EF4-FFF2-40B4-BE49-F238E27FC236}">
                <a16:creationId xmlns:a16="http://schemas.microsoft.com/office/drawing/2014/main" id="{16FC8380-0CC1-4263-8CF2-C5163A34FA89}"/>
              </a:ext>
            </a:extLst>
          </p:cNvPr>
          <p:cNvPicPr>
            <a:picLocks noChangeAspect="1"/>
          </p:cNvPicPr>
          <p:nvPr/>
        </p:nvPicPr>
        <p:blipFill>
          <a:blip r:embed="rId5"/>
          <a:stretch>
            <a:fillRect/>
          </a:stretch>
        </p:blipFill>
        <p:spPr>
          <a:xfrm>
            <a:off x="2285561" y="4694951"/>
            <a:ext cx="451143" cy="396274"/>
          </a:xfrm>
          <a:prstGeom prst="rect">
            <a:avLst/>
          </a:prstGeom>
        </p:spPr>
      </p:pic>
      <p:pic>
        <p:nvPicPr>
          <p:cNvPr id="12" name="Paveikslėlis 11">
            <a:extLst>
              <a:ext uri="{FF2B5EF4-FFF2-40B4-BE49-F238E27FC236}">
                <a16:creationId xmlns:a16="http://schemas.microsoft.com/office/drawing/2014/main" id="{D6A06CB8-B803-4366-BDB1-D849B163F455}"/>
              </a:ext>
            </a:extLst>
          </p:cNvPr>
          <p:cNvPicPr>
            <a:picLocks noChangeAspect="1"/>
          </p:cNvPicPr>
          <p:nvPr/>
        </p:nvPicPr>
        <p:blipFill>
          <a:blip r:embed="rId5"/>
          <a:stretch>
            <a:fillRect/>
          </a:stretch>
        </p:blipFill>
        <p:spPr>
          <a:xfrm>
            <a:off x="2760908" y="3721935"/>
            <a:ext cx="451143" cy="396274"/>
          </a:xfrm>
          <a:prstGeom prst="rect">
            <a:avLst/>
          </a:prstGeom>
        </p:spPr>
      </p:pic>
      <p:pic>
        <p:nvPicPr>
          <p:cNvPr id="13" name="Paveikslėlis 12">
            <a:extLst>
              <a:ext uri="{FF2B5EF4-FFF2-40B4-BE49-F238E27FC236}">
                <a16:creationId xmlns:a16="http://schemas.microsoft.com/office/drawing/2014/main" id="{8B008F83-FEDD-488A-B04D-7C4FFE46914F}"/>
              </a:ext>
            </a:extLst>
          </p:cNvPr>
          <p:cNvPicPr>
            <a:picLocks noChangeAspect="1"/>
          </p:cNvPicPr>
          <p:nvPr/>
        </p:nvPicPr>
        <p:blipFill>
          <a:blip r:embed="rId5"/>
          <a:stretch>
            <a:fillRect/>
          </a:stretch>
        </p:blipFill>
        <p:spPr>
          <a:xfrm>
            <a:off x="2774539" y="6059891"/>
            <a:ext cx="451143" cy="396274"/>
          </a:xfrm>
          <a:prstGeom prst="rect">
            <a:avLst/>
          </a:prstGeom>
        </p:spPr>
      </p:pic>
      <p:pic>
        <p:nvPicPr>
          <p:cNvPr id="14" name="Paveikslėlis 13">
            <a:extLst>
              <a:ext uri="{FF2B5EF4-FFF2-40B4-BE49-F238E27FC236}">
                <a16:creationId xmlns:a16="http://schemas.microsoft.com/office/drawing/2014/main" id="{EDBA9962-5846-48E5-B1DC-A2AB36EF7132}"/>
              </a:ext>
            </a:extLst>
          </p:cNvPr>
          <p:cNvPicPr>
            <a:picLocks noChangeAspect="1"/>
          </p:cNvPicPr>
          <p:nvPr/>
        </p:nvPicPr>
        <p:blipFill>
          <a:blip r:embed="rId5"/>
          <a:stretch>
            <a:fillRect/>
          </a:stretch>
        </p:blipFill>
        <p:spPr>
          <a:xfrm>
            <a:off x="8556854" y="4015600"/>
            <a:ext cx="451143" cy="396274"/>
          </a:xfrm>
          <a:prstGeom prst="rect">
            <a:avLst/>
          </a:prstGeom>
        </p:spPr>
      </p:pic>
      <p:pic>
        <p:nvPicPr>
          <p:cNvPr id="16" name="Paveikslėlis 15">
            <a:extLst>
              <a:ext uri="{FF2B5EF4-FFF2-40B4-BE49-F238E27FC236}">
                <a16:creationId xmlns:a16="http://schemas.microsoft.com/office/drawing/2014/main" id="{AB331E18-72DC-4CC0-AD8F-6EB70699173B}"/>
              </a:ext>
            </a:extLst>
          </p:cNvPr>
          <p:cNvPicPr>
            <a:picLocks noChangeAspect="1"/>
          </p:cNvPicPr>
          <p:nvPr/>
        </p:nvPicPr>
        <p:blipFill>
          <a:blip r:embed="rId5"/>
          <a:stretch>
            <a:fillRect/>
          </a:stretch>
        </p:blipFill>
        <p:spPr>
          <a:xfrm>
            <a:off x="1548560" y="3628531"/>
            <a:ext cx="451143" cy="396274"/>
          </a:xfrm>
          <a:prstGeom prst="rect">
            <a:avLst/>
          </a:prstGeom>
        </p:spPr>
      </p:pic>
      <p:pic>
        <p:nvPicPr>
          <p:cNvPr id="17" name="Paveikslėlis 16">
            <a:extLst>
              <a:ext uri="{FF2B5EF4-FFF2-40B4-BE49-F238E27FC236}">
                <a16:creationId xmlns:a16="http://schemas.microsoft.com/office/drawing/2014/main" id="{C4A70F51-58E8-4E63-9A27-76D95467B4D6}"/>
              </a:ext>
            </a:extLst>
          </p:cNvPr>
          <p:cNvPicPr>
            <a:picLocks noChangeAspect="1"/>
          </p:cNvPicPr>
          <p:nvPr/>
        </p:nvPicPr>
        <p:blipFill>
          <a:blip r:embed="rId5"/>
          <a:stretch>
            <a:fillRect/>
          </a:stretch>
        </p:blipFill>
        <p:spPr>
          <a:xfrm>
            <a:off x="3535649" y="5335529"/>
            <a:ext cx="451143" cy="396274"/>
          </a:xfrm>
          <a:prstGeom prst="rect">
            <a:avLst/>
          </a:prstGeom>
        </p:spPr>
      </p:pic>
      <p:pic>
        <p:nvPicPr>
          <p:cNvPr id="21" name="Paveikslėlis 20">
            <a:extLst>
              <a:ext uri="{FF2B5EF4-FFF2-40B4-BE49-F238E27FC236}">
                <a16:creationId xmlns:a16="http://schemas.microsoft.com/office/drawing/2014/main" id="{047D6ECD-B4A6-493B-B6CE-2EAF8050DC92}"/>
              </a:ext>
            </a:extLst>
          </p:cNvPr>
          <p:cNvPicPr>
            <a:picLocks noChangeAspect="1"/>
          </p:cNvPicPr>
          <p:nvPr/>
        </p:nvPicPr>
        <p:blipFill>
          <a:blip r:embed="rId5"/>
          <a:stretch>
            <a:fillRect/>
          </a:stretch>
        </p:blipFill>
        <p:spPr>
          <a:xfrm>
            <a:off x="6988653" y="3721935"/>
            <a:ext cx="451143" cy="396274"/>
          </a:xfrm>
          <a:prstGeom prst="rect">
            <a:avLst/>
          </a:prstGeom>
        </p:spPr>
      </p:pic>
      <p:pic>
        <p:nvPicPr>
          <p:cNvPr id="22" name="Paveikslėlis 21">
            <a:extLst>
              <a:ext uri="{FF2B5EF4-FFF2-40B4-BE49-F238E27FC236}">
                <a16:creationId xmlns:a16="http://schemas.microsoft.com/office/drawing/2014/main" id="{A415F7BF-D8DA-4C5C-8B9F-54568EC96DAA}"/>
              </a:ext>
            </a:extLst>
          </p:cNvPr>
          <p:cNvPicPr>
            <a:picLocks noChangeAspect="1"/>
          </p:cNvPicPr>
          <p:nvPr/>
        </p:nvPicPr>
        <p:blipFill>
          <a:blip r:embed="rId5"/>
          <a:stretch>
            <a:fillRect/>
          </a:stretch>
        </p:blipFill>
        <p:spPr>
          <a:xfrm>
            <a:off x="3739136" y="4356363"/>
            <a:ext cx="451143" cy="396274"/>
          </a:xfrm>
          <a:prstGeom prst="rect">
            <a:avLst/>
          </a:prstGeom>
        </p:spPr>
      </p:pic>
      <p:pic>
        <p:nvPicPr>
          <p:cNvPr id="24" name="Paveikslėlis 23">
            <a:extLst>
              <a:ext uri="{FF2B5EF4-FFF2-40B4-BE49-F238E27FC236}">
                <a16:creationId xmlns:a16="http://schemas.microsoft.com/office/drawing/2014/main" id="{2B67866C-CD4D-4B3D-8B1B-3CBF0F1DF418}"/>
              </a:ext>
            </a:extLst>
          </p:cNvPr>
          <p:cNvPicPr>
            <a:picLocks noChangeAspect="1"/>
          </p:cNvPicPr>
          <p:nvPr/>
        </p:nvPicPr>
        <p:blipFill>
          <a:blip r:embed="rId6"/>
          <a:stretch>
            <a:fillRect/>
          </a:stretch>
        </p:blipFill>
        <p:spPr>
          <a:xfrm>
            <a:off x="218494" y="1429279"/>
            <a:ext cx="1566808" cy="792549"/>
          </a:xfrm>
          <a:prstGeom prst="rect">
            <a:avLst/>
          </a:prstGeom>
        </p:spPr>
      </p:pic>
      <p:pic>
        <p:nvPicPr>
          <p:cNvPr id="25" name="Paveikslėlis 24">
            <a:extLst>
              <a:ext uri="{FF2B5EF4-FFF2-40B4-BE49-F238E27FC236}">
                <a16:creationId xmlns:a16="http://schemas.microsoft.com/office/drawing/2014/main" id="{7E935818-51A2-4536-9D85-FE3C9AF819B1}"/>
              </a:ext>
            </a:extLst>
          </p:cNvPr>
          <p:cNvPicPr>
            <a:picLocks noChangeAspect="1"/>
          </p:cNvPicPr>
          <p:nvPr/>
        </p:nvPicPr>
        <p:blipFill>
          <a:blip r:embed="rId6"/>
          <a:stretch>
            <a:fillRect/>
          </a:stretch>
        </p:blipFill>
        <p:spPr>
          <a:xfrm>
            <a:off x="8098248" y="1146586"/>
            <a:ext cx="1566808" cy="792549"/>
          </a:xfrm>
          <a:prstGeom prst="rect">
            <a:avLst/>
          </a:prstGeom>
        </p:spPr>
      </p:pic>
      <p:pic>
        <p:nvPicPr>
          <p:cNvPr id="26" name="Paveikslėlis 25">
            <a:extLst>
              <a:ext uri="{FF2B5EF4-FFF2-40B4-BE49-F238E27FC236}">
                <a16:creationId xmlns:a16="http://schemas.microsoft.com/office/drawing/2014/main" id="{D3B9960B-B8FE-4DE3-B964-AAC57A02A7C7}"/>
              </a:ext>
            </a:extLst>
          </p:cNvPr>
          <p:cNvPicPr>
            <a:picLocks noChangeAspect="1"/>
          </p:cNvPicPr>
          <p:nvPr/>
        </p:nvPicPr>
        <p:blipFill>
          <a:blip r:embed="rId6"/>
          <a:stretch>
            <a:fillRect/>
          </a:stretch>
        </p:blipFill>
        <p:spPr>
          <a:xfrm>
            <a:off x="7065937" y="454868"/>
            <a:ext cx="1566808" cy="792549"/>
          </a:xfrm>
          <a:prstGeom prst="rect">
            <a:avLst/>
          </a:prstGeom>
        </p:spPr>
      </p:pic>
      <p:pic>
        <p:nvPicPr>
          <p:cNvPr id="27" name="Paveikslėlis 26">
            <a:extLst>
              <a:ext uri="{FF2B5EF4-FFF2-40B4-BE49-F238E27FC236}">
                <a16:creationId xmlns:a16="http://schemas.microsoft.com/office/drawing/2014/main" id="{552C9A64-6DA8-4C3E-A0D2-4B69B7BC5D57}"/>
              </a:ext>
            </a:extLst>
          </p:cNvPr>
          <p:cNvPicPr>
            <a:picLocks noChangeAspect="1"/>
          </p:cNvPicPr>
          <p:nvPr/>
        </p:nvPicPr>
        <p:blipFill>
          <a:blip r:embed="rId7"/>
          <a:stretch>
            <a:fillRect/>
          </a:stretch>
        </p:blipFill>
        <p:spPr>
          <a:xfrm>
            <a:off x="1001898" y="67857"/>
            <a:ext cx="1262807" cy="1332000"/>
          </a:xfrm>
          <a:prstGeom prst="rect">
            <a:avLst/>
          </a:prstGeom>
        </p:spPr>
      </p:pic>
      <p:pic>
        <p:nvPicPr>
          <p:cNvPr id="29" name="Paveikslėlis 28">
            <a:extLst>
              <a:ext uri="{FF2B5EF4-FFF2-40B4-BE49-F238E27FC236}">
                <a16:creationId xmlns:a16="http://schemas.microsoft.com/office/drawing/2014/main" id="{CEB5BE52-96BB-4A38-A2C5-7496D1FE3A6B}"/>
              </a:ext>
            </a:extLst>
          </p:cNvPr>
          <p:cNvPicPr>
            <a:picLocks noChangeAspect="1"/>
          </p:cNvPicPr>
          <p:nvPr/>
        </p:nvPicPr>
        <p:blipFill>
          <a:blip r:embed="rId8"/>
          <a:stretch>
            <a:fillRect/>
          </a:stretch>
        </p:blipFill>
        <p:spPr>
          <a:xfrm>
            <a:off x="7582092" y="2703070"/>
            <a:ext cx="1631094" cy="1440000"/>
          </a:xfrm>
          <a:prstGeom prst="ellipse">
            <a:avLst/>
          </a:prstGeom>
          <a:ln>
            <a:noFill/>
          </a:ln>
          <a:effectLst>
            <a:softEdge rad="112500"/>
          </a:effectLst>
        </p:spPr>
      </p:pic>
      <p:pic>
        <p:nvPicPr>
          <p:cNvPr id="31" name="Paveikslėlis 30">
            <a:extLst>
              <a:ext uri="{FF2B5EF4-FFF2-40B4-BE49-F238E27FC236}">
                <a16:creationId xmlns:a16="http://schemas.microsoft.com/office/drawing/2014/main" id="{5F543872-2677-4463-8816-FA9B1C482E4D}"/>
              </a:ext>
            </a:extLst>
          </p:cNvPr>
          <p:cNvPicPr>
            <a:picLocks noChangeAspect="1"/>
          </p:cNvPicPr>
          <p:nvPr/>
        </p:nvPicPr>
        <p:blipFill>
          <a:blip r:embed="rId8"/>
          <a:stretch>
            <a:fillRect/>
          </a:stretch>
        </p:blipFill>
        <p:spPr>
          <a:xfrm>
            <a:off x="6421710" y="2374923"/>
            <a:ext cx="1549540" cy="1368000"/>
          </a:xfrm>
          <a:prstGeom prst="ellipse">
            <a:avLst/>
          </a:prstGeom>
          <a:ln>
            <a:noFill/>
          </a:ln>
          <a:effectLst>
            <a:softEdge rad="112500"/>
          </a:effectLst>
        </p:spPr>
      </p:pic>
      <p:pic>
        <p:nvPicPr>
          <p:cNvPr id="33" name="Paveikslėlis 32">
            <a:extLst>
              <a:ext uri="{FF2B5EF4-FFF2-40B4-BE49-F238E27FC236}">
                <a16:creationId xmlns:a16="http://schemas.microsoft.com/office/drawing/2014/main" id="{E6FFB87F-4A8C-437B-978D-00D41F930DB0}"/>
              </a:ext>
            </a:extLst>
          </p:cNvPr>
          <p:cNvPicPr>
            <a:picLocks noChangeAspect="1"/>
          </p:cNvPicPr>
          <p:nvPr/>
        </p:nvPicPr>
        <p:blipFill>
          <a:blip r:embed="rId5"/>
          <a:stretch>
            <a:fillRect/>
          </a:stretch>
        </p:blipFill>
        <p:spPr>
          <a:xfrm>
            <a:off x="5378635" y="4128680"/>
            <a:ext cx="451143" cy="396274"/>
          </a:xfrm>
          <a:prstGeom prst="rect">
            <a:avLst/>
          </a:prstGeom>
        </p:spPr>
      </p:pic>
      <p:pic>
        <p:nvPicPr>
          <p:cNvPr id="35" name="Paveikslėlis 34">
            <a:extLst>
              <a:ext uri="{FF2B5EF4-FFF2-40B4-BE49-F238E27FC236}">
                <a16:creationId xmlns:a16="http://schemas.microsoft.com/office/drawing/2014/main" id="{81EDA824-B04D-4AE1-84C4-F491A7CDF4BE}"/>
              </a:ext>
            </a:extLst>
          </p:cNvPr>
          <p:cNvPicPr>
            <a:picLocks noChangeAspect="1"/>
          </p:cNvPicPr>
          <p:nvPr/>
        </p:nvPicPr>
        <p:blipFill>
          <a:blip r:embed="rId5"/>
          <a:stretch>
            <a:fillRect/>
          </a:stretch>
        </p:blipFill>
        <p:spPr>
          <a:xfrm>
            <a:off x="7613017" y="4974297"/>
            <a:ext cx="451143" cy="396274"/>
          </a:xfrm>
          <a:prstGeom prst="rect">
            <a:avLst/>
          </a:prstGeom>
        </p:spPr>
      </p:pic>
      <p:pic>
        <p:nvPicPr>
          <p:cNvPr id="36" name="Paveikslėlis 35">
            <a:extLst>
              <a:ext uri="{FF2B5EF4-FFF2-40B4-BE49-F238E27FC236}">
                <a16:creationId xmlns:a16="http://schemas.microsoft.com/office/drawing/2014/main" id="{38A6C536-B7A9-4F70-81FF-ECB775585C7E}"/>
              </a:ext>
            </a:extLst>
          </p:cNvPr>
          <p:cNvPicPr>
            <a:picLocks noChangeAspect="1"/>
          </p:cNvPicPr>
          <p:nvPr/>
        </p:nvPicPr>
        <p:blipFill>
          <a:blip r:embed="rId9"/>
          <a:stretch>
            <a:fillRect/>
          </a:stretch>
        </p:blipFill>
        <p:spPr>
          <a:xfrm>
            <a:off x="8271999" y="4777666"/>
            <a:ext cx="1100287" cy="1512000"/>
          </a:xfrm>
          <a:prstGeom prst="rect">
            <a:avLst/>
          </a:prstGeom>
        </p:spPr>
      </p:pic>
      <p:sp>
        <p:nvSpPr>
          <p:cNvPr id="37" name="Minčių burbulas: debesėlis 36">
            <a:extLst>
              <a:ext uri="{FF2B5EF4-FFF2-40B4-BE49-F238E27FC236}">
                <a16:creationId xmlns:a16="http://schemas.microsoft.com/office/drawing/2014/main" id="{D645EF6A-B8B2-41F2-A25C-BB11C198759B}"/>
              </a:ext>
            </a:extLst>
          </p:cNvPr>
          <p:cNvSpPr/>
          <p:nvPr/>
        </p:nvSpPr>
        <p:spPr>
          <a:xfrm>
            <a:off x="9085960" y="3808623"/>
            <a:ext cx="1364248" cy="108446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Ačiū jums, vaikai </a:t>
            </a:r>
            <a:r>
              <a:rPr lang="en-US" sz="1600" dirty="0">
                <a:solidFill>
                  <a:schemeClr val="accent2"/>
                </a:solidFill>
                <a:latin typeface="Comic Sans MS" panose="030F0702030302020204" pitchFamily="66" charset="0"/>
              </a:rPr>
              <a:t>!</a:t>
            </a:r>
          </a:p>
        </p:txBody>
      </p:sp>
      <p:pic>
        <p:nvPicPr>
          <p:cNvPr id="38" name="Paveikslėlis 37">
            <a:extLst>
              <a:ext uri="{FF2B5EF4-FFF2-40B4-BE49-F238E27FC236}">
                <a16:creationId xmlns:a16="http://schemas.microsoft.com/office/drawing/2014/main" id="{3F58EF85-05A0-49F5-92AE-7CA6B55CEC56}"/>
              </a:ext>
            </a:extLst>
          </p:cNvPr>
          <p:cNvPicPr>
            <a:picLocks noChangeAspect="1"/>
          </p:cNvPicPr>
          <p:nvPr/>
        </p:nvPicPr>
        <p:blipFill>
          <a:blip r:embed="rId8"/>
          <a:stretch>
            <a:fillRect/>
          </a:stretch>
        </p:blipFill>
        <p:spPr>
          <a:xfrm>
            <a:off x="8622765" y="2378453"/>
            <a:ext cx="1631094" cy="1440000"/>
          </a:xfrm>
          <a:prstGeom prst="ellipse">
            <a:avLst/>
          </a:prstGeom>
          <a:ln>
            <a:noFill/>
          </a:ln>
          <a:effectLst>
            <a:softEdge rad="112500"/>
          </a:effectLst>
        </p:spPr>
      </p:pic>
      <p:pic>
        <p:nvPicPr>
          <p:cNvPr id="39" name="Paveikslėlis 38">
            <a:extLst>
              <a:ext uri="{FF2B5EF4-FFF2-40B4-BE49-F238E27FC236}">
                <a16:creationId xmlns:a16="http://schemas.microsoft.com/office/drawing/2014/main" id="{57F844EF-34CB-4692-AA0F-99A5D1783DB2}"/>
              </a:ext>
            </a:extLst>
          </p:cNvPr>
          <p:cNvPicPr>
            <a:picLocks noChangeAspect="1"/>
          </p:cNvPicPr>
          <p:nvPr/>
        </p:nvPicPr>
        <p:blipFill>
          <a:blip r:embed="rId8"/>
          <a:stretch>
            <a:fillRect/>
          </a:stretch>
        </p:blipFill>
        <p:spPr>
          <a:xfrm>
            <a:off x="7613017" y="1878628"/>
            <a:ext cx="1549540" cy="1368000"/>
          </a:xfrm>
          <a:prstGeom prst="ellipse">
            <a:avLst/>
          </a:prstGeom>
          <a:ln>
            <a:noFill/>
          </a:ln>
          <a:effectLst>
            <a:softEdge rad="112500"/>
          </a:effectLst>
        </p:spPr>
      </p:pic>
      <p:pic>
        <p:nvPicPr>
          <p:cNvPr id="40" name="Paveikslėlis 39">
            <a:extLst>
              <a:ext uri="{FF2B5EF4-FFF2-40B4-BE49-F238E27FC236}">
                <a16:creationId xmlns:a16="http://schemas.microsoft.com/office/drawing/2014/main" id="{8C67BC2C-A9F4-4AC1-9CF8-7599E16A6C7F}"/>
              </a:ext>
            </a:extLst>
          </p:cNvPr>
          <p:cNvPicPr>
            <a:picLocks noChangeAspect="1"/>
          </p:cNvPicPr>
          <p:nvPr/>
        </p:nvPicPr>
        <p:blipFill>
          <a:blip r:embed="rId8"/>
          <a:stretch>
            <a:fillRect/>
          </a:stretch>
        </p:blipFill>
        <p:spPr>
          <a:xfrm>
            <a:off x="6377387" y="1720343"/>
            <a:ext cx="1549540" cy="1368000"/>
          </a:xfrm>
          <a:prstGeom prst="ellipse">
            <a:avLst/>
          </a:prstGeom>
          <a:ln>
            <a:noFill/>
          </a:ln>
          <a:effectLst>
            <a:softEdge rad="112500"/>
          </a:effectLst>
        </p:spPr>
      </p:pic>
      <p:pic>
        <p:nvPicPr>
          <p:cNvPr id="41" name="Paveikslėlis 40">
            <a:extLst>
              <a:ext uri="{FF2B5EF4-FFF2-40B4-BE49-F238E27FC236}">
                <a16:creationId xmlns:a16="http://schemas.microsoft.com/office/drawing/2014/main" id="{30FC5E20-EC85-45CB-9320-A6890A73EBBF}"/>
              </a:ext>
            </a:extLst>
          </p:cNvPr>
          <p:cNvPicPr>
            <a:picLocks noChangeAspect="1"/>
          </p:cNvPicPr>
          <p:nvPr/>
        </p:nvPicPr>
        <p:blipFill>
          <a:blip r:embed="rId8"/>
          <a:stretch>
            <a:fillRect/>
          </a:stretch>
        </p:blipFill>
        <p:spPr>
          <a:xfrm>
            <a:off x="6510046" y="2948068"/>
            <a:ext cx="1631094" cy="1440000"/>
          </a:xfrm>
          <a:prstGeom prst="ellipse">
            <a:avLst/>
          </a:prstGeom>
          <a:ln>
            <a:noFill/>
          </a:ln>
          <a:effectLst>
            <a:softEdge rad="112500"/>
          </a:effectLst>
        </p:spPr>
      </p:pic>
      <p:pic>
        <p:nvPicPr>
          <p:cNvPr id="42" name="Paveikslėlis 41">
            <a:extLst>
              <a:ext uri="{FF2B5EF4-FFF2-40B4-BE49-F238E27FC236}">
                <a16:creationId xmlns:a16="http://schemas.microsoft.com/office/drawing/2014/main" id="{829D986F-3B92-4664-9D85-3BD43CA4870B}"/>
              </a:ext>
            </a:extLst>
          </p:cNvPr>
          <p:cNvPicPr>
            <a:picLocks noChangeAspect="1"/>
          </p:cNvPicPr>
          <p:nvPr/>
        </p:nvPicPr>
        <p:blipFill>
          <a:blip r:embed="rId8"/>
          <a:stretch>
            <a:fillRect/>
          </a:stretch>
        </p:blipFill>
        <p:spPr>
          <a:xfrm>
            <a:off x="1634609" y="2407747"/>
            <a:ext cx="1631094" cy="1440000"/>
          </a:xfrm>
          <a:prstGeom prst="ellipse">
            <a:avLst/>
          </a:prstGeom>
          <a:ln>
            <a:noFill/>
          </a:ln>
          <a:effectLst>
            <a:softEdge rad="112500"/>
          </a:effectLst>
        </p:spPr>
      </p:pic>
      <p:pic>
        <p:nvPicPr>
          <p:cNvPr id="43" name="Paveikslėlis 42">
            <a:extLst>
              <a:ext uri="{FF2B5EF4-FFF2-40B4-BE49-F238E27FC236}">
                <a16:creationId xmlns:a16="http://schemas.microsoft.com/office/drawing/2014/main" id="{A710CF10-A1CF-4135-9CFB-2FF157D9B4D3}"/>
              </a:ext>
            </a:extLst>
          </p:cNvPr>
          <p:cNvPicPr>
            <a:picLocks noChangeAspect="1"/>
          </p:cNvPicPr>
          <p:nvPr/>
        </p:nvPicPr>
        <p:blipFill>
          <a:blip r:embed="rId8"/>
          <a:stretch>
            <a:fillRect/>
          </a:stretch>
        </p:blipFill>
        <p:spPr>
          <a:xfrm>
            <a:off x="622713" y="2255003"/>
            <a:ext cx="1631094" cy="1440000"/>
          </a:xfrm>
          <a:prstGeom prst="ellipse">
            <a:avLst/>
          </a:prstGeom>
          <a:ln>
            <a:noFill/>
          </a:ln>
          <a:effectLst>
            <a:softEdge rad="112500"/>
          </a:effectLst>
        </p:spPr>
      </p:pic>
      <p:pic>
        <p:nvPicPr>
          <p:cNvPr id="44" name="Paveikslėlis 43">
            <a:extLst>
              <a:ext uri="{FF2B5EF4-FFF2-40B4-BE49-F238E27FC236}">
                <a16:creationId xmlns:a16="http://schemas.microsoft.com/office/drawing/2014/main" id="{F740B139-4A3D-469B-B05D-E06190298B77}"/>
              </a:ext>
            </a:extLst>
          </p:cNvPr>
          <p:cNvPicPr>
            <a:picLocks noChangeAspect="1"/>
          </p:cNvPicPr>
          <p:nvPr/>
        </p:nvPicPr>
        <p:blipFill>
          <a:blip r:embed="rId8"/>
          <a:stretch>
            <a:fillRect/>
          </a:stretch>
        </p:blipFill>
        <p:spPr>
          <a:xfrm>
            <a:off x="-70152" y="2822486"/>
            <a:ext cx="1631094" cy="1440000"/>
          </a:xfrm>
          <a:prstGeom prst="ellipse">
            <a:avLst/>
          </a:prstGeom>
          <a:ln>
            <a:noFill/>
          </a:ln>
          <a:effectLst>
            <a:softEdge rad="112500"/>
          </a:effectLst>
        </p:spPr>
      </p:pic>
    </p:spTree>
    <p:extLst>
      <p:ext uri="{BB962C8B-B14F-4D97-AF65-F5344CB8AC3E}">
        <p14:creationId xmlns:p14="http://schemas.microsoft.com/office/powerpoint/2010/main" val="5714324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sphere">
          <a:fgClr>
            <a:schemeClr val="accent1"/>
          </a:fgClr>
          <a:bgClr>
            <a:schemeClr val="bg1"/>
          </a:bgClr>
        </a:pattFill>
        <a:effectLst/>
      </p:bgPr>
    </p:bg>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650F7289-FB67-4CFE-831D-3F96A09B0E55}"/>
              </a:ext>
            </a:extLst>
          </p:cNvPr>
          <p:cNvPicPr>
            <a:picLocks noChangeAspect="1"/>
          </p:cNvPicPr>
          <p:nvPr/>
        </p:nvPicPr>
        <p:blipFill>
          <a:blip r:embed="rId2"/>
          <a:stretch>
            <a:fillRect/>
          </a:stretch>
        </p:blipFill>
        <p:spPr>
          <a:xfrm>
            <a:off x="-207806" y="4371741"/>
            <a:ext cx="1627773" cy="1438781"/>
          </a:xfrm>
          <a:prstGeom prst="rect">
            <a:avLst/>
          </a:prstGeom>
        </p:spPr>
      </p:pic>
      <p:pic>
        <p:nvPicPr>
          <p:cNvPr id="6" name="Paveikslėlis 5">
            <a:extLst>
              <a:ext uri="{FF2B5EF4-FFF2-40B4-BE49-F238E27FC236}">
                <a16:creationId xmlns:a16="http://schemas.microsoft.com/office/drawing/2014/main" id="{510EEA02-E193-401F-90AA-F5DBF08F7FFA}"/>
              </a:ext>
            </a:extLst>
          </p:cNvPr>
          <p:cNvPicPr>
            <a:picLocks noChangeAspect="1"/>
          </p:cNvPicPr>
          <p:nvPr/>
        </p:nvPicPr>
        <p:blipFill>
          <a:blip r:embed="rId2"/>
          <a:stretch>
            <a:fillRect/>
          </a:stretch>
        </p:blipFill>
        <p:spPr>
          <a:xfrm>
            <a:off x="8870613" y="3997805"/>
            <a:ext cx="1627773" cy="1438781"/>
          </a:xfrm>
          <a:prstGeom prst="rect">
            <a:avLst/>
          </a:prstGeom>
        </p:spPr>
      </p:pic>
      <p:pic>
        <p:nvPicPr>
          <p:cNvPr id="7" name="Paveikslėlis 6">
            <a:extLst>
              <a:ext uri="{FF2B5EF4-FFF2-40B4-BE49-F238E27FC236}">
                <a16:creationId xmlns:a16="http://schemas.microsoft.com/office/drawing/2014/main" id="{368BE480-7EFD-4AA5-97F0-B76D3569926D}"/>
              </a:ext>
            </a:extLst>
          </p:cNvPr>
          <p:cNvPicPr>
            <a:picLocks noChangeAspect="1"/>
          </p:cNvPicPr>
          <p:nvPr/>
        </p:nvPicPr>
        <p:blipFill>
          <a:blip r:embed="rId2"/>
          <a:stretch>
            <a:fillRect/>
          </a:stretch>
        </p:blipFill>
        <p:spPr>
          <a:xfrm>
            <a:off x="1595017" y="5397822"/>
            <a:ext cx="1627773" cy="1438781"/>
          </a:xfrm>
          <a:prstGeom prst="rect">
            <a:avLst/>
          </a:prstGeom>
        </p:spPr>
      </p:pic>
      <p:pic>
        <p:nvPicPr>
          <p:cNvPr id="8" name="Paveikslėlis 7">
            <a:extLst>
              <a:ext uri="{FF2B5EF4-FFF2-40B4-BE49-F238E27FC236}">
                <a16:creationId xmlns:a16="http://schemas.microsoft.com/office/drawing/2014/main" id="{8569DC11-8229-4E8C-9D8C-BF3AD71A91D5}"/>
              </a:ext>
            </a:extLst>
          </p:cNvPr>
          <p:cNvPicPr>
            <a:picLocks noChangeAspect="1"/>
          </p:cNvPicPr>
          <p:nvPr/>
        </p:nvPicPr>
        <p:blipFill>
          <a:blip r:embed="rId3"/>
          <a:stretch>
            <a:fillRect/>
          </a:stretch>
        </p:blipFill>
        <p:spPr>
          <a:xfrm>
            <a:off x="2831223" y="3589779"/>
            <a:ext cx="4567083" cy="3204000"/>
          </a:xfrm>
          <a:prstGeom prst="ellipse">
            <a:avLst/>
          </a:prstGeom>
          <a:solidFill>
            <a:schemeClr val="accent1"/>
          </a:solidFill>
          <a:ln>
            <a:noFill/>
          </a:ln>
          <a:effectLst>
            <a:softEdge rad="112500"/>
          </a:effectLst>
        </p:spPr>
      </p:pic>
      <p:pic>
        <p:nvPicPr>
          <p:cNvPr id="9" name="Paveikslėlis 8">
            <a:extLst>
              <a:ext uri="{FF2B5EF4-FFF2-40B4-BE49-F238E27FC236}">
                <a16:creationId xmlns:a16="http://schemas.microsoft.com/office/drawing/2014/main" id="{CD5ECDDA-A8BC-4860-BC9A-FB8C5F403264}"/>
              </a:ext>
            </a:extLst>
          </p:cNvPr>
          <p:cNvPicPr>
            <a:picLocks noChangeAspect="1"/>
          </p:cNvPicPr>
          <p:nvPr/>
        </p:nvPicPr>
        <p:blipFill rotWithShape="1">
          <a:blip r:embed="rId4"/>
          <a:srcRect l="15338" t="14743" r="14868" b="15862"/>
          <a:stretch/>
        </p:blipFill>
        <p:spPr>
          <a:xfrm>
            <a:off x="3631772" y="1971973"/>
            <a:ext cx="6115987" cy="1678899"/>
          </a:xfrm>
          <a:prstGeom prst="rect">
            <a:avLst/>
          </a:prstGeom>
        </p:spPr>
      </p:pic>
      <p:pic>
        <p:nvPicPr>
          <p:cNvPr id="11" name="Paveikslėlis 10">
            <a:extLst>
              <a:ext uri="{FF2B5EF4-FFF2-40B4-BE49-F238E27FC236}">
                <a16:creationId xmlns:a16="http://schemas.microsoft.com/office/drawing/2014/main" id="{06195EA1-3E90-47C4-9522-2594A3AA41BA}"/>
              </a:ext>
            </a:extLst>
          </p:cNvPr>
          <p:cNvPicPr>
            <a:picLocks noChangeAspect="1"/>
          </p:cNvPicPr>
          <p:nvPr/>
        </p:nvPicPr>
        <p:blipFill>
          <a:blip r:embed="rId2"/>
          <a:stretch>
            <a:fillRect/>
          </a:stretch>
        </p:blipFill>
        <p:spPr>
          <a:xfrm>
            <a:off x="2763029" y="2465719"/>
            <a:ext cx="1627773" cy="1438781"/>
          </a:xfrm>
          <a:prstGeom prst="rect">
            <a:avLst/>
          </a:prstGeom>
        </p:spPr>
      </p:pic>
      <p:pic>
        <p:nvPicPr>
          <p:cNvPr id="12" name="Paveikslėlis 11">
            <a:extLst>
              <a:ext uri="{FF2B5EF4-FFF2-40B4-BE49-F238E27FC236}">
                <a16:creationId xmlns:a16="http://schemas.microsoft.com/office/drawing/2014/main" id="{4BFFE8ED-E730-425F-8FD7-D184E34B2E16}"/>
              </a:ext>
            </a:extLst>
          </p:cNvPr>
          <p:cNvPicPr>
            <a:picLocks noChangeAspect="1"/>
          </p:cNvPicPr>
          <p:nvPr/>
        </p:nvPicPr>
        <p:blipFill>
          <a:blip r:embed="rId2"/>
          <a:stretch>
            <a:fillRect/>
          </a:stretch>
        </p:blipFill>
        <p:spPr>
          <a:xfrm>
            <a:off x="3094240" y="1741459"/>
            <a:ext cx="1627773" cy="1438781"/>
          </a:xfrm>
          <a:prstGeom prst="rect">
            <a:avLst/>
          </a:prstGeom>
        </p:spPr>
      </p:pic>
      <p:pic>
        <p:nvPicPr>
          <p:cNvPr id="13" name="Paveikslėlis 12">
            <a:extLst>
              <a:ext uri="{FF2B5EF4-FFF2-40B4-BE49-F238E27FC236}">
                <a16:creationId xmlns:a16="http://schemas.microsoft.com/office/drawing/2014/main" id="{6652D5EC-84E8-487F-843C-EA23BFF9ACA9}"/>
              </a:ext>
            </a:extLst>
          </p:cNvPr>
          <p:cNvPicPr>
            <a:picLocks noChangeAspect="1"/>
          </p:cNvPicPr>
          <p:nvPr/>
        </p:nvPicPr>
        <p:blipFill>
          <a:blip r:embed="rId2"/>
          <a:stretch>
            <a:fillRect/>
          </a:stretch>
        </p:blipFill>
        <p:spPr>
          <a:xfrm>
            <a:off x="7729928" y="1852396"/>
            <a:ext cx="1627773" cy="1438781"/>
          </a:xfrm>
          <a:prstGeom prst="rect">
            <a:avLst/>
          </a:prstGeom>
        </p:spPr>
      </p:pic>
      <p:pic>
        <p:nvPicPr>
          <p:cNvPr id="14" name="Paveikslėlis 13">
            <a:extLst>
              <a:ext uri="{FF2B5EF4-FFF2-40B4-BE49-F238E27FC236}">
                <a16:creationId xmlns:a16="http://schemas.microsoft.com/office/drawing/2014/main" id="{442CC54A-1F58-41A1-9B69-2B11F7A5179C}"/>
              </a:ext>
            </a:extLst>
          </p:cNvPr>
          <p:cNvPicPr>
            <a:picLocks noChangeAspect="1"/>
          </p:cNvPicPr>
          <p:nvPr/>
        </p:nvPicPr>
        <p:blipFill>
          <a:blip r:embed="rId5"/>
          <a:stretch>
            <a:fillRect/>
          </a:stretch>
        </p:blipFill>
        <p:spPr>
          <a:xfrm>
            <a:off x="9393621" y="2432948"/>
            <a:ext cx="1627773" cy="1438781"/>
          </a:xfrm>
          <a:prstGeom prst="rect">
            <a:avLst/>
          </a:prstGeom>
        </p:spPr>
      </p:pic>
      <p:pic>
        <p:nvPicPr>
          <p:cNvPr id="15" name="Paveikslėlis 14">
            <a:extLst>
              <a:ext uri="{FF2B5EF4-FFF2-40B4-BE49-F238E27FC236}">
                <a16:creationId xmlns:a16="http://schemas.microsoft.com/office/drawing/2014/main" id="{D03A3CAA-B50C-4DEA-A8C2-A6509F8DF1E9}"/>
              </a:ext>
            </a:extLst>
          </p:cNvPr>
          <p:cNvPicPr>
            <a:picLocks noChangeAspect="1"/>
          </p:cNvPicPr>
          <p:nvPr/>
        </p:nvPicPr>
        <p:blipFill>
          <a:blip r:embed="rId5"/>
          <a:stretch>
            <a:fillRect/>
          </a:stretch>
        </p:blipFill>
        <p:spPr>
          <a:xfrm>
            <a:off x="8917458" y="1871173"/>
            <a:ext cx="1627773" cy="1438781"/>
          </a:xfrm>
          <a:prstGeom prst="rect">
            <a:avLst/>
          </a:prstGeom>
        </p:spPr>
      </p:pic>
      <p:pic>
        <p:nvPicPr>
          <p:cNvPr id="16" name="Paveikslėlis 15">
            <a:extLst>
              <a:ext uri="{FF2B5EF4-FFF2-40B4-BE49-F238E27FC236}">
                <a16:creationId xmlns:a16="http://schemas.microsoft.com/office/drawing/2014/main" id="{F41EB368-DA76-4FCC-AD26-3A4222FBDBE4}"/>
              </a:ext>
            </a:extLst>
          </p:cNvPr>
          <p:cNvPicPr>
            <a:picLocks noChangeAspect="1"/>
          </p:cNvPicPr>
          <p:nvPr/>
        </p:nvPicPr>
        <p:blipFill>
          <a:blip r:embed="rId5"/>
          <a:stretch>
            <a:fillRect/>
          </a:stretch>
        </p:blipFill>
        <p:spPr>
          <a:xfrm>
            <a:off x="8561775" y="2432949"/>
            <a:ext cx="1627773" cy="1438781"/>
          </a:xfrm>
          <a:prstGeom prst="rect">
            <a:avLst/>
          </a:prstGeom>
        </p:spPr>
      </p:pic>
      <p:pic>
        <p:nvPicPr>
          <p:cNvPr id="17" name="Paveikslėlis 16">
            <a:extLst>
              <a:ext uri="{FF2B5EF4-FFF2-40B4-BE49-F238E27FC236}">
                <a16:creationId xmlns:a16="http://schemas.microsoft.com/office/drawing/2014/main" id="{4F28F8CD-92C0-414B-959C-F7F87650BA86}"/>
              </a:ext>
            </a:extLst>
          </p:cNvPr>
          <p:cNvPicPr>
            <a:picLocks noChangeAspect="1"/>
          </p:cNvPicPr>
          <p:nvPr/>
        </p:nvPicPr>
        <p:blipFill>
          <a:blip r:embed="rId2"/>
          <a:stretch>
            <a:fillRect/>
          </a:stretch>
        </p:blipFill>
        <p:spPr>
          <a:xfrm>
            <a:off x="254127" y="5178341"/>
            <a:ext cx="1627773" cy="1438781"/>
          </a:xfrm>
          <a:prstGeom prst="rect">
            <a:avLst/>
          </a:prstGeom>
        </p:spPr>
      </p:pic>
      <p:pic>
        <p:nvPicPr>
          <p:cNvPr id="18" name="Paveikslėlis 17">
            <a:extLst>
              <a:ext uri="{FF2B5EF4-FFF2-40B4-BE49-F238E27FC236}">
                <a16:creationId xmlns:a16="http://schemas.microsoft.com/office/drawing/2014/main" id="{6472DB81-5929-4D44-8A45-A340AA93139B}"/>
              </a:ext>
            </a:extLst>
          </p:cNvPr>
          <p:cNvPicPr>
            <a:picLocks noChangeAspect="1"/>
          </p:cNvPicPr>
          <p:nvPr/>
        </p:nvPicPr>
        <p:blipFill>
          <a:blip r:embed="rId5"/>
          <a:stretch>
            <a:fillRect/>
          </a:stretch>
        </p:blipFill>
        <p:spPr>
          <a:xfrm>
            <a:off x="6934002" y="5506691"/>
            <a:ext cx="1627773" cy="1438781"/>
          </a:xfrm>
          <a:prstGeom prst="rect">
            <a:avLst/>
          </a:prstGeom>
        </p:spPr>
      </p:pic>
      <p:pic>
        <p:nvPicPr>
          <p:cNvPr id="19" name="Paveikslėlis 18">
            <a:extLst>
              <a:ext uri="{FF2B5EF4-FFF2-40B4-BE49-F238E27FC236}">
                <a16:creationId xmlns:a16="http://schemas.microsoft.com/office/drawing/2014/main" id="{B3F98038-C683-498D-8798-208887B71407}"/>
              </a:ext>
            </a:extLst>
          </p:cNvPr>
          <p:cNvPicPr>
            <a:picLocks noChangeAspect="1"/>
          </p:cNvPicPr>
          <p:nvPr/>
        </p:nvPicPr>
        <p:blipFill>
          <a:blip r:embed="rId2"/>
          <a:stretch>
            <a:fillRect/>
          </a:stretch>
        </p:blipFill>
        <p:spPr>
          <a:xfrm>
            <a:off x="8206091" y="1421414"/>
            <a:ext cx="1627773" cy="1438781"/>
          </a:xfrm>
          <a:prstGeom prst="rect">
            <a:avLst/>
          </a:prstGeom>
        </p:spPr>
      </p:pic>
      <p:pic>
        <p:nvPicPr>
          <p:cNvPr id="20" name="Paveikslėlis 19">
            <a:extLst>
              <a:ext uri="{FF2B5EF4-FFF2-40B4-BE49-F238E27FC236}">
                <a16:creationId xmlns:a16="http://schemas.microsoft.com/office/drawing/2014/main" id="{A144FE4A-DC6D-4384-815E-69819DD3E42E}"/>
              </a:ext>
            </a:extLst>
          </p:cNvPr>
          <p:cNvPicPr>
            <a:picLocks noChangeAspect="1"/>
          </p:cNvPicPr>
          <p:nvPr/>
        </p:nvPicPr>
        <p:blipFill>
          <a:blip r:embed="rId2"/>
          <a:stretch>
            <a:fillRect/>
          </a:stretch>
        </p:blipFill>
        <p:spPr>
          <a:xfrm>
            <a:off x="6837696" y="1369818"/>
            <a:ext cx="1627773" cy="1438781"/>
          </a:xfrm>
          <a:prstGeom prst="rect">
            <a:avLst/>
          </a:prstGeom>
        </p:spPr>
      </p:pic>
      <p:pic>
        <p:nvPicPr>
          <p:cNvPr id="21" name="Paveikslėlis 20">
            <a:extLst>
              <a:ext uri="{FF2B5EF4-FFF2-40B4-BE49-F238E27FC236}">
                <a16:creationId xmlns:a16="http://schemas.microsoft.com/office/drawing/2014/main" id="{BC5366EF-A70E-4D71-B85B-1CCFB4A423F0}"/>
              </a:ext>
            </a:extLst>
          </p:cNvPr>
          <p:cNvPicPr>
            <a:picLocks noChangeAspect="1"/>
          </p:cNvPicPr>
          <p:nvPr/>
        </p:nvPicPr>
        <p:blipFill>
          <a:blip r:embed="rId2"/>
          <a:stretch>
            <a:fillRect/>
          </a:stretch>
        </p:blipFill>
        <p:spPr>
          <a:xfrm>
            <a:off x="5725240" y="1467783"/>
            <a:ext cx="1627773" cy="1438781"/>
          </a:xfrm>
          <a:prstGeom prst="rect">
            <a:avLst/>
          </a:prstGeom>
        </p:spPr>
      </p:pic>
      <p:pic>
        <p:nvPicPr>
          <p:cNvPr id="22" name="Paveikslėlis 21">
            <a:extLst>
              <a:ext uri="{FF2B5EF4-FFF2-40B4-BE49-F238E27FC236}">
                <a16:creationId xmlns:a16="http://schemas.microsoft.com/office/drawing/2014/main" id="{2180C52E-B2BF-43BB-A9E6-6329DFEF1A80}"/>
              </a:ext>
            </a:extLst>
          </p:cNvPr>
          <p:cNvPicPr>
            <a:picLocks noChangeAspect="1"/>
          </p:cNvPicPr>
          <p:nvPr/>
        </p:nvPicPr>
        <p:blipFill>
          <a:blip r:embed="rId2"/>
          <a:stretch>
            <a:fillRect/>
          </a:stretch>
        </p:blipFill>
        <p:spPr>
          <a:xfrm>
            <a:off x="4708309" y="1533576"/>
            <a:ext cx="1627773" cy="1438781"/>
          </a:xfrm>
          <a:prstGeom prst="rect">
            <a:avLst/>
          </a:prstGeom>
        </p:spPr>
      </p:pic>
      <p:pic>
        <p:nvPicPr>
          <p:cNvPr id="23" name="Paveikslėlis 22">
            <a:extLst>
              <a:ext uri="{FF2B5EF4-FFF2-40B4-BE49-F238E27FC236}">
                <a16:creationId xmlns:a16="http://schemas.microsoft.com/office/drawing/2014/main" id="{EECE84C1-81C1-45E9-BFEC-7988E5ABF93E}"/>
              </a:ext>
            </a:extLst>
          </p:cNvPr>
          <p:cNvPicPr>
            <a:picLocks noChangeAspect="1"/>
          </p:cNvPicPr>
          <p:nvPr/>
        </p:nvPicPr>
        <p:blipFill>
          <a:blip r:embed="rId2"/>
          <a:stretch>
            <a:fillRect/>
          </a:stretch>
        </p:blipFill>
        <p:spPr>
          <a:xfrm>
            <a:off x="4019121" y="1531568"/>
            <a:ext cx="1627773" cy="1438781"/>
          </a:xfrm>
          <a:prstGeom prst="rect">
            <a:avLst/>
          </a:prstGeom>
        </p:spPr>
      </p:pic>
      <p:pic>
        <p:nvPicPr>
          <p:cNvPr id="30" name="Turinio vietos rezervavimo ženklas 29">
            <a:extLst>
              <a:ext uri="{FF2B5EF4-FFF2-40B4-BE49-F238E27FC236}">
                <a16:creationId xmlns:a16="http://schemas.microsoft.com/office/drawing/2014/main" id="{E9385AAC-25AA-4937-9CBE-6C216C92E3CF}"/>
              </a:ext>
            </a:extLst>
          </p:cNvPr>
          <p:cNvPicPr>
            <a:picLocks noGrp="1" noChangeAspect="1"/>
          </p:cNvPicPr>
          <p:nvPr>
            <p:ph idx="1"/>
          </p:nvPr>
        </p:nvPicPr>
        <p:blipFill>
          <a:blip r:embed="rId6"/>
          <a:stretch>
            <a:fillRect/>
          </a:stretch>
        </p:blipFill>
        <p:spPr>
          <a:xfrm>
            <a:off x="6212242" y="-3423"/>
            <a:ext cx="1566808" cy="792549"/>
          </a:xfrm>
          <a:prstGeom prst="rect">
            <a:avLst/>
          </a:prstGeom>
        </p:spPr>
      </p:pic>
      <p:pic>
        <p:nvPicPr>
          <p:cNvPr id="25" name="Paveikslėlis 24">
            <a:extLst>
              <a:ext uri="{FF2B5EF4-FFF2-40B4-BE49-F238E27FC236}">
                <a16:creationId xmlns:a16="http://schemas.microsoft.com/office/drawing/2014/main" id="{5137D992-B53B-498D-AB42-94BE9F94EB1E}"/>
              </a:ext>
            </a:extLst>
          </p:cNvPr>
          <p:cNvPicPr>
            <a:picLocks noChangeAspect="1"/>
          </p:cNvPicPr>
          <p:nvPr/>
        </p:nvPicPr>
        <p:blipFill rotWithShape="1">
          <a:blip r:embed="rId4"/>
          <a:srcRect l="15166" t="21755" r="38965" b="16701"/>
          <a:stretch/>
        </p:blipFill>
        <p:spPr>
          <a:xfrm>
            <a:off x="-37861" y="1861621"/>
            <a:ext cx="4019566" cy="1842171"/>
          </a:xfrm>
          <a:prstGeom prst="rect">
            <a:avLst/>
          </a:prstGeom>
        </p:spPr>
      </p:pic>
      <p:pic>
        <p:nvPicPr>
          <p:cNvPr id="26" name="Paveikslėlis 25">
            <a:extLst>
              <a:ext uri="{FF2B5EF4-FFF2-40B4-BE49-F238E27FC236}">
                <a16:creationId xmlns:a16="http://schemas.microsoft.com/office/drawing/2014/main" id="{5244CC13-1050-4CBC-B93D-F55CFEFEF36A}"/>
              </a:ext>
            </a:extLst>
          </p:cNvPr>
          <p:cNvPicPr>
            <a:picLocks noChangeAspect="1"/>
          </p:cNvPicPr>
          <p:nvPr/>
        </p:nvPicPr>
        <p:blipFill>
          <a:blip r:embed="rId2"/>
          <a:stretch>
            <a:fillRect/>
          </a:stretch>
        </p:blipFill>
        <p:spPr>
          <a:xfrm>
            <a:off x="2717325" y="1419689"/>
            <a:ext cx="1627773" cy="1438781"/>
          </a:xfrm>
          <a:prstGeom prst="rect">
            <a:avLst/>
          </a:prstGeom>
        </p:spPr>
      </p:pic>
      <p:pic>
        <p:nvPicPr>
          <p:cNvPr id="27" name="Paveikslėlis 26">
            <a:extLst>
              <a:ext uri="{FF2B5EF4-FFF2-40B4-BE49-F238E27FC236}">
                <a16:creationId xmlns:a16="http://schemas.microsoft.com/office/drawing/2014/main" id="{9E230913-E681-4E3E-A43A-2B0D7ACE7931}"/>
              </a:ext>
            </a:extLst>
          </p:cNvPr>
          <p:cNvPicPr>
            <a:picLocks noChangeAspect="1"/>
          </p:cNvPicPr>
          <p:nvPr/>
        </p:nvPicPr>
        <p:blipFill>
          <a:blip r:embed="rId2"/>
          <a:stretch>
            <a:fillRect/>
          </a:stretch>
        </p:blipFill>
        <p:spPr>
          <a:xfrm>
            <a:off x="1686492" y="1437573"/>
            <a:ext cx="1627773" cy="1438781"/>
          </a:xfrm>
          <a:prstGeom prst="rect">
            <a:avLst/>
          </a:prstGeom>
        </p:spPr>
      </p:pic>
      <p:pic>
        <p:nvPicPr>
          <p:cNvPr id="28" name="Paveikslėlis 27">
            <a:extLst>
              <a:ext uri="{FF2B5EF4-FFF2-40B4-BE49-F238E27FC236}">
                <a16:creationId xmlns:a16="http://schemas.microsoft.com/office/drawing/2014/main" id="{5B68746B-7DC0-482F-B052-6E61097511E9}"/>
              </a:ext>
            </a:extLst>
          </p:cNvPr>
          <p:cNvPicPr>
            <a:picLocks noChangeAspect="1"/>
          </p:cNvPicPr>
          <p:nvPr/>
        </p:nvPicPr>
        <p:blipFill>
          <a:blip r:embed="rId2"/>
          <a:stretch>
            <a:fillRect/>
          </a:stretch>
        </p:blipFill>
        <p:spPr>
          <a:xfrm>
            <a:off x="457474" y="1236865"/>
            <a:ext cx="1627773" cy="1438781"/>
          </a:xfrm>
          <a:prstGeom prst="rect">
            <a:avLst/>
          </a:prstGeom>
        </p:spPr>
      </p:pic>
      <p:pic>
        <p:nvPicPr>
          <p:cNvPr id="29" name="Paveikslėlis 28">
            <a:extLst>
              <a:ext uri="{FF2B5EF4-FFF2-40B4-BE49-F238E27FC236}">
                <a16:creationId xmlns:a16="http://schemas.microsoft.com/office/drawing/2014/main" id="{88DA9676-2592-4640-838E-D3C1A7E133BF}"/>
              </a:ext>
            </a:extLst>
          </p:cNvPr>
          <p:cNvPicPr>
            <a:picLocks noChangeAspect="1"/>
          </p:cNvPicPr>
          <p:nvPr/>
        </p:nvPicPr>
        <p:blipFill>
          <a:blip r:embed="rId2"/>
          <a:stretch>
            <a:fillRect/>
          </a:stretch>
        </p:blipFill>
        <p:spPr>
          <a:xfrm>
            <a:off x="-156073" y="1252582"/>
            <a:ext cx="1627773" cy="1438781"/>
          </a:xfrm>
          <a:prstGeom prst="rect">
            <a:avLst/>
          </a:prstGeom>
        </p:spPr>
      </p:pic>
      <p:pic>
        <p:nvPicPr>
          <p:cNvPr id="31" name="Turinio vietos rezervavimo ženklas 29">
            <a:extLst>
              <a:ext uri="{FF2B5EF4-FFF2-40B4-BE49-F238E27FC236}">
                <a16:creationId xmlns:a16="http://schemas.microsoft.com/office/drawing/2014/main" id="{C89C1B4F-2A25-4D9D-9153-9A60442D452E}"/>
              </a:ext>
            </a:extLst>
          </p:cNvPr>
          <p:cNvPicPr>
            <a:picLocks noChangeAspect="1"/>
          </p:cNvPicPr>
          <p:nvPr/>
        </p:nvPicPr>
        <p:blipFill>
          <a:blip r:embed="rId6"/>
          <a:stretch>
            <a:fillRect/>
          </a:stretch>
        </p:blipFill>
        <p:spPr>
          <a:xfrm>
            <a:off x="7760410" y="7711"/>
            <a:ext cx="1566808" cy="792549"/>
          </a:xfrm>
          <a:prstGeom prst="rect">
            <a:avLst/>
          </a:prstGeom>
        </p:spPr>
      </p:pic>
      <p:pic>
        <p:nvPicPr>
          <p:cNvPr id="32" name="Turinio vietos rezervavimo ženklas 29">
            <a:extLst>
              <a:ext uri="{FF2B5EF4-FFF2-40B4-BE49-F238E27FC236}">
                <a16:creationId xmlns:a16="http://schemas.microsoft.com/office/drawing/2014/main" id="{B3545A44-86B0-4CAE-B782-029DD7FCA5C2}"/>
              </a:ext>
            </a:extLst>
          </p:cNvPr>
          <p:cNvPicPr>
            <a:picLocks noChangeAspect="1"/>
          </p:cNvPicPr>
          <p:nvPr/>
        </p:nvPicPr>
        <p:blipFill>
          <a:blip r:embed="rId6"/>
          <a:stretch>
            <a:fillRect/>
          </a:stretch>
        </p:blipFill>
        <p:spPr>
          <a:xfrm>
            <a:off x="4634743" y="7710"/>
            <a:ext cx="1566808" cy="792549"/>
          </a:xfrm>
          <a:prstGeom prst="rect">
            <a:avLst/>
          </a:prstGeom>
        </p:spPr>
      </p:pic>
      <p:pic>
        <p:nvPicPr>
          <p:cNvPr id="33" name="Turinio vietos rezervavimo ženklas 29">
            <a:extLst>
              <a:ext uri="{FF2B5EF4-FFF2-40B4-BE49-F238E27FC236}">
                <a16:creationId xmlns:a16="http://schemas.microsoft.com/office/drawing/2014/main" id="{9C7465B2-F8DA-44A6-A16D-0D14DE09095A}"/>
              </a:ext>
            </a:extLst>
          </p:cNvPr>
          <p:cNvPicPr>
            <a:picLocks noChangeAspect="1"/>
          </p:cNvPicPr>
          <p:nvPr/>
        </p:nvPicPr>
        <p:blipFill>
          <a:blip r:embed="rId6"/>
          <a:stretch>
            <a:fillRect/>
          </a:stretch>
        </p:blipFill>
        <p:spPr>
          <a:xfrm>
            <a:off x="3055005" y="7710"/>
            <a:ext cx="1566808" cy="792549"/>
          </a:xfrm>
          <a:prstGeom prst="rect">
            <a:avLst/>
          </a:prstGeom>
        </p:spPr>
      </p:pic>
      <p:pic>
        <p:nvPicPr>
          <p:cNvPr id="34" name="Turinio vietos rezervavimo ženklas 29">
            <a:extLst>
              <a:ext uri="{FF2B5EF4-FFF2-40B4-BE49-F238E27FC236}">
                <a16:creationId xmlns:a16="http://schemas.microsoft.com/office/drawing/2014/main" id="{E616F3EA-61D9-46FC-9800-ABD5024FC52A}"/>
              </a:ext>
            </a:extLst>
          </p:cNvPr>
          <p:cNvPicPr>
            <a:picLocks noChangeAspect="1"/>
          </p:cNvPicPr>
          <p:nvPr/>
        </p:nvPicPr>
        <p:blipFill>
          <a:blip r:embed="rId6"/>
          <a:stretch>
            <a:fillRect/>
          </a:stretch>
        </p:blipFill>
        <p:spPr>
          <a:xfrm>
            <a:off x="4634181" y="7710"/>
            <a:ext cx="1566808" cy="792549"/>
          </a:xfrm>
          <a:prstGeom prst="rect">
            <a:avLst/>
          </a:prstGeom>
        </p:spPr>
      </p:pic>
      <p:pic>
        <p:nvPicPr>
          <p:cNvPr id="35" name="Turinio vietos rezervavimo ženklas 29">
            <a:extLst>
              <a:ext uri="{FF2B5EF4-FFF2-40B4-BE49-F238E27FC236}">
                <a16:creationId xmlns:a16="http://schemas.microsoft.com/office/drawing/2014/main" id="{2D952D38-0BF1-4E31-A956-8ECF3F08BF5A}"/>
              </a:ext>
            </a:extLst>
          </p:cNvPr>
          <p:cNvPicPr>
            <a:picLocks noChangeAspect="1"/>
          </p:cNvPicPr>
          <p:nvPr/>
        </p:nvPicPr>
        <p:blipFill>
          <a:blip r:embed="rId6"/>
          <a:stretch>
            <a:fillRect/>
          </a:stretch>
        </p:blipFill>
        <p:spPr>
          <a:xfrm>
            <a:off x="1482013" y="-6424"/>
            <a:ext cx="1566808" cy="792549"/>
          </a:xfrm>
          <a:prstGeom prst="rect">
            <a:avLst/>
          </a:prstGeom>
        </p:spPr>
      </p:pic>
      <p:pic>
        <p:nvPicPr>
          <p:cNvPr id="36" name="Paveikslėlis 35">
            <a:extLst>
              <a:ext uri="{FF2B5EF4-FFF2-40B4-BE49-F238E27FC236}">
                <a16:creationId xmlns:a16="http://schemas.microsoft.com/office/drawing/2014/main" id="{52466289-2B88-4847-BE77-28467DEA36ED}"/>
              </a:ext>
            </a:extLst>
          </p:cNvPr>
          <p:cNvPicPr>
            <a:picLocks noChangeAspect="1"/>
          </p:cNvPicPr>
          <p:nvPr/>
        </p:nvPicPr>
        <p:blipFill>
          <a:blip r:embed="rId6"/>
          <a:stretch>
            <a:fillRect/>
          </a:stretch>
        </p:blipFill>
        <p:spPr>
          <a:xfrm>
            <a:off x="-37518" y="-3423"/>
            <a:ext cx="1566808" cy="792549"/>
          </a:xfrm>
          <a:prstGeom prst="rect">
            <a:avLst/>
          </a:prstGeom>
        </p:spPr>
      </p:pic>
      <p:sp>
        <p:nvSpPr>
          <p:cNvPr id="38" name="Minčių burbulas: debesėlis 37">
            <a:extLst>
              <a:ext uri="{FF2B5EF4-FFF2-40B4-BE49-F238E27FC236}">
                <a16:creationId xmlns:a16="http://schemas.microsoft.com/office/drawing/2014/main" id="{56D34EF2-15CB-4376-A5C7-7E2697AF478F}"/>
              </a:ext>
            </a:extLst>
          </p:cNvPr>
          <p:cNvSpPr/>
          <p:nvPr/>
        </p:nvSpPr>
        <p:spPr>
          <a:xfrm>
            <a:off x="6663825" y="2465719"/>
            <a:ext cx="2522006" cy="207580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chemeClr val="accent2"/>
                </a:solidFill>
                <a:latin typeface="Comic Sans MS" panose="030F0702030302020204" pitchFamily="66" charset="0"/>
              </a:rPr>
              <a:t>Mes</a:t>
            </a:r>
            <a:r>
              <a:rPr lang="en-US" sz="1600" dirty="0">
                <a:solidFill>
                  <a:schemeClr val="accent2"/>
                </a:solidFill>
                <a:latin typeface="Comic Sans MS" panose="030F0702030302020204" pitchFamily="66" charset="0"/>
              </a:rPr>
              <a:t> </a:t>
            </a:r>
            <a:r>
              <a:rPr lang="en-US" sz="1600" dirty="0" err="1">
                <a:solidFill>
                  <a:schemeClr val="accent2"/>
                </a:solidFill>
                <a:latin typeface="Comic Sans MS" panose="030F0702030302020204" pitchFamily="66" charset="0"/>
              </a:rPr>
              <a:t>vykstam</a:t>
            </a:r>
            <a:r>
              <a:rPr lang="en-US" sz="1600" dirty="0">
                <a:solidFill>
                  <a:schemeClr val="accent2"/>
                </a:solidFill>
                <a:latin typeface="Comic Sans MS" panose="030F0702030302020204" pitchFamily="66" charset="0"/>
              </a:rPr>
              <a:t>, </a:t>
            </a:r>
            <a:r>
              <a:rPr lang="en-US" sz="1600" dirty="0" err="1">
                <a:solidFill>
                  <a:schemeClr val="accent2"/>
                </a:solidFill>
                <a:latin typeface="Comic Sans MS" panose="030F0702030302020204" pitchFamily="66" charset="0"/>
              </a:rPr>
              <a:t>vykstam</a:t>
            </a:r>
            <a:r>
              <a:rPr lang="en-US" sz="1600" dirty="0">
                <a:solidFill>
                  <a:schemeClr val="accent2"/>
                </a:solidFill>
                <a:latin typeface="Comic Sans MS" panose="030F0702030302020204" pitchFamily="66" charset="0"/>
              </a:rPr>
              <a:t>, </a:t>
            </a:r>
            <a:r>
              <a:rPr lang="en-US" sz="1600" dirty="0" err="1">
                <a:solidFill>
                  <a:schemeClr val="accent2"/>
                </a:solidFill>
                <a:latin typeface="Comic Sans MS" panose="030F0702030302020204" pitchFamily="66" charset="0"/>
              </a:rPr>
              <a:t>vykstam</a:t>
            </a:r>
            <a:r>
              <a:rPr lang="en-US" sz="1600" dirty="0">
                <a:solidFill>
                  <a:schemeClr val="accent2"/>
                </a:solidFill>
                <a:latin typeface="Comic Sans MS" panose="030F0702030302020204" pitchFamily="66" charset="0"/>
              </a:rPr>
              <a:t> pad</a:t>
            </a:r>
            <a:r>
              <a:rPr lang="lt-LT" sz="1600" dirty="0">
                <a:solidFill>
                  <a:schemeClr val="accent2"/>
                </a:solidFill>
                <a:latin typeface="Comic Sans MS" panose="030F0702030302020204" pitchFamily="66" charset="0"/>
              </a:rPr>
              <a:t>ė</a:t>
            </a:r>
            <a:r>
              <a:rPr lang="en-US" sz="1600" dirty="0" err="1">
                <a:solidFill>
                  <a:schemeClr val="accent2"/>
                </a:solidFill>
                <a:latin typeface="Comic Sans MS" panose="030F0702030302020204" pitchFamily="66" charset="0"/>
              </a:rPr>
              <a:t>ti</a:t>
            </a:r>
            <a:r>
              <a:rPr lang="en-US" sz="1600" dirty="0">
                <a:solidFill>
                  <a:schemeClr val="accent2"/>
                </a:solidFill>
                <a:latin typeface="Comic Sans MS" panose="030F0702030302020204" pitchFamily="66" charset="0"/>
              </a:rPr>
              <a:t> tam kas </a:t>
            </a:r>
            <a:r>
              <a:rPr lang="en-US" sz="1600" dirty="0" err="1">
                <a:solidFill>
                  <a:schemeClr val="accent2"/>
                </a:solidFill>
                <a:latin typeface="Comic Sans MS" panose="030F0702030302020204" pitchFamily="66" charset="0"/>
              </a:rPr>
              <a:t>kvie</a:t>
            </a:r>
            <a:r>
              <a:rPr lang="lt-LT" sz="1600" dirty="0">
                <a:solidFill>
                  <a:schemeClr val="accent2"/>
                </a:solidFill>
                <a:latin typeface="Comic Sans MS" panose="030F0702030302020204" pitchFamily="66" charset="0"/>
              </a:rPr>
              <a:t>č</a:t>
            </a:r>
            <a:r>
              <a:rPr lang="en-US" sz="1600" dirty="0" err="1">
                <a:solidFill>
                  <a:schemeClr val="accent2"/>
                </a:solidFill>
                <a:latin typeface="Comic Sans MS" panose="030F0702030302020204" pitchFamily="66" charset="0"/>
              </a:rPr>
              <a:t>ia</a:t>
            </a:r>
            <a:r>
              <a:rPr lang="lt-LT" sz="1600" dirty="0">
                <a:solidFill>
                  <a:schemeClr val="accent2"/>
                </a:solidFill>
                <a:latin typeface="Comic Sans MS" panose="030F0702030302020204" pitchFamily="66" charset="0"/>
              </a:rPr>
              <a:t>.</a:t>
            </a:r>
            <a:endParaRPr lang="en-US" sz="1600"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447449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id="{5957592D-C8F8-452F-9760-13B764FA75D4}"/>
              </a:ext>
            </a:extLst>
          </p:cNvPr>
          <p:cNvPicPr>
            <a:picLocks noGrp="1" noChangeAspect="1"/>
          </p:cNvPicPr>
          <p:nvPr>
            <p:ph idx="1"/>
          </p:nvPr>
        </p:nvPicPr>
        <p:blipFill rotWithShape="1">
          <a:blip r:embed="rId2"/>
          <a:srcRect l="13864" r="14238"/>
          <a:stretch/>
        </p:blipFill>
        <p:spPr>
          <a:xfrm>
            <a:off x="261902" y="4563496"/>
            <a:ext cx="1831272" cy="2268000"/>
          </a:xfrm>
          <a:prstGeom prst="ellipse">
            <a:avLst/>
          </a:prstGeom>
          <a:ln>
            <a:noFill/>
          </a:ln>
          <a:effectLst>
            <a:softEdge rad="112500"/>
          </a:effectLst>
        </p:spPr>
      </p:pic>
      <p:pic>
        <p:nvPicPr>
          <p:cNvPr id="7" name="Paveikslėlis 6">
            <a:extLst>
              <a:ext uri="{FF2B5EF4-FFF2-40B4-BE49-F238E27FC236}">
                <a16:creationId xmlns:a16="http://schemas.microsoft.com/office/drawing/2014/main" id="{B38AF332-E03A-441A-9B87-48B56CBCEF34}"/>
              </a:ext>
            </a:extLst>
          </p:cNvPr>
          <p:cNvPicPr>
            <a:picLocks noChangeAspect="1"/>
          </p:cNvPicPr>
          <p:nvPr/>
        </p:nvPicPr>
        <p:blipFill>
          <a:blip r:embed="rId3"/>
          <a:stretch>
            <a:fillRect/>
          </a:stretch>
        </p:blipFill>
        <p:spPr>
          <a:xfrm>
            <a:off x="6489772" y="81084"/>
            <a:ext cx="2937600" cy="3888000"/>
          </a:xfrm>
          <a:prstGeom prst="rect">
            <a:avLst/>
          </a:prstGeom>
        </p:spPr>
      </p:pic>
      <p:pic>
        <p:nvPicPr>
          <p:cNvPr id="8" name="Paveikslėlis 7">
            <a:extLst>
              <a:ext uri="{FF2B5EF4-FFF2-40B4-BE49-F238E27FC236}">
                <a16:creationId xmlns:a16="http://schemas.microsoft.com/office/drawing/2014/main" id="{B5F4ADEF-0F62-49E5-82DE-B4DA0F6526B7}"/>
              </a:ext>
            </a:extLst>
          </p:cNvPr>
          <p:cNvPicPr>
            <a:picLocks noChangeAspect="1"/>
          </p:cNvPicPr>
          <p:nvPr/>
        </p:nvPicPr>
        <p:blipFill>
          <a:blip r:embed="rId4"/>
          <a:stretch>
            <a:fillRect/>
          </a:stretch>
        </p:blipFill>
        <p:spPr>
          <a:xfrm>
            <a:off x="5226270" y="2869700"/>
            <a:ext cx="2127688" cy="1365622"/>
          </a:xfrm>
          <a:prstGeom prst="ellipse">
            <a:avLst/>
          </a:prstGeom>
          <a:ln>
            <a:noFill/>
          </a:ln>
          <a:effectLst>
            <a:softEdge rad="112500"/>
          </a:effectLst>
        </p:spPr>
      </p:pic>
      <p:pic>
        <p:nvPicPr>
          <p:cNvPr id="9" name="Paveikslėlis 8">
            <a:extLst>
              <a:ext uri="{FF2B5EF4-FFF2-40B4-BE49-F238E27FC236}">
                <a16:creationId xmlns:a16="http://schemas.microsoft.com/office/drawing/2014/main" id="{1D1178A9-D671-422B-B179-6BB0BC39A583}"/>
              </a:ext>
            </a:extLst>
          </p:cNvPr>
          <p:cNvPicPr>
            <a:picLocks noChangeAspect="1"/>
          </p:cNvPicPr>
          <p:nvPr/>
        </p:nvPicPr>
        <p:blipFill>
          <a:blip r:embed="rId4"/>
          <a:stretch>
            <a:fillRect/>
          </a:stretch>
        </p:blipFill>
        <p:spPr>
          <a:xfrm>
            <a:off x="6663763" y="3392083"/>
            <a:ext cx="2127688" cy="1365622"/>
          </a:xfrm>
          <a:prstGeom prst="ellipse">
            <a:avLst/>
          </a:prstGeom>
          <a:ln>
            <a:noFill/>
          </a:ln>
          <a:effectLst>
            <a:softEdge rad="112500"/>
          </a:effectLst>
        </p:spPr>
      </p:pic>
      <p:pic>
        <p:nvPicPr>
          <p:cNvPr id="10" name="Paveikslėlis 9">
            <a:extLst>
              <a:ext uri="{FF2B5EF4-FFF2-40B4-BE49-F238E27FC236}">
                <a16:creationId xmlns:a16="http://schemas.microsoft.com/office/drawing/2014/main" id="{18127572-E4E0-444B-80F5-EB46DFD023CE}"/>
              </a:ext>
            </a:extLst>
          </p:cNvPr>
          <p:cNvPicPr>
            <a:picLocks noChangeAspect="1"/>
          </p:cNvPicPr>
          <p:nvPr/>
        </p:nvPicPr>
        <p:blipFill>
          <a:blip r:embed="rId4"/>
          <a:stretch>
            <a:fillRect/>
          </a:stretch>
        </p:blipFill>
        <p:spPr>
          <a:xfrm>
            <a:off x="8200886" y="2903480"/>
            <a:ext cx="2127688" cy="1365622"/>
          </a:xfrm>
          <a:prstGeom prst="ellipse">
            <a:avLst/>
          </a:prstGeom>
          <a:ln>
            <a:noFill/>
          </a:ln>
          <a:effectLst>
            <a:softEdge rad="112500"/>
          </a:effectLst>
        </p:spPr>
      </p:pic>
      <p:pic>
        <p:nvPicPr>
          <p:cNvPr id="11" name="Paveikslėlis 10">
            <a:extLst>
              <a:ext uri="{FF2B5EF4-FFF2-40B4-BE49-F238E27FC236}">
                <a16:creationId xmlns:a16="http://schemas.microsoft.com/office/drawing/2014/main" id="{D357F7C4-E28E-4821-8C8A-D4C68F242468}"/>
              </a:ext>
            </a:extLst>
          </p:cNvPr>
          <p:cNvPicPr>
            <a:picLocks noChangeAspect="1"/>
          </p:cNvPicPr>
          <p:nvPr/>
        </p:nvPicPr>
        <p:blipFill>
          <a:blip r:embed="rId5"/>
          <a:stretch>
            <a:fillRect/>
          </a:stretch>
        </p:blipFill>
        <p:spPr>
          <a:xfrm>
            <a:off x="206240" y="471822"/>
            <a:ext cx="4207871" cy="2952000"/>
          </a:xfrm>
          <a:prstGeom prst="rect">
            <a:avLst/>
          </a:prstGeom>
        </p:spPr>
      </p:pic>
      <p:pic>
        <p:nvPicPr>
          <p:cNvPr id="12" name="Paveikslėlis 11">
            <a:extLst>
              <a:ext uri="{FF2B5EF4-FFF2-40B4-BE49-F238E27FC236}">
                <a16:creationId xmlns:a16="http://schemas.microsoft.com/office/drawing/2014/main" id="{9B8D7BEC-A628-401B-93B0-0ECB59151FDC}"/>
              </a:ext>
            </a:extLst>
          </p:cNvPr>
          <p:cNvPicPr>
            <a:picLocks noChangeAspect="1"/>
          </p:cNvPicPr>
          <p:nvPr/>
        </p:nvPicPr>
        <p:blipFill>
          <a:blip r:embed="rId6"/>
          <a:stretch>
            <a:fillRect/>
          </a:stretch>
        </p:blipFill>
        <p:spPr>
          <a:xfrm>
            <a:off x="3256769" y="2569682"/>
            <a:ext cx="2127688" cy="1365622"/>
          </a:xfrm>
          <a:prstGeom prst="rect">
            <a:avLst/>
          </a:prstGeom>
        </p:spPr>
      </p:pic>
      <p:sp>
        <p:nvSpPr>
          <p:cNvPr id="13" name="Minčių burbulas: debesėlis 12">
            <a:extLst>
              <a:ext uri="{FF2B5EF4-FFF2-40B4-BE49-F238E27FC236}">
                <a16:creationId xmlns:a16="http://schemas.microsoft.com/office/drawing/2014/main" id="{AC87140A-8A79-4E70-B16C-409CB1705880}"/>
              </a:ext>
            </a:extLst>
          </p:cNvPr>
          <p:cNvSpPr/>
          <p:nvPr/>
        </p:nvSpPr>
        <p:spPr>
          <a:xfrm>
            <a:off x="1199214" y="3096720"/>
            <a:ext cx="2596604" cy="1775083"/>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Čia daug š</a:t>
            </a:r>
            <a:r>
              <a:rPr lang="en-US" sz="1600" dirty="0" err="1">
                <a:solidFill>
                  <a:schemeClr val="accent2"/>
                </a:solidFill>
                <a:latin typeface="Comic Sans MS" panose="030F0702030302020204" pitchFamily="66" charset="0"/>
              </a:rPr>
              <a:t>i</a:t>
            </a:r>
            <a:r>
              <a:rPr lang="lt-LT" sz="1600" dirty="0" err="1">
                <a:solidFill>
                  <a:schemeClr val="accent2"/>
                </a:solidFill>
                <a:latin typeface="Comic Sans MS" panose="030F0702030302020204" pitchFamily="66" charset="0"/>
              </a:rPr>
              <a:t>ukšlių</a:t>
            </a:r>
            <a:r>
              <a:rPr lang="lt-LT" sz="1600" dirty="0">
                <a:solidFill>
                  <a:schemeClr val="accent2"/>
                </a:solidFill>
                <a:latin typeface="Comic Sans MS" panose="030F0702030302020204" pitchFamily="66" charset="0"/>
              </a:rPr>
              <a:t> visokių, susižeisti aš galiu...</a:t>
            </a:r>
            <a:endParaRPr lang="en-US" sz="1600" dirty="0">
              <a:solidFill>
                <a:schemeClr val="accent2"/>
              </a:solidFill>
              <a:latin typeface="Comic Sans MS" panose="030F0702030302020204" pitchFamily="66" charset="0"/>
            </a:endParaRPr>
          </a:p>
        </p:txBody>
      </p:sp>
      <p:pic>
        <p:nvPicPr>
          <p:cNvPr id="14" name="Paveikslėlis 13">
            <a:extLst>
              <a:ext uri="{FF2B5EF4-FFF2-40B4-BE49-F238E27FC236}">
                <a16:creationId xmlns:a16="http://schemas.microsoft.com/office/drawing/2014/main" id="{89481A1C-3F16-4303-83E0-3ECFA57BE90F}"/>
              </a:ext>
            </a:extLst>
          </p:cNvPr>
          <p:cNvPicPr>
            <a:picLocks noChangeAspect="1"/>
          </p:cNvPicPr>
          <p:nvPr/>
        </p:nvPicPr>
        <p:blipFill>
          <a:blip r:embed="rId7"/>
          <a:stretch>
            <a:fillRect/>
          </a:stretch>
        </p:blipFill>
        <p:spPr>
          <a:xfrm>
            <a:off x="6663763" y="3514890"/>
            <a:ext cx="2434938" cy="3399725"/>
          </a:xfrm>
          <a:prstGeom prst="rect">
            <a:avLst/>
          </a:prstGeom>
        </p:spPr>
      </p:pic>
      <p:sp>
        <p:nvSpPr>
          <p:cNvPr id="15" name="Minčių burbulas: debesėlis 14">
            <a:extLst>
              <a:ext uri="{FF2B5EF4-FFF2-40B4-BE49-F238E27FC236}">
                <a16:creationId xmlns:a16="http://schemas.microsoft.com/office/drawing/2014/main" id="{4C609B65-DCF7-4C16-ABB1-A6CDD100A884}"/>
              </a:ext>
            </a:extLst>
          </p:cNvPr>
          <p:cNvSpPr/>
          <p:nvPr/>
        </p:nvSpPr>
        <p:spPr>
          <a:xfrm flipH="1">
            <a:off x="4140717" y="407802"/>
            <a:ext cx="2266117" cy="2135181"/>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Surinksim šiukšles į maišus ir čia gyventi bus smagu</a:t>
            </a:r>
            <a:r>
              <a:rPr lang="en-US" sz="1600" dirty="0">
                <a:solidFill>
                  <a:schemeClr val="accent2"/>
                </a:solidFill>
                <a:latin typeface="Comic Sans MS" panose="030F0702030302020204" pitchFamily="66" charset="0"/>
              </a:rPr>
              <a:t>!</a:t>
            </a:r>
          </a:p>
        </p:txBody>
      </p:sp>
      <p:pic>
        <p:nvPicPr>
          <p:cNvPr id="16" name="Paveikslėlis 15">
            <a:extLst>
              <a:ext uri="{FF2B5EF4-FFF2-40B4-BE49-F238E27FC236}">
                <a16:creationId xmlns:a16="http://schemas.microsoft.com/office/drawing/2014/main" id="{F8C9B69E-FB8F-4FCD-870D-EACF7EAE2F04}"/>
              </a:ext>
            </a:extLst>
          </p:cNvPr>
          <p:cNvPicPr>
            <a:picLocks noChangeAspect="1"/>
          </p:cNvPicPr>
          <p:nvPr/>
        </p:nvPicPr>
        <p:blipFill>
          <a:blip r:embed="rId4"/>
          <a:stretch>
            <a:fillRect/>
          </a:stretch>
        </p:blipFill>
        <p:spPr>
          <a:xfrm>
            <a:off x="3578901" y="4074894"/>
            <a:ext cx="2127688" cy="1365622"/>
          </a:xfrm>
          <a:prstGeom prst="ellipse">
            <a:avLst/>
          </a:prstGeom>
          <a:ln>
            <a:noFill/>
          </a:ln>
          <a:effectLst>
            <a:softEdge rad="112500"/>
          </a:effectLst>
        </p:spPr>
      </p:pic>
      <p:pic>
        <p:nvPicPr>
          <p:cNvPr id="17" name="Paveikslėlis 16">
            <a:extLst>
              <a:ext uri="{FF2B5EF4-FFF2-40B4-BE49-F238E27FC236}">
                <a16:creationId xmlns:a16="http://schemas.microsoft.com/office/drawing/2014/main" id="{5BBCC935-404E-4DE2-9CE2-9FC111B09C81}"/>
              </a:ext>
            </a:extLst>
          </p:cNvPr>
          <p:cNvPicPr>
            <a:picLocks noChangeAspect="1"/>
          </p:cNvPicPr>
          <p:nvPr/>
        </p:nvPicPr>
        <p:blipFill>
          <a:blip r:embed="rId4"/>
          <a:stretch>
            <a:fillRect/>
          </a:stretch>
        </p:blipFill>
        <p:spPr>
          <a:xfrm>
            <a:off x="2165539" y="5179126"/>
            <a:ext cx="2127688" cy="1365622"/>
          </a:xfrm>
          <a:prstGeom prst="ellipse">
            <a:avLst/>
          </a:prstGeom>
          <a:ln>
            <a:noFill/>
          </a:ln>
          <a:effectLst>
            <a:softEdge rad="112500"/>
          </a:effectLst>
        </p:spPr>
      </p:pic>
      <p:pic>
        <p:nvPicPr>
          <p:cNvPr id="18" name="Paveikslėlis 17">
            <a:extLst>
              <a:ext uri="{FF2B5EF4-FFF2-40B4-BE49-F238E27FC236}">
                <a16:creationId xmlns:a16="http://schemas.microsoft.com/office/drawing/2014/main" id="{EAB8411C-4640-4A45-B7C8-8723A4380C4A}"/>
              </a:ext>
            </a:extLst>
          </p:cNvPr>
          <p:cNvPicPr>
            <a:picLocks noChangeAspect="1"/>
          </p:cNvPicPr>
          <p:nvPr/>
        </p:nvPicPr>
        <p:blipFill>
          <a:blip r:embed="rId4"/>
          <a:stretch>
            <a:fillRect/>
          </a:stretch>
        </p:blipFill>
        <p:spPr>
          <a:xfrm>
            <a:off x="5384457" y="4628040"/>
            <a:ext cx="2127688" cy="1365622"/>
          </a:xfrm>
          <a:prstGeom prst="ellipse">
            <a:avLst/>
          </a:prstGeom>
          <a:ln>
            <a:noFill/>
          </a:ln>
          <a:effectLst>
            <a:softEdge rad="112500"/>
          </a:effectLst>
        </p:spPr>
      </p:pic>
    </p:spTree>
    <p:extLst>
      <p:ext uri="{BB962C8B-B14F-4D97-AF65-F5344CB8AC3E}">
        <p14:creationId xmlns:p14="http://schemas.microsoft.com/office/powerpoint/2010/main" val="33255745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id="{38823C01-F846-4B8A-854C-FF9C221A1946}"/>
              </a:ext>
            </a:extLst>
          </p:cNvPr>
          <p:cNvPicPr>
            <a:picLocks noGrp="1" noChangeAspect="1"/>
          </p:cNvPicPr>
          <p:nvPr>
            <p:ph idx="1"/>
          </p:nvPr>
        </p:nvPicPr>
        <p:blipFill>
          <a:blip r:embed="rId2"/>
          <a:stretch>
            <a:fillRect/>
          </a:stretch>
        </p:blipFill>
        <p:spPr>
          <a:xfrm>
            <a:off x="6247747" y="371734"/>
            <a:ext cx="2932430" cy="3889585"/>
          </a:xfrm>
          <a:prstGeom prst="rect">
            <a:avLst/>
          </a:prstGeom>
        </p:spPr>
      </p:pic>
      <p:pic>
        <p:nvPicPr>
          <p:cNvPr id="5" name="Paveikslėlis 4">
            <a:extLst>
              <a:ext uri="{FF2B5EF4-FFF2-40B4-BE49-F238E27FC236}">
                <a16:creationId xmlns:a16="http://schemas.microsoft.com/office/drawing/2014/main" id="{D06E5D9A-F490-4185-A7CC-B86E45F16469}"/>
              </a:ext>
            </a:extLst>
          </p:cNvPr>
          <p:cNvPicPr>
            <a:picLocks noChangeAspect="1"/>
          </p:cNvPicPr>
          <p:nvPr/>
        </p:nvPicPr>
        <p:blipFill>
          <a:blip r:embed="rId3"/>
          <a:stretch>
            <a:fillRect/>
          </a:stretch>
        </p:blipFill>
        <p:spPr>
          <a:xfrm>
            <a:off x="4041494" y="2813878"/>
            <a:ext cx="1451616" cy="1800000"/>
          </a:xfrm>
          <a:prstGeom prst="rect">
            <a:avLst/>
          </a:prstGeom>
        </p:spPr>
      </p:pic>
      <p:pic>
        <p:nvPicPr>
          <p:cNvPr id="6" name="Paveikslėlis 5">
            <a:extLst>
              <a:ext uri="{FF2B5EF4-FFF2-40B4-BE49-F238E27FC236}">
                <a16:creationId xmlns:a16="http://schemas.microsoft.com/office/drawing/2014/main" id="{ED2A5C15-CC38-40D1-8DA0-3C699CDB5044}"/>
              </a:ext>
            </a:extLst>
          </p:cNvPr>
          <p:cNvPicPr>
            <a:picLocks noChangeAspect="1"/>
          </p:cNvPicPr>
          <p:nvPr/>
        </p:nvPicPr>
        <p:blipFill>
          <a:blip r:embed="rId4"/>
          <a:stretch>
            <a:fillRect/>
          </a:stretch>
        </p:blipFill>
        <p:spPr>
          <a:xfrm>
            <a:off x="5740508" y="3971185"/>
            <a:ext cx="3130080" cy="2792759"/>
          </a:xfrm>
          <a:prstGeom prst="rect">
            <a:avLst/>
          </a:prstGeom>
        </p:spPr>
      </p:pic>
      <p:pic>
        <p:nvPicPr>
          <p:cNvPr id="7" name="Paveikslėlis 6">
            <a:extLst>
              <a:ext uri="{FF2B5EF4-FFF2-40B4-BE49-F238E27FC236}">
                <a16:creationId xmlns:a16="http://schemas.microsoft.com/office/drawing/2014/main" id="{9FD60509-2F10-4BE8-AF44-5788D18BF679}"/>
              </a:ext>
            </a:extLst>
          </p:cNvPr>
          <p:cNvPicPr>
            <a:picLocks noChangeAspect="1"/>
          </p:cNvPicPr>
          <p:nvPr/>
        </p:nvPicPr>
        <p:blipFill>
          <a:blip r:embed="rId5"/>
          <a:stretch>
            <a:fillRect/>
          </a:stretch>
        </p:blipFill>
        <p:spPr>
          <a:xfrm>
            <a:off x="737465" y="3755307"/>
            <a:ext cx="3383573" cy="2700762"/>
          </a:xfrm>
          <a:prstGeom prst="rect">
            <a:avLst/>
          </a:prstGeom>
        </p:spPr>
      </p:pic>
      <p:pic>
        <p:nvPicPr>
          <p:cNvPr id="8" name="Paveikslėlis 7">
            <a:extLst>
              <a:ext uri="{FF2B5EF4-FFF2-40B4-BE49-F238E27FC236}">
                <a16:creationId xmlns:a16="http://schemas.microsoft.com/office/drawing/2014/main" id="{E09DF13C-6492-4D16-812D-844B1A5DB712}"/>
              </a:ext>
            </a:extLst>
          </p:cNvPr>
          <p:cNvPicPr>
            <a:picLocks noChangeAspect="1"/>
          </p:cNvPicPr>
          <p:nvPr/>
        </p:nvPicPr>
        <p:blipFill>
          <a:blip r:embed="rId6"/>
          <a:stretch>
            <a:fillRect/>
          </a:stretch>
        </p:blipFill>
        <p:spPr>
          <a:xfrm>
            <a:off x="589120" y="1267923"/>
            <a:ext cx="2249619" cy="2487384"/>
          </a:xfrm>
          <a:prstGeom prst="rect">
            <a:avLst/>
          </a:prstGeom>
        </p:spPr>
      </p:pic>
      <p:pic>
        <p:nvPicPr>
          <p:cNvPr id="9" name="Paveikslėlis 8">
            <a:extLst>
              <a:ext uri="{FF2B5EF4-FFF2-40B4-BE49-F238E27FC236}">
                <a16:creationId xmlns:a16="http://schemas.microsoft.com/office/drawing/2014/main" id="{E16DBD74-395A-48E8-95D4-7932A82F6B58}"/>
              </a:ext>
            </a:extLst>
          </p:cNvPr>
          <p:cNvPicPr>
            <a:picLocks noChangeAspect="1"/>
          </p:cNvPicPr>
          <p:nvPr/>
        </p:nvPicPr>
        <p:blipFill>
          <a:blip r:embed="rId7"/>
          <a:stretch>
            <a:fillRect/>
          </a:stretch>
        </p:blipFill>
        <p:spPr>
          <a:xfrm>
            <a:off x="1645847" y="475374"/>
            <a:ext cx="1566808" cy="792549"/>
          </a:xfrm>
          <a:prstGeom prst="rect">
            <a:avLst/>
          </a:prstGeom>
        </p:spPr>
      </p:pic>
      <p:pic>
        <p:nvPicPr>
          <p:cNvPr id="10" name="Paveikslėlis 9">
            <a:extLst>
              <a:ext uri="{FF2B5EF4-FFF2-40B4-BE49-F238E27FC236}">
                <a16:creationId xmlns:a16="http://schemas.microsoft.com/office/drawing/2014/main" id="{34C9EED2-B513-4FA0-BEFE-5941D623D40F}"/>
              </a:ext>
            </a:extLst>
          </p:cNvPr>
          <p:cNvPicPr>
            <a:picLocks noChangeAspect="1"/>
          </p:cNvPicPr>
          <p:nvPr/>
        </p:nvPicPr>
        <p:blipFill>
          <a:blip r:embed="rId7"/>
          <a:stretch>
            <a:fillRect/>
          </a:stretch>
        </p:blipFill>
        <p:spPr>
          <a:xfrm>
            <a:off x="5365832" y="322495"/>
            <a:ext cx="1566808" cy="792549"/>
          </a:xfrm>
          <a:prstGeom prst="rect">
            <a:avLst/>
          </a:prstGeom>
        </p:spPr>
      </p:pic>
      <p:pic>
        <p:nvPicPr>
          <p:cNvPr id="11" name="Paveikslėlis 10">
            <a:extLst>
              <a:ext uri="{FF2B5EF4-FFF2-40B4-BE49-F238E27FC236}">
                <a16:creationId xmlns:a16="http://schemas.microsoft.com/office/drawing/2014/main" id="{FD64A0F3-2CE1-488B-88B1-684C8F23D9AE}"/>
              </a:ext>
            </a:extLst>
          </p:cNvPr>
          <p:cNvPicPr>
            <a:picLocks noChangeAspect="1"/>
          </p:cNvPicPr>
          <p:nvPr/>
        </p:nvPicPr>
        <p:blipFill>
          <a:blip r:embed="rId8"/>
          <a:stretch>
            <a:fillRect/>
          </a:stretch>
        </p:blipFill>
        <p:spPr>
          <a:xfrm>
            <a:off x="3295269" y="204078"/>
            <a:ext cx="1268078" cy="1335140"/>
          </a:xfrm>
          <a:prstGeom prst="rect">
            <a:avLst/>
          </a:prstGeom>
        </p:spPr>
      </p:pic>
      <p:pic>
        <p:nvPicPr>
          <p:cNvPr id="12" name="Paveikslėlis 11">
            <a:extLst>
              <a:ext uri="{FF2B5EF4-FFF2-40B4-BE49-F238E27FC236}">
                <a16:creationId xmlns:a16="http://schemas.microsoft.com/office/drawing/2014/main" id="{1D3E7807-4ED7-493B-AA4B-02C3BFD2FC6D}"/>
              </a:ext>
            </a:extLst>
          </p:cNvPr>
          <p:cNvPicPr>
            <a:picLocks noChangeAspect="1"/>
          </p:cNvPicPr>
          <p:nvPr/>
        </p:nvPicPr>
        <p:blipFill>
          <a:blip r:embed="rId9"/>
          <a:stretch>
            <a:fillRect/>
          </a:stretch>
        </p:blipFill>
        <p:spPr>
          <a:xfrm>
            <a:off x="5644857" y="3574911"/>
            <a:ext cx="451143" cy="396274"/>
          </a:xfrm>
          <a:prstGeom prst="rect">
            <a:avLst/>
          </a:prstGeom>
        </p:spPr>
      </p:pic>
      <p:pic>
        <p:nvPicPr>
          <p:cNvPr id="13" name="Paveikslėlis 12">
            <a:extLst>
              <a:ext uri="{FF2B5EF4-FFF2-40B4-BE49-F238E27FC236}">
                <a16:creationId xmlns:a16="http://schemas.microsoft.com/office/drawing/2014/main" id="{516DBD4E-F9D7-4EBF-8200-C588F0408B0C}"/>
              </a:ext>
            </a:extLst>
          </p:cNvPr>
          <p:cNvPicPr>
            <a:picLocks noChangeAspect="1"/>
          </p:cNvPicPr>
          <p:nvPr/>
        </p:nvPicPr>
        <p:blipFill>
          <a:blip r:embed="rId9"/>
          <a:stretch>
            <a:fillRect/>
          </a:stretch>
        </p:blipFill>
        <p:spPr>
          <a:xfrm>
            <a:off x="4645962" y="4631063"/>
            <a:ext cx="451143" cy="396274"/>
          </a:xfrm>
          <a:prstGeom prst="rect">
            <a:avLst/>
          </a:prstGeom>
        </p:spPr>
      </p:pic>
      <p:pic>
        <p:nvPicPr>
          <p:cNvPr id="14" name="Paveikslėlis 13">
            <a:extLst>
              <a:ext uri="{FF2B5EF4-FFF2-40B4-BE49-F238E27FC236}">
                <a16:creationId xmlns:a16="http://schemas.microsoft.com/office/drawing/2014/main" id="{E8E1FA71-89B4-48D2-944C-57620DB9B034}"/>
              </a:ext>
            </a:extLst>
          </p:cNvPr>
          <p:cNvPicPr>
            <a:picLocks noChangeAspect="1"/>
          </p:cNvPicPr>
          <p:nvPr/>
        </p:nvPicPr>
        <p:blipFill>
          <a:blip r:embed="rId9"/>
          <a:stretch>
            <a:fillRect/>
          </a:stretch>
        </p:blipFill>
        <p:spPr>
          <a:xfrm>
            <a:off x="6920321" y="4272562"/>
            <a:ext cx="451143" cy="396274"/>
          </a:xfrm>
          <a:prstGeom prst="rect">
            <a:avLst/>
          </a:prstGeom>
        </p:spPr>
      </p:pic>
      <p:pic>
        <p:nvPicPr>
          <p:cNvPr id="16" name="Paveikslėlis 15">
            <a:extLst>
              <a:ext uri="{FF2B5EF4-FFF2-40B4-BE49-F238E27FC236}">
                <a16:creationId xmlns:a16="http://schemas.microsoft.com/office/drawing/2014/main" id="{5CE25700-541D-4C4C-B0F0-3EE435AE5038}"/>
              </a:ext>
            </a:extLst>
          </p:cNvPr>
          <p:cNvPicPr>
            <a:picLocks noChangeAspect="1"/>
          </p:cNvPicPr>
          <p:nvPr/>
        </p:nvPicPr>
        <p:blipFill>
          <a:blip r:embed="rId9"/>
          <a:stretch>
            <a:fillRect/>
          </a:stretch>
        </p:blipFill>
        <p:spPr>
          <a:xfrm>
            <a:off x="9217207" y="4063182"/>
            <a:ext cx="451143" cy="396274"/>
          </a:xfrm>
          <a:prstGeom prst="rect">
            <a:avLst/>
          </a:prstGeom>
        </p:spPr>
      </p:pic>
      <p:pic>
        <p:nvPicPr>
          <p:cNvPr id="17" name="Paveikslėlis 16">
            <a:extLst>
              <a:ext uri="{FF2B5EF4-FFF2-40B4-BE49-F238E27FC236}">
                <a16:creationId xmlns:a16="http://schemas.microsoft.com/office/drawing/2014/main" id="{B7260148-DBDD-4578-8B92-6F7B1DB2E15B}"/>
              </a:ext>
            </a:extLst>
          </p:cNvPr>
          <p:cNvPicPr>
            <a:picLocks noChangeAspect="1"/>
          </p:cNvPicPr>
          <p:nvPr/>
        </p:nvPicPr>
        <p:blipFill>
          <a:blip r:embed="rId9"/>
          <a:stretch>
            <a:fillRect/>
          </a:stretch>
        </p:blipFill>
        <p:spPr>
          <a:xfrm>
            <a:off x="5295108" y="5633079"/>
            <a:ext cx="451143" cy="396274"/>
          </a:xfrm>
          <a:prstGeom prst="rect">
            <a:avLst/>
          </a:prstGeom>
        </p:spPr>
      </p:pic>
      <p:pic>
        <p:nvPicPr>
          <p:cNvPr id="18" name="Paveikslėlis 17">
            <a:extLst>
              <a:ext uri="{FF2B5EF4-FFF2-40B4-BE49-F238E27FC236}">
                <a16:creationId xmlns:a16="http://schemas.microsoft.com/office/drawing/2014/main" id="{FEEECABF-95AC-445D-BE76-925B88DDFE07}"/>
              </a:ext>
            </a:extLst>
          </p:cNvPr>
          <p:cNvPicPr>
            <a:picLocks noChangeAspect="1"/>
          </p:cNvPicPr>
          <p:nvPr/>
        </p:nvPicPr>
        <p:blipFill>
          <a:blip r:embed="rId5"/>
          <a:stretch>
            <a:fillRect/>
          </a:stretch>
        </p:blipFill>
        <p:spPr>
          <a:xfrm>
            <a:off x="737464" y="3755307"/>
            <a:ext cx="3383573" cy="2700762"/>
          </a:xfrm>
          <a:prstGeom prst="rect">
            <a:avLst/>
          </a:prstGeom>
        </p:spPr>
      </p:pic>
      <p:pic>
        <p:nvPicPr>
          <p:cNvPr id="19" name="Paveikslėlis 18">
            <a:extLst>
              <a:ext uri="{FF2B5EF4-FFF2-40B4-BE49-F238E27FC236}">
                <a16:creationId xmlns:a16="http://schemas.microsoft.com/office/drawing/2014/main" id="{2DC9692E-3FB7-48BE-822D-563ED1752BA4}"/>
              </a:ext>
            </a:extLst>
          </p:cNvPr>
          <p:cNvPicPr>
            <a:picLocks noChangeAspect="1"/>
          </p:cNvPicPr>
          <p:nvPr/>
        </p:nvPicPr>
        <p:blipFill>
          <a:blip r:embed="rId9"/>
          <a:stretch>
            <a:fillRect/>
          </a:stretch>
        </p:blipFill>
        <p:spPr>
          <a:xfrm>
            <a:off x="3212655" y="3246953"/>
            <a:ext cx="451143" cy="396274"/>
          </a:xfrm>
          <a:prstGeom prst="rect">
            <a:avLst/>
          </a:prstGeom>
        </p:spPr>
      </p:pic>
      <p:pic>
        <p:nvPicPr>
          <p:cNvPr id="20" name="Paveikslėlis 19">
            <a:extLst>
              <a:ext uri="{FF2B5EF4-FFF2-40B4-BE49-F238E27FC236}">
                <a16:creationId xmlns:a16="http://schemas.microsoft.com/office/drawing/2014/main" id="{8364C33A-1E5F-4E9A-82B7-5B37506DFE2E}"/>
              </a:ext>
            </a:extLst>
          </p:cNvPr>
          <p:cNvPicPr>
            <a:picLocks noChangeAspect="1"/>
          </p:cNvPicPr>
          <p:nvPr/>
        </p:nvPicPr>
        <p:blipFill>
          <a:blip r:embed="rId9"/>
          <a:stretch>
            <a:fillRect/>
          </a:stretch>
        </p:blipFill>
        <p:spPr>
          <a:xfrm>
            <a:off x="511892" y="4123508"/>
            <a:ext cx="451143" cy="396274"/>
          </a:xfrm>
          <a:prstGeom prst="rect">
            <a:avLst/>
          </a:prstGeom>
        </p:spPr>
      </p:pic>
      <p:pic>
        <p:nvPicPr>
          <p:cNvPr id="21" name="Paveikslėlis 20">
            <a:extLst>
              <a:ext uri="{FF2B5EF4-FFF2-40B4-BE49-F238E27FC236}">
                <a16:creationId xmlns:a16="http://schemas.microsoft.com/office/drawing/2014/main" id="{3CB034FF-1964-4D8F-8AEA-AAF4465D9031}"/>
              </a:ext>
            </a:extLst>
          </p:cNvPr>
          <p:cNvPicPr>
            <a:picLocks noChangeAspect="1"/>
          </p:cNvPicPr>
          <p:nvPr/>
        </p:nvPicPr>
        <p:blipFill>
          <a:blip r:embed="rId9"/>
          <a:stretch>
            <a:fillRect/>
          </a:stretch>
        </p:blipFill>
        <p:spPr>
          <a:xfrm>
            <a:off x="4115295" y="5987211"/>
            <a:ext cx="451143" cy="396274"/>
          </a:xfrm>
          <a:prstGeom prst="rect">
            <a:avLst/>
          </a:prstGeom>
        </p:spPr>
      </p:pic>
      <p:pic>
        <p:nvPicPr>
          <p:cNvPr id="22" name="Paveikslėlis 21">
            <a:extLst>
              <a:ext uri="{FF2B5EF4-FFF2-40B4-BE49-F238E27FC236}">
                <a16:creationId xmlns:a16="http://schemas.microsoft.com/office/drawing/2014/main" id="{292DC3B6-85EB-4A88-B4EA-380FEAFE9E3F}"/>
              </a:ext>
            </a:extLst>
          </p:cNvPr>
          <p:cNvPicPr>
            <a:picLocks noChangeAspect="1"/>
          </p:cNvPicPr>
          <p:nvPr/>
        </p:nvPicPr>
        <p:blipFill>
          <a:blip r:embed="rId9"/>
          <a:stretch>
            <a:fillRect/>
          </a:stretch>
        </p:blipFill>
        <p:spPr>
          <a:xfrm>
            <a:off x="3011823" y="2369494"/>
            <a:ext cx="451143" cy="396274"/>
          </a:xfrm>
          <a:prstGeom prst="rect">
            <a:avLst/>
          </a:prstGeom>
        </p:spPr>
      </p:pic>
      <p:pic>
        <p:nvPicPr>
          <p:cNvPr id="23" name="Paveikslėlis 22">
            <a:extLst>
              <a:ext uri="{FF2B5EF4-FFF2-40B4-BE49-F238E27FC236}">
                <a16:creationId xmlns:a16="http://schemas.microsoft.com/office/drawing/2014/main" id="{0D4C36F2-7118-4FD1-BBC0-6F08113CCA41}"/>
              </a:ext>
            </a:extLst>
          </p:cNvPr>
          <p:cNvPicPr>
            <a:picLocks noChangeAspect="1"/>
          </p:cNvPicPr>
          <p:nvPr/>
        </p:nvPicPr>
        <p:blipFill>
          <a:blip r:embed="rId9"/>
          <a:stretch>
            <a:fillRect/>
          </a:stretch>
        </p:blipFill>
        <p:spPr>
          <a:xfrm>
            <a:off x="1978107" y="4007301"/>
            <a:ext cx="451143" cy="396274"/>
          </a:xfrm>
          <a:prstGeom prst="rect">
            <a:avLst/>
          </a:prstGeom>
        </p:spPr>
      </p:pic>
      <p:pic>
        <p:nvPicPr>
          <p:cNvPr id="24" name="Paveikslėlis 23">
            <a:extLst>
              <a:ext uri="{FF2B5EF4-FFF2-40B4-BE49-F238E27FC236}">
                <a16:creationId xmlns:a16="http://schemas.microsoft.com/office/drawing/2014/main" id="{A3CB950B-0DCB-45DB-809D-D929F3099674}"/>
              </a:ext>
            </a:extLst>
          </p:cNvPr>
          <p:cNvPicPr>
            <a:picLocks noChangeAspect="1"/>
          </p:cNvPicPr>
          <p:nvPr/>
        </p:nvPicPr>
        <p:blipFill>
          <a:blip r:embed="rId9"/>
          <a:stretch>
            <a:fillRect/>
          </a:stretch>
        </p:blipFill>
        <p:spPr>
          <a:xfrm>
            <a:off x="9322084" y="2742675"/>
            <a:ext cx="451143" cy="396274"/>
          </a:xfrm>
          <a:prstGeom prst="rect">
            <a:avLst/>
          </a:prstGeom>
        </p:spPr>
      </p:pic>
      <p:sp>
        <p:nvSpPr>
          <p:cNvPr id="25" name="Minčių burbulas: debesėlis 24">
            <a:extLst>
              <a:ext uri="{FF2B5EF4-FFF2-40B4-BE49-F238E27FC236}">
                <a16:creationId xmlns:a16="http://schemas.microsoft.com/office/drawing/2014/main" id="{BB8825A5-5767-432E-A953-B9E2E9F0F880}"/>
              </a:ext>
            </a:extLst>
          </p:cNvPr>
          <p:cNvSpPr/>
          <p:nvPr/>
        </p:nvSpPr>
        <p:spPr>
          <a:xfrm>
            <a:off x="4217603" y="1347524"/>
            <a:ext cx="1862671" cy="1336398"/>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accent2"/>
                </a:solidFill>
                <a:latin typeface="Comic Sans MS" panose="030F0702030302020204" pitchFamily="66" charset="0"/>
              </a:rPr>
              <a:t>A</a:t>
            </a:r>
            <a:r>
              <a:rPr lang="lt-LT" sz="1600" dirty="0" err="1">
                <a:solidFill>
                  <a:schemeClr val="accent2"/>
                </a:solidFill>
                <a:latin typeface="Comic Sans MS" panose="030F0702030302020204" pitchFamily="66" charset="0"/>
              </a:rPr>
              <a:t>čiū</a:t>
            </a:r>
            <a:r>
              <a:rPr lang="lt-LT" sz="1600" dirty="0">
                <a:solidFill>
                  <a:schemeClr val="accent2"/>
                </a:solidFill>
                <a:latin typeface="Comic Sans MS" panose="030F0702030302020204" pitchFamily="66" charset="0"/>
              </a:rPr>
              <a:t>  jums labai vaikai</a:t>
            </a:r>
            <a:r>
              <a:rPr lang="en-US" sz="1600" dirty="0">
                <a:solidFill>
                  <a:schemeClr val="accent2"/>
                </a:solidFill>
                <a:latin typeface="Comic Sans MS" panose="030F0702030302020204" pitchFamily="66" charset="0"/>
              </a:rPr>
              <a:t>!</a:t>
            </a:r>
            <a:r>
              <a:rPr lang="lt-LT" sz="1600" dirty="0">
                <a:solidFill>
                  <a:schemeClr val="accent2"/>
                </a:solidFill>
                <a:latin typeface="Comic Sans MS" panose="030F0702030302020204" pitchFamily="66" charset="0"/>
              </a:rPr>
              <a:t> </a:t>
            </a:r>
            <a:endParaRPr lang="en-US" sz="1600"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9560829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id="{32D12853-6E83-4562-877D-264E79AD5A19}"/>
              </a:ext>
            </a:extLst>
          </p:cNvPr>
          <p:cNvPicPr>
            <a:picLocks noGrp="1" noChangeAspect="1"/>
          </p:cNvPicPr>
          <p:nvPr>
            <p:ph idx="1"/>
          </p:nvPr>
        </p:nvPicPr>
        <p:blipFill>
          <a:blip r:embed="rId2"/>
          <a:stretch>
            <a:fillRect/>
          </a:stretch>
        </p:blipFill>
        <p:spPr>
          <a:xfrm>
            <a:off x="296382" y="1274164"/>
            <a:ext cx="3021720" cy="3488164"/>
          </a:xfrm>
          <a:prstGeom prst="rect">
            <a:avLst/>
          </a:prstGeom>
        </p:spPr>
      </p:pic>
      <p:pic>
        <p:nvPicPr>
          <p:cNvPr id="5" name="Paveikslėlis 4">
            <a:extLst>
              <a:ext uri="{FF2B5EF4-FFF2-40B4-BE49-F238E27FC236}">
                <a16:creationId xmlns:a16="http://schemas.microsoft.com/office/drawing/2014/main" id="{B4AA0A97-093E-4469-A92A-4F84285B5F2F}"/>
              </a:ext>
            </a:extLst>
          </p:cNvPr>
          <p:cNvPicPr>
            <a:picLocks noChangeAspect="1"/>
          </p:cNvPicPr>
          <p:nvPr/>
        </p:nvPicPr>
        <p:blipFill>
          <a:blip r:embed="rId3"/>
          <a:stretch>
            <a:fillRect/>
          </a:stretch>
        </p:blipFill>
        <p:spPr>
          <a:xfrm>
            <a:off x="172585" y="5375479"/>
            <a:ext cx="1627773" cy="1438781"/>
          </a:xfrm>
          <a:prstGeom prst="rect">
            <a:avLst/>
          </a:prstGeom>
        </p:spPr>
      </p:pic>
      <p:pic>
        <p:nvPicPr>
          <p:cNvPr id="6" name="Paveikslėlis 5">
            <a:extLst>
              <a:ext uri="{FF2B5EF4-FFF2-40B4-BE49-F238E27FC236}">
                <a16:creationId xmlns:a16="http://schemas.microsoft.com/office/drawing/2014/main" id="{E8487A4A-16E7-4ADB-AFF3-765132247A86}"/>
              </a:ext>
            </a:extLst>
          </p:cNvPr>
          <p:cNvPicPr>
            <a:picLocks noChangeAspect="1"/>
          </p:cNvPicPr>
          <p:nvPr/>
        </p:nvPicPr>
        <p:blipFill>
          <a:blip r:embed="rId4"/>
          <a:stretch>
            <a:fillRect/>
          </a:stretch>
        </p:blipFill>
        <p:spPr>
          <a:xfrm>
            <a:off x="6578105" y="4347718"/>
            <a:ext cx="1709890" cy="2268000"/>
          </a:xfrm>
          <a:prstGeom prst="rect">
            <a:avLst/>
          </a:prstGeom>
        </p:spPr>
      </p:pic>
      <p:pic>
        <p:nvPicPr>
          <p:cNvPr id="7" name="Paveikslėlis 6">
            <a:extLst>
              <a:ext uri="{FF2B5EF4-FFF2-40B4-BE49-F238E27FC236}">
                <a16:creationId xmlns:a16="http://schemas.microsoft.com/office/drawing/2014/main" id="{7D703EA3-C339-4C97-830C-A844FE331981}"/>
              </a:ext>
            </a:extLst>
          </p:cNvPr>
          <p:cNvPicPr>
            <a:picLocks noChangeAspect="1"/>
          </p:cNvPicPr>
          <p:nvPr/>
        </p:nvPicPr>
        <p:blipFill>
          <a:blip r:embed="rId5"/>
          <a:stretch>
            <a:fillRect/>
          </a:stretch>
        </p:blipFill>
        <p:spPr>
          <a:xfrm>
            <a:off x="2463157" y="283832"/>
            <a:ext cx="1709890" cy="1188824"/>
          </a:xfrm>
          <a:prstGeom prst="rect">
            <a:avLst/>
          </a:prstGeom>
        </p:spPr>
      </p:pic>
      <p:pic>
        <p:nvPicPr>
          <p:cNvPr id="8" name="Paveikslėlis 7">
            <a:extLst>
              <a:ext uri="{FF2B5EF4-FFF2-40B4-BE49-F238E27FC236}">
                <a16:creationId xmlns:a16="http://schemas.microsoft.com/office/drawing/2014/main" id="{C564E856-1F15-448D-8F24-475186AA38AF}"/>
              </a:ext>
            </a:extLst>
          </p:cNvPr>
          <p:cNvPicPr>
            <a:picLocks noChangeAspect="1"/>
          </p:cNvPicPr>
          <p:nvPr/>
        </p:nvPicPr>
        <p:blipFill>
          <a:blip r:embed="rId5"/>
          <a:stretch>
            <a:fillRect/>
          </a:stretch>
        </p:blipFill>
        <p:spPr>
          <a:xfrm>
            <a:off x="240434" y="481615"/>
            <a:ext cx="1566808" cy="792549"/>
          </a:xfrm>
          <a:prstGeom prst="rect">
            <a:avLst/>
          </a:prstGeom>
        </p:spPr>
      </p:pic>
      <p:pic>
        <p:nvPicPr>
          <p:cNvPr id="9" name="Paveikslėlis 8">
            <a:extLst>
              <a:ext uri="{FF2B5EF4-FFF2-40B4-BE49-F238E27FC236}">
                <a16:creationId xmlns:a16="http://schemas.microsoft.com/office/drawing/2014/main" id="{9054DAE2-65C1-4BE2-A9C2-1A19828ABDE4}"/>
              </a:ext>
            </a:extLst>
          </p:cNvPr>
          <p:cNvPicPr>
            <a:picLocks noChangeAspect="1"/>
          </p:cNvPicPr>
          <p:nvPr/>
        </p:nvPicPr>
        <p:blipFill>
          <a:blip r:embed="rId5"/>
          <a:stretch>
            <a:fillRect/>
          </a:stretch>
        </p:blipFill>
        <p:spPr>
          <a:xfrm>
            <a:off x="4638247" y="272107"/>
            <a:ext cx="1566808" cy="792549"/>
          </a:xfrm>
          <a:prstGeom prst="rect">
            <a:avLst/>
          </a:prstGeom>
        </p:spPr>
      </p:pic>
      <p:pic>
        <p:nvPicPr>
          <p:cNvPr id="10" name="Paveikslėlis 9">
            <a:extLst>
              <a:ext uri="{FF2B5EF4-FFF2-40B4-BE49-F238E27FC236}">
                <a16:creationId xmlns:a16="http://schemas.microsoft.com/office/drawing/2014/main" id="{2DAC1B0E-EA57-4E49-8814-2631D3AF5057}"/>
              </a:ext>
            </a:extLst>
          </p:cNvPr>
          <p:cNvPicPr>
            <a:picLocks noChangeAspect="1"/>
          </p:cNvPicPr>
          <p:nvPr/>
        </p:nvPicPr>
        <p:blipFill>
          <a:blip r:embed="rId6"/>
          <a:stretch>
            <a:fillRect/>
          </a:stretch>
        </p:blipFill>
        <p:spPr>
          <a:xfrm>
            <a:off x="6526262" y="272107"/>
            <a:ext cx="1268078" cy="1335140"/>
          </a:xfrm>
          <a:prstGeom prst="rect">
            <a:avLst/>
          </a:prstGeom>
        </p:spPr>
      </p:pic>
      <p:pic>
        <p:nvPicPr>
          <p:cNvPr id="11" name="Paveikslėlis 10">
            <a:extLst>
              <a:ext uri="{FF2B5EF4-FFF2-40B4-BE49-F238E27FC236}">
                <a16:creationId xmlns:a16="http://schemas.microsoft.com/office/drawing/2014/main" id="{C9D73476-3A6F-4A0A-A657-91214B2CCEE7}"/>
              </a:ext>
            </a:extLst>
          </p:cNvPr>
          <p:cNvPicPr>
            <a:picLocks noChangeAspect="1"/>
          </p:cNvPicPr>
          <p:nvPr/>
        </p:nvPicPr>
        <p:blipFill>
          <a:blip r:embed="rId3"/>
          <a:stretch>
            <a:fillRect/>
          </a:stretch>
        </p:blipFill>
        <p:spPr>
          <a:xfrm>
            <a:off x="8060013" y="1990219"/>
            <a:ext cx="1627773" cy="1438781"/>
          </a:xfrm>
          <a:prstGeom prst="rect">
            <a:avLst/>
          </a:prstGeom>
        </p:spPr>
      </p:pic>
      <p:pic>
        <p:nvPicPr>
          <p:cNvPr id="12" name="Paveikslėlis 11">
            <a:extLst>
              <a:ext uri="{FF2B5EF4-FFF2-40B4-BE49-F238E27FC236}">
                <a16:creationId xmlns:a16="http://schemas.microsoft.com/office/drawing/2014/main" id="{9A5721EA-F88A-43BD-AB77-AB1AD4C244D9}"/>
              </a:ext>
            </a:extLst>
          </p:cNvPr>
          <p:cNvPicPr>
            <a:picLocks noChangeAspect="1"/>
          </p:cNvPicPr>
          <p:nvPr/>
        </p:nvPicPr>
        <p:blipFill>
          <a:blip r:embed="rId7"/>
          <a:stretch>
            <a:fillRect/>
          </a:stretch>
        </p:blipFill>
        <p:spPr>
          <a:xfrm>
            <a:off x="6091003" y="2345675"/>
            <a:ext cx="1749704" cy="1767993"/>
          </a:xfrm>
          <a:prstGeom prst="rect">
            <a:avLst/>
          </a:prstGeom>
        </p:spPr>
      </p:pic>
      <p:pic>
        <p:nvPicPr>
          <p:cNvPr id="13" name="Paveikslėlis 12">
            <a:extLst>
              <a:ext uri="{FF2B5EF4-FFF2-40B4-BE49-F238E27FC236}">
                <a16:creationId xmlns:a16="http://schemas.microsoft.com/office/drawing/2014/main" id="{15FFE2B7-D57B-4019-8C59-28D76773D37A}"/>
              </a:ext>
            </a:extLst>
          </p:cNvPr>
          <p:cNvPicPr>
            <a:picLocks noChangeAspect="1"/>
          </p:cNvPicPr>
          <p:nvPr/>
        </p:nvPicPr>
        <p:blipFill>
          <a:blip r:embed="rId8"/>
          <a:stretch>
            <a:fillRect/>
          </a:stretch>
        </p:blipFill>
        <p:spPr>
          <a:xfrm>
            <a:off x="5098579" y="5023107"/>
            <a:ext cx="1450974" cy="1798476"/>
          </a:xfrm>
          <a:prstGeom prst="rect">
            <a:avLst/>
          </a:prstGeom>
        </p:spPr>
      </p:pic>
      <p:pic>
        <p:nvPicPr>
          <p:cNvPr id="14" name="Paveikslėlis 13">
            <a:extLst>
              <a:ext uri="{FF2B5EF4-FFF2-40B4-BE49-F238E27FC236}">
                <a16:creationId xmlns:a16="http://schemas.microsoft.com/office/drawing/2014/main" id="{8D362A78-3BD6-4248-908A-008464D173F2}"/>
              </a:ext>
            </a:extLst>
          </p:cNvPr>
          <p:cNvPicPr>
            <a:picLocks noChangeAspect="1"/>
          </p:cNvPicPr>
          <p:nvPr/>
        </p:nvPicPr>
        <p:blipFill>
          <a:blip r:embed="rId9"/>
          <a:stretch>
            <a:fillRect/>
          </a:stretch>
        </p:blipFill>
        <p:spPr>
          <a:xfrm>
            <a:off x="1863190" y="4626497"/>
            <a:ext cx="810000" cy="1116000"/>
          </a:xfrm>
          <a:prstGeom prst="rect">
            <a:avLst/>
          </a:prstGeom>
        </p:spPr>
      </p:pic>
      <p:pic>
        <p:nvPicPr>
          <p:cNvPr id="15" name="Paveikslėlis 14">
            <a:extLst>
              <a:ext uri="{FF2B5EF4-FFF2-40B4-BE49-F238E27FC236}">
                <a16:creationId xmlns:a16="http://schemas.microsoft.com/office/drawing/2014/main" id="{DC2B6DBB-FE34-429E-8B72-0A0E1B28D6F3}"/>
              </a:ext>
            </a:extLst>
          </p:cNvPr>
          <p:cNvPicPr>
            <a:picLocks noChangeAspect="1"/>
          </p:cNvPicPr>
          <p:nvPr/>
        </p:nvPicPr>
        <p:blipFill>
          <a:blip r:embed="rId10"/>
          <a:stretch>
            <a:fillRect/>
          </a:stretch>
        </p:blipFill>
        <p:spPr>
          <a:xfrm>
            <a:off x="8498962" y="3896621"/>
            <a:ext cx="749873" cy="865707"/>
          </a:xfrm>
          <a:prstGeom prst="rect">
            <a:avLst/>
          </a:prstGeom>
        </p:spPr>
      </p:pic>
      <p:pic>
        <p:nvPicPr>
          <p:cNvPr id="16" name="Paveikslėlis 15">
            <a:extLst>
              <a:ext uri="{FF2B5EF4-FFF2-40B4-BE49-F238E27FC236}">
                <a16:creationId xmlns:a16="http://schemas.microsoft.com/office/drawing/2014/main" id="{C51E03DF-D165-4E08-AD08-AC49B009A7FE}"/>
              </a:ext>
            </a:extLst>
          </p:cNvPr>
          <p:cNvPicPr>
            <a:picLocks noChangeAspect="1"/>
          </p:cNvPicPr>
          <p:nvPr/>
        </p:nvPicPr>
        <p:blipFill>
          <a:blip r:embed="rId10"/>
          <a:stretch>
            <a:fillRect/>
          </a:stretch>
        </p:blipFill>
        <p:spPr>
          <a:xfrm>
            <a:off x="7639440" y="3429000"/>
            <a:ext cx="530113" cy="612000"/>
          </a:xfrm>
          <a:prstGeom prst="rect">
            <a:avLst/>
          </a:prstGeom>
        </p:spPr>
      </p:pic>
      <p:sp>
        <p:nvSpPr>
          <p:cNvPr id="18" name="Minčių burbulas: debesėlis 17">
            <a:extLst>
              <a:ext uri="{FF2B5EF4-FFF2-40B4-BE49-F238E27FC236}">
                <a16:creationId xmlns:a16="http://schemas.microsoft.com/office/drawing/2014/main" id="{CC512CD7-9977-40C4-BB60-70E304598A0B}"/>
              </a:ext>
            </a:extLst>
          </p:cNvPr>
          <p:cNvSpPr/>
          <p:nvPr/>
        </p:nvSpPr>
        <p:spPr>
          <a:xfrm flipH="1">
            <a:off x="2882909" y="2593298"/>
            <a:ext cx="3353831" cy="22680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chemeClr val="accent2"/>
                </a:solidFill>
                <a:latin typeface="Comic Sans MS" panose="030F0702030302020204" pitchFamily="66" charset="0"/>
              </a:rPr>
              <a:t>Daba</a:t>
            </a:r>
            <a:r>
              <a:rPr lang="lt-LT" sz="1600" dirty="0">
                <a:solidFill>
                  <a:schemeClr val="accent2"/>
                </a:solidFill>
                <a:latin typeface="Comic Sans MS" panose="030F0702030302020204" pitchFamily="66" charset="0"/>
              </a:rPr>
              <a:t>r</a:t>
            </a:r>
            <a:r>
              <a:rPr lang="en-US" sz="1600" dirty="0">
                <a:solidFill>
                  <a:schemeClr val="accent2"/>
                </a:solidFill>
                <a:latin typeface="Comic Sans MS" panose="030F0702030302020204" pitchFamily="66" charset="0"/>
              </a:rPr>
              <a:t> </a:t>
            </a:r>
            <a:r>
              <a:rPr lang="lt-LT" sz="1600" dirty="0">
                <a:solidFill>
                  <a:schemeClr val="accent2"/>
                </a:solidFill>
                <a:latin typeface="Comic Sans MS" panose="030F0702030302020204" pitchFamily="66" charset="0"/>
              </a:rPr>
              <a:t> </a:t>
            </a:r>
            <a:r>
              <a:rPr lang="en-US" sz="1600" dirty="0" err="1">
                <a:solidFill>
                  <a:schemeClr val="accent2"/>
                </a:solidFill>
                <a:latin typeface="Comic Sans MS" panose="030F0702030302020204" pitchFamily="66" charset="0"/>
              </a:rPr>
              <a:t>jau</a:t>
            </a:r>
            <a:r>
              <a:rPr lang="en-US" sz="1600" dirty="0">
                <a:solidFill>
                  <a:schemeClr val="accent2"/>
                </a:solidFill>
                <a:latin typeface="Comic Sans MS" panose="030F0702030302020204" pitchFamily="66" charset="0"/>
              </a:rPr>
              <a:t> </a:t>
            </a:r>
            <a:r>
              <a:rPr lang="lt-LT" sz="1600" dirty="0">
                <a:solidFill>
                  <a:schemeClr val="accent2"/>
                </a:solidFill>
                <a:latin typeface="Comic Sans MS" panose="030F0702030302020204" pitchFamily="66" charset="0"/>
              </a:rPr>
              <a:t> čia gražu, nes aplink labai švaru.</a:t>
            </a:r>
          </a:p>
          <a:p>
            <a:pPr algn="ctr"/>
            <a:r>
              <a:rPr lang="lt-LT" sz="1600" dirty="0">
                <a:solidFill>
                  <a:schemeClr val="accent2"/>
                </a:solidFill>
                <a:latin typeface="Comic Sans MS" panose="030F0702030302020204" pitchFamily="66" charset="0"/>
              </a:rPr>
              <a:t>O jei švari aplinka- tai gera visų sveikata</a:t>
            </a:r>
            <a:r>
              <a:rPr lang="lt-LT" sz="1600" dirty="0">
                <a:latin typeface="Comic Sans MS" panose="030F0702030302020204" pitchFamily="66" charset="0"/>
              </a:rPr>
              <a:t>.</a:t>
            </a:r>
            <a:endParaRPr lang="en-US" sz="1600" dirty="0">
              <a:latin typeface="Comic Sans MS" panose="030F0702030302020204" pitchFamily="66" charset="0"/>
            </a:endParaRPr>
          </a:p>
        </p:txBody>
      </p:sp>
      <p:pic>
        <p:nvPicPr>
          <p:cNvPr id="19" name="Paveikslėlis 18">
            <a:extLst>
              <a:ext uri="{FF2B5EF4-FFF2-40B4-BE49-F238E27FC236}">
                <a16:creationId xmlns:a16="http://schemas.microsoft.com/office/drawing/2014/main" id="{6BA56B4C-B5D3-4CF8-B2D1-8D7EEF19ECEB}"/>
              </a:ext>
            </a:extLst>
          </p:cNvPr>
          <p:cNvPicPr>
            <a:picLocks noChangeAspect="1"/>
          </p:cNvPicPr>
          <p:nvPr/>
        </p:nvPicPr>
        <p:blipFill>
          <a:blip r:embed="rId11"/>
          <a:stretch>
            <a:fillRect/>
          </a:stretch>
        </p:blipFill>
        <p:spPr>
          <a:xfrm>
            <a:off x="2326282" y="6102027"/>
            <a:ext cx="451143" cy="396274"/>
          </a:xfrm>
          <a:prstGeom prst="rect">
            <a:avLst/>
          </a:prstGeom>
        </p:spPr>
      </p:pic>
      <p:pic>
        <p:nvPicPr>
          <p:cNvPr id="20" name="Paveikslėlis 19">
            <a:extLst>
              <a:ext uri="{FF2B5EF4-FFF2-40B4-BE49-F238E27FC236}">
                <a16:creationId xmlns:a16="http://schemas.microsoft.com/office/drawing/2014/main" id="{534F0D40-7720-4BC8-81B8-7DC3EE4DC6CD}"/>
              </a:ext>
            </a:extLst>
          </p:cNvPr>
          <p:cNvPicPr>
            <a:picLocks noChangeAspect="1"/>
          </p:cNvPicPr>
          <p:nvPr/>
        </p:nvPicPr>
        <p:blipFill>
          <a:blip r:embed="rId11"/>
          <a:stretch>
            <a:fillRect/>
          </a:stretch>
        </p:blipFill>
        <p:spPr>
          <a:xfrm>
            <a:off x="3269040" y="4838692"/>
            <a:ext cx="451143" cy="396274"/>
          </a:xfrm>
          <a:prstGeom prst="rect">
            <a:avLst/>
          </a:prstGeom>
        </p:spPr>
      </p:pic>
      <p:pic>
        <p:nvPicPr>
          <p:cNvPr id="21" name="Paveikslėlis 20">
            <a:extLst>
              <a:ext uri="{FF2B5EF4-FFF2-40B4-BE49-F238E27FC236}">
                <a16:creationId xmlns:a16="http://schemas.microsoft.com/office/drawing/2014/main" id="{40891B53-6E1B-460A-8061-350733B2BB6F}"/>
              </a:ext>
            </a:extLst>
          </p:cNvPr>
          <p:cNvPicPr>
            <a:picLocks noChangeAspect="1"/>
          </p:cNvPicPr>
          <p:nvPr/>
        </p:nvPicPr>
        <p:blipFill>
          <a:blip r:embed="rId11"/>
          <a:stretch>
            <a:fillRect/>
          </a:stretch>
        </p:blipFill>
        <p:spPr>
          <a:xfrm>
            <a:off x="4334252" y="5357466"/>
            <a:ext cx="451143" cy="396274"/>
          </a:xfrm>
          <a:prstGeom prst="rect">
            <a:avLst/>
          </a:prstGeom>
        </p:spPr>
      </p:pic>
      <p:pic>
        <p:nvPicPr>
          <p:cNvPr id="22" name="Paveikslėlis 21">
            <a:extLst>
              <a:ext uri="{FF2B5EF4-FFF2-40B4-BE49-F238E27FC236}">
                <a16:creationId xmlns:a16="http://schemas.microsoft.com/office/drawing/2014/main" id="{B073FD7C-8F00-4AFB-AA4C-ECDB3604E13B}"/>
              </a:ext>
            </a:extLst>
          </p:cNvPr>
          <p:cNvPicPr>
            <a:picLocks noChangeAspect="1"/>
          </p:cNvPicPr>
          <p:nvPr/>
        </p:nvPicPr>
        <p:blipFill>
          <a:blip r:embed="rId11"/>
          <a:stretch>
            <a:fillRect/>
          </a:stretch>
        </p:blipFill>
        <p:spPr>
          <a:xfrm>
            <a:off x="2326282" y="3672556"/>
            <a:ext cx="451143" cy="396274"/>
          </a:xfrm>
          <a:prstGeom prst="rect">
            <a:avLst/>
          </a:prstGeom>
        </p:spPr>
      </p:pic>
      <p:pic>
        <p:nvPicPr>
          <p:cNvPr id="23" name="Paveikslėlis 22">
            <a:extLst>
              <a:ext uri="{FF2B5EF4-FFF2-40B4-BE49-F238E27FC236}">
                <a16:creationId xmlns:a16="http://schemas.microsoft.com/office/drawing/2014/main" id="{B5A84864-E145-468D-9F3B-93D8579F9243}"/>
              </a:ext>
            </a:extLst>
          </p:cNvPr>
          <p:cNvPicPr>
            <a:picLocks noChangeAspect="1"/>
          </p:cNvPicPr>
          <p:nvPr/>
        </p:nvPicPr>
        <p:blipFill>
          <a:blip r:embed="rId11"/>
          <a:stretch>
            <a:fillRect/>
          </a:stretch>
        </p:blipFill>
        <p:spPr>
          <a:xfrm>
            <a:off x="6220887" y="4397864"/>
            <a:ext cx="451143" cy="396274"/>
          </a:xfrm>
          <a:prstGeom prst="rect">
            <a:avLst/>
          </a:prstGeom>
        </p:spPr>
      </p:pic>
      <p:pic>
        <p:nvPicPr>
          <p:cNvPr id="24" name="Paveikslėlis 23">
            <a:extLst>
              <a:ext uri="{FF2B5EF4-FFF2-40B4-BE49-F238E27FC236}">
                <a16:creationId xmlns:a16="http://schemas.microsoft.com/office/drawing/2014/main" id="{EAF8019A-6D7F-440F-A728-3AAD31D84184}"/>
              </a:ext>
            </a:extLst>
          </p:cNvPr>
          <p:cNvPicPr>
            <a:picLocks noChangeAspect="1"/>
          </p:cNvPicPr>
          <p:nvPr/>
        </p:nvPicPr>
        <p:blipFill>
          <a:blip r:embed="rId11"/>
          <a:stretch>
            <a:fillRect/>
          </a:stretch>
        </p:blipFill>
        <p:spPr>
          <a:xfrm>
            <a:off x="8513407" y="5067739"/>
            <a:ext cx="451143" cy="396274"/>
          </a:xfrm>
          <a:prstGeom prst="rect">
            <a:avLst/>
          </a:prstGeom>
        </p:spPr>
      </p:pic>
      <p:pic>
        <p:nvPicPr>
          <p:cNvPr id="25" name="Paveikslėlis 24">
            <a:extLst>
              <a:ext uri="{FF2B5EF4-FFF2-40B4-BE49-F238E27FC236}">
                <a16:creationId xmlns:a16="http://schemas.microsoft.com/office/drawing/2014/main" id="{8E7298F3-5F70-4247-AE98-1834CC9EB406}"/>
              </a:ext>
            </a:extLst>
          </p:cNvPr>
          <p:cNvPicPr>
            <a:picLocks noChangeAspect="1"/>
          </p:cNvPicPr>
          <p:nvPr/>
        </p:nvPicPr>
        <p:blipFill>
          <a:blip r:embed="rId11"/>
          <a:stretch>
            <a:fillRect/>
          </a:stretch>
        </p:blipFill>
        <p:spPr>
          <a:xfrm>
            <a:off x="9346681" y="3331024"/>
            <a:ext cx="451143" cy="396274"/>
          </a:xfrm>
          <a:prstGeom prst="rect">
            <a:avLst/>
          </a:prstGeom>
        </p:spPr>
      </p:pic>
      <p:pic>
        <p:nvPicPr>
          <p:cNvPr id="26" name="Paveikslėlis 25">
            <a:extLst>
              <a:ext uri="{FF2B5EF4-FFF2-40B4-BE49-F238E27FC236}">
                <a16:creationId xmlns:a16="http://schemas.microsoft.com/office/drawing/2014/main" id="{80A047CB-D3D2-45E5-A487-7777CE16ECC3}"/>
              </a:ext>
            </a:extLst>
          </p:cNvPr>
          <p:cNvPicPr>
            <a:picLocks noChangeAspect="1"/>
          </p:cNvPicPr>
          <p:nvPr/>
        </p:nvPicPr>
        <p:blipFill>
          <a:blip r:embed="rId11"/>
          <a:stretch>
            <a:fillRect/>
          </a:stretch>
        </p:blipFill>
        <p:spPr>
          <a:xfrm>
            <a:off x="5639860" y="2147538"/>
            <a:ext cx="451143" cy="396274"/>
          </a:xfrm>
          <a:prstGeom prst="rect">
            <a:avLst/>
          </a:prstGeom>
        </p:spPr>
      </p:pic>
      <p:pic>
        <p:nvPicPr>
          <p:cNvPr id="27" name="Paveikslėlis 26">
            <a:extLst>
              <a:ext uri="{FF2B5EF4-FFF2-40B4-BE49-F238E27FC236}">
                <a16:creationId xmlns:a16="http://schemas.microsoft.com/office/drawing/2014/main" id="{DB3BE8A3-9697-4C51-86FA-1481659DBD85}"/>
              </a:ext>
            </a:extLst>
          </p:cNvPr>
          <p:cNvPicPr>
            <a:picLocks noChangeAspect="1"/>
          </p:cNvPicPr>
          <p:nvPr/>
        </p:nvPicPr>
        <p:blipFill>
          <a:blip r:embed="rId11"/>
          <a:stretch>
            <a:fillRect/>
          </a:stretch>
        </p:blipFill>
        <p:spPr>
          <a:xfrm>
            <a:off x="296382" y="4080073"/>
            <a:ext cx="451143" cy="396274"/>
          </a:xfrm>
          <a:prstGeom prst="rect">
            <a:avLst/>
          </a:prstGeom>
        </p:spPr>
      </p:pic>
      <p:pic>
        <p:nvPicPr>
          <p:cNvPr id="28" name="Paveikslėlis 27">
            <a:extLst>
              <a:ext uri="{FF2B5EF4-FFF2-40B4-BE49-F238E27FC236}">
                <a16:creationId xmlns:a16="http://schemas.microsoft.com/office/drawing/2014/main" id="{2A93A67C-2778-4ACD-9833-DF14D4A45640}"/>
              </a:ext>
            </a:extLst>
          </p:cNvPr>
          <p:cNvPicPr>
            <a:picLocks noChangeAspect="1"/>
          </p:cNvPicPr>
          <p:nvPr/>
        </p:nvPicPr>
        <p:blipFill>
          <a:blip r:embed="rId11"/>
          <a:stretch>
            <a:fillRect/>
          </a:stretch>
        </p:blipFill>
        <p:spPr>
          <a:xfrm>
            <a:off x="3829272" y="6042483"/>
            <a:ext cx="451143" cy="396274"/>
          </a:xfrm>
          <a:prstGeom prst="rect">
            <a:avLst/>
          </a:prstGeom>
        </p:spPr>
      </p:pic>
      <p:pic>
        <p:nvPicPr>
          <p:cNvPr id="29" name="Paveikslėlis 28">
            <a:extLst>
              <a:ext uri="{FF2B5EF4-FFF2-40B4-BE49-F238E27FC236}">
                <a16:creationId xmlns:a16="http://schemas.microsoft.com/office/drawing/2014/main" id="{313318F0-F22F-4F85-A35B-E3795FAFAC58}"/>
              </a:ext>
            </a:extLst>
          </p:cNvPr>
          <p:cNvPicPr>
            <a:picLocks noChangeAspect="1"/>
          </p:cNvPicPr>
          <p:nvPr/>
        </p:nvPicPr>
        <p:blipFill>
          <a:blip r:embed="rId7"/>
          <a:stretch>
            <a:fillRect/>
          </a:stretch>
        </p:blipFill>
        <p:spPr>
          <a:xfrm>
            <a:off x="3991534" y="1405298"/>
            <a:ext cx="1175708" cy="1188000"/>
          </a:xfrm>
          <a:prstGeom prst="rect">
            <a:avLst/>
          </a:prstGeom>
        </p:spPr>
      </p:pic>
      <p:pic>
        <p:nvPicPr>
          <p:cNvPr id="30" name="Paveikslėlis 29">
            <a:extLst>
              <a:ext uri="{FF2B5EF4-FFF2-40B4-BE49-F238E27FC236}">
                <a16:creationId xmlns:a16="http://schemas.microsoft.com/office/drawing/2014/main" id="{9BF83EBD-FF76-4037-B372-9077DBF30B6B}"/>
              </a:ext>
            </a:extLst>
          </p:cNvPr>
          <p:cNvPicPr>
            <a:picLocks noChangeAspect="1"/>
          </p:cNvPicPr>
          <p:nvPr/>
        </p:nvPicPr>
        <p:blipFill>
          <a:blip r:embed="rId5"/>
          <a:stretch>
            <a:fillRect/>
          </a:stretch>
        </p:blipFill>
        <p:spPr>
          <a:xfrm>
            <a:off x="7983497" y="997712"/>
            <a:ext cx="1566808" cy="792549"/>
          </a:xfrm>
          <a:prstGeom prst="rect">
            <a:avLst/>
          </a:prstGeom>
        </p:spPr>
      </p:pic>
      <p:pic>
        <p:nvPicPr>
          <p:cNvPr id="31" name="Paveikslėlis 30">
            <a:extLst>
              <a:ext uri="{FF2B5EF4-FFF2-40B4-BE49-F238E27FC236}">
                <a16:creationId xmlns:a16="http://schemas.microsoft.com/office/drawing/2014/main" id="{11649DED-4238-4455-9961-830A0ED5A300}"/>
              </a:ext>
            </a:extLst>
          </p:cNvPr>
          <p:cNvPicPr>
            <a:picLocks noChangeAspect="1"/>
          </p:cNvPicPr>
          <p:nvPr/>
        </p:nvPicPr>
        <p:blipFill>
          <a:blip r:embed="rId11"/>
          <a:stretch>
            <a:fillRect/>
          </a:stretch>
        </p:blipFill>
        <p:spPr>
          <a:xfrm>
            <a:off x="912931" y="4774242"/>
            <a:ext cx="451143" cy="396274"/>
          </a:xfrm>
          <a:prstGeom prst="rect">
            <a:avLst/>
          </a:prstGeom>
        </p:spPr>
      </p:pic>
      <p:pic>
        <p:nvPicPr>
          <p:cNvPr id="32" name="Paveikslėlis 31">
            <a:extLst>
              <a:ext uri="{FF2B5EF4-FFF2-40B4-BE49-F238E27FC236}">
                <a16:creationId xmlns:a16="http://schemas.microsoft.com/office/drawing/2014/main" id="{89121EA9-067A-45D3-98DC-DBC9299A64A5}"/>
              </a:ext>
            </a:extLst>
          </p:cNvPr>
          <p:cNvPicPr>
            <a:picLocks noChangeAspect="1"/>
          </p:cNvPicPr>
          <p:nvPr/>
        </p:nvPicPr>
        <p:blipFill>
          <a:blip r:embed="rId3"/>
          <a:stretch>
            <a:fillRect/>
          </a:stretch>
        </p:blipFill>
        <p:spPr>
          <a:xfrm>
            <a:off x="172585" y="5372524"/>
            <a:ext cx="1627773" cy="1438781"/>
          </a:xfrm>
          <a:prstGeom prst="rect">
            <a:avLst/>
          </a:prstGeom>
        </p:spPr>
      </p:pic>
    </p:spTree>
    <p:extLst>
      <p:ext uri="{BB962C8B-B14F-4D97-AF65-F5344CB8AC3E}">
        <p14:creationId xmlns:p14="http://schemas.microsoft.com/office/powerpoint/2010/main" val="7738626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DD3969C1-A50B-4EB4-90E2-DC39D6D1FDB6}"/>
              </a:ext>
            </a:extLst>
          </p:cNvPr>
          <p:cNvPicPr>
            <a:picLocks noGrp="1" noChangeAspect="1"/>
          </p:cNvPicPr>
          <p:nvPr>
            <p:ph sz="half" idx="1"/>
          </p:nvPr>
        </p:nvPicPr>
        <p:blipFill rotWithShape="1">
          <a:blip r:embed="rId2"/>
          <a:srcRect b="7831"/>
          <a:stretch/>
        </p:blipFill>
        <p:spPr>
          <a:xfrm>
            <a:off x="423030" y="2881374"/>
            <a:ext cx="3159125" cy="3144671"/>
          </a:xfrm>
          <a:prstGeom prst="rect">
            <a:avLst/>
          </a:prstGeom>
        </p:spPr>
      </p:pic>
      <p:sp>
        <p:nvSpPr>
          <p:cNvPr id="4" name="Turinio vietos rezervavimo ženklas 3">
            <a:extLst>
              <a:ext uri="{FF2B5EF4-FFF2-40B4-BE49-F238E27FC236}">
                <a16:creationId xmlns:a16="http://schemas.microsoft.com/office/drawing/2014/main" id="{0E4C4B04-1605-4C1F-8A37-B2A46A6A8BE0}"/>
              </a:ext>
            </a:extLst>
          </p:cNvPr>
          <p:cNvSpPr>
            <a:spLocks noGrp="1"/>
          </p:cNvSpPr>
          <p:nvPr>
            <p:ph sz="half" idx="2"/>
          </p:nvPr>
        </p:nvSpPr>
        <p:spPr>
          <a:xfrm>
            <a:off x="4302177" y="929391"/>
            <a:ext cx="4971827" cy="5606320"/>
          </a:xfrm>
        </p:spPr>
        <p:txBody>
          <a:bodyPr>
            <a:normAutofit/>
          </a:bodyPr>
          <a:lstStyle/>
          <a:p>
            <a:pPr marL="0" indent="0" algn="just">
              <a:buNone/>
            </a:pPr>
            <a:r>
              <a:rPr lang="en-US" sz="2400" dirty="0">
                <a:solidFill>
                  <a:schemeClr val="accent2"/>
                </a:solidFill>
                <a:latin typeface="Comic Sans MS" panose="030F0702030302020204" pitchFamily="66" charset="0"/>
              </a:rPr>
              <a:t>	</a:t>
            </a:r>
            <a:r>
              <a:rPr lang="lt-LT" sz="2400" dirty="0">
                <a:solidFill>
                  <a:schemeClr val="accent2"/>
                </a:solidFill>
                <a:latin typeface="Comic Sans MS" panose="030F0702030302020204" pitchFamily="66" charset="0"/>
              </a:rPr>
              <a:t>Aš – Žemė. Myliu žmogų ir jo darbščias rankas. Patinka man jo jėga ir protas. Juk žmogus stato dangoraižius ir užtvankas, tiesia kelius, geležinkelius ir užkariauja kosmosą.</a:t>
            </a:r>
          </a:p>
          <a:p>
            <a:pPr marL="0" indent="0" algn="just">
              <a:buNone/>
            </a:pPr>
            <a:r>
              <a:rPr lang="lt-LT" sz="2400" dirty="0">
                <a:solidFill>
                  <a:schemeClr val="accent2"/>
                </a:solidFill>
                <a:latin typeface="Comic Sans MS" panose="030F0702030302020204" pitchFamily="66" charset="0"/>
              </a:rPr>
              <a:t>	Tačiau tas pats žmogus kerta girią ir teršia miškus šiukšlėmis. Degina sausą žolę ir išmargina jūrą naftos dėmėmis.</a:t>
            </a:r>
          </a:p>
          <a:p>
            <a:pPr marL="0" indent="0" algn="just">
              <a:buNone/>
            </a:pPr>
            <a:r>
              <a:rPr lang="lt-LT" sz="2400" dirty="0">
                <a:solidFill>
                  <a:schemeClr val="accent2"/>
                </a:solidFill>
                <a:latin typeface="Comic Sans MS" panose="030F0702030302020204" pitchFamily="66" charset="0"/>
              </a:rPr>
              <a:t>	Žmogau, išsaugok mane ateinančioms kartoms</a:t>
            </a:r>
            <a:r>
              <a:rPr lang="en-US" sz="2400" dirty="0">
                <a:solidFill>
                  <a:schemeClr val="accent2"/>
                </a:solidFill>
                <a:latin typeface="Comic Sans MS" panose="030F0702030302020204" pitchFamily="66" charset="0"/>
              </a:rPr>
              <a:t>!</a:t>
            </a:r>
          </a:p>
        </p:txBody>
      </p:sp>
      <p:sp>
        <p:nvSpPr>
          <p:cNvPr id="6" name="Minčių burbulas: debesėlis 5">
            <a:extLst>
              <a:ext uri="{FF2B5EF4-FFF2-40B4-BE49-F238E27FC236}">
                <a16:creationId xmlns:a16="http://schemas.microsoft.com/office/drawing/2014/main" id="{CCC4978B-436C-41A5-8441-654B6B269EA5}"/>
              </a:ext>
            </a:extLst>
          </p:cNvPr>
          <p:cNvSpPr/>
          <p:nvPr/>
        </p:nvSpPr>
        <p:spPr>
          <a:xfrm>
            <a:off x="944380" y="599607"/>
            <a:ext cx="2923082" cy="1918741"/>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chemeClr val="accent2"/>
                </a:solidFill>
                <a:latin typeface="Comic Sans MS" panose="030F0702030302020204" pitchFamily="66" charset="0"/>
              </a:rPr>
              <a:t>A</a:t>
            </a:r>
            <a:r>
              <a:rPr lang="lt-LT" sz="1600" dirty="0">
                <a:solidFill>
                  <a:schemeClr val="accent2"/>
                </a:solidFill>
                <a:latin typeface="Comic Sans MS" panose="030F0702030302020204" pitchFamily="66" charset="0"/>
              </a:rPr>
              <a:t>š -  Žemė</a:t>
            </a:r>
            <a:r>
              <a:rPr lang="en-US" sz="1600" dirty="0">
                <a:solidFill>
                  <a:schemeClr val="accent2"/>
                </a:solidFill>
                <a:latin typeface="Comic Sans MS" panose="030F0702030302020204" pitchFamily="66" charset="0"/>
              </a:rPr>
              <a:t>!</a:t>
            </a:r>
            <a:r>
              <a:rPr lang="lt-LT" sz="1600" dirty="0">
                <a:solidFill>
                  <a:schemeClr val="accent2"/>
                </a:solidFill>
                <a:latin typeface="Comic Sans MS" panose="030F0702030302020204" pitchFamily="66" charset="0"/>
              </a:rPr>
              <a:t> Noriu jums perskaityti savo prašymą.</a:t>
            </a:r>
            <a:endParaRPr lang="en-US" sz="1600"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4721618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id="{F4A57B51-F8C3-49D5-BCED-9104338F40FC}"/>
              </a:ext>
            </a:extLst>
          </p:cNvPr>
          <p:cNvPicPr>
            <a:picLocks noGrp="1" noChangeAspect="1"/>
          </p:cNvPicPr>
          <p:nvPr>
            <p:ph idx="1"/>
          </p:nvPr>
        </p:nvPicPr>
        <p:blipFill>
          <a:blip r:embed="rId2"/>
          <a:stretch>
            <a:fillRect/>
          </a:stretch>
        </p:blipFill>
        <p:spPr>
          <a:xfrm>
            <a:off x="6453830" y="3054589"/>
            <a:ext cx="1701939" cy="3600000"/>
          </a:xfrm>
          <a:prstGeom prst="rect">
            <a:avLst/>
          </a:prstGeom>
        </p:spPr>
      </p:pic>
      <p:pic>
        <p:nvPicPr>
          <p:cNvPr id="5" name="Paveikslėlis 4">
            <a:extLst>
              <a:ext uri="{FF2B5EF4-FFF2-40B4-BE49-F238E27FC236}">
                <a16:creationId xmlns:a16="http://schemas.microsoft.com/office/drawing/2014/main" id="{D9555E0F-64B0-439B-80C8-80C2C6963EAF}"/>
              </a:ext>
            </a:extLst>
          </p:cNvPr>
          <p:cNvPicPr>
            <a:picLocks noChangeAspect="1"/>
          </p:cNvPicPr>
          <p:nvPr/>
        </p:nvPicPr>
        <p:blipFill>
          <a:blip r:embed="rId3"/>
          <a:stretch>
            <a:fillRect/>
          </a:stretch>
        </p:blipFill>
        <p:spPr>
          <a:xfrm>
            <a:off x="684123" y="2871660"/>
            <a:ext cx="1579001" cy="3603048"/>
          </a:xfrm>
          <a:prstGeom prst="rect">
            <a:avLst/>
          </a:prstGeom>
        </p:spPr>
      </p:pic>
      <p:sp>
        <p:nvSpPr>
          <p:cNvPr id="6" name="Minčių burbulas: debesėlis 5">
            <a:extLst>
              <a:ext uri="{FF2B5EF4-FFF2-40B4-BE49-F238E27FC236}">
                <a16:creationId xmlns:a16="http://schemas.microsoft.com/office/drawing/2014/main" id="{9FD779D6-30E3-4B46-A96F-B89F9CD79B66}"/>
              </a:ext>
            </a:extLst>
          </p:cNvPr>
          <p:cNvSpPr/>
          <p:nvPr/>
        </p:nvSpPr>
        <p:spPr>
          <a:xfrm>
            <a:off x="899410" y="725492"/>
            <a:ext cx="2837727" cy="2019925"/>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chemeClr val="accent2"/>
                </a:solidFill>
                <a:latin typeface="Comic Sans MS" panose="030F0702030302020204" pitchFamily="66" charset="0"/>
              </a:rPr>
              <a:t>Kovo</a:t>
            </a:r>
            <a:r>
              <a:rPr lang="en-US" dirty="0">
                <a:solidFill>
                  <a:schemeClr val="accent2"/>
                </a:solidFill>
                <a:latin typeface="Comic Sans MS" panose="030F0702030302020204" pitchFamily="66" charset="0"/>
              </a:rPr>
              <a:t> 20 </a:t>
            </a:r>
            <a:r>
              <a:rPr lang="en-US" dirty="0" err="1">
                <a:solidFill>
                  <a:schemeClr val="accent2"/>
                </a:solidFill>
                <a:latin typeface="Comic Sans MS" panose="030F0702030302020204" pitchFamily="66" charset="0"/>
              </a:rPr>
              <a:t>diena</a:t>
            </a:r>
            <a:r>
              <a:rPr lang="en-US" dirty="0">
                <a:solidFill>
                  <a:schemeClr val="accent2"/>
                </a:solidFill>
                <a:latin typeface="Comic Sans MS" panose="030F0702030302020204" pitchFamily="66" charset="0"/>
              </a:rPr>
              <a:t> – </a:t>
            </a:r>
            <a:r>
              <a:rPr lang="lt-LT" dirty="0">
                <a:solidFill>
                  <a:schemeClr val="accent2"/>
                </a:solidFill>
                <a:latin typeface="Comic Sans MS" panose="030F0702030302020204" pitchFamily="66" charset="0"/>
              </a:rPr>
              <a:t>Žemės diena</a:t>
            </a:r>
            <a:r>
              <a:rPr lang="en-US" dirty="0">
                <a:solidFill>
                  <a:schemeClr val="accent2"/>
                </a:solidFill>
                <a:latin typeface="Comic Sans MS" panose="030F0702030302020204" pitchFamily="66" charset="0"/>
              </a:rPr>
              <a:t>!</a:t>
            </a:r>
          </a:p>
        </p:txBody>
      </p:sp>
      <p:sp>
        <p:nvSpPr>
          <p:cNvPr id="7" name="Minčių burbulas: debesėlis 6">
            <a:extLst>
              <a:ext uri="{FF2B5EF4-FFF2-40B4-BE49-F238E27FC236}">
                <a16:creationId xmlns:a16="http://schemas.microsoft.com/office/drawing/2014/main" id="{16C033E7-689D-4BBE-84CF-46E40BA305B0}"/>
              </a:ext>
            </a:extLst>
          </p:cNvPr>
          <p:cNvSpPr/>
          <p:nvPr/>
        </p:nvSpPr>
        <p:spPr>
          <a:xfrm flipH="1">
            <a:off x="4227222" y="725493"/>
            <a:ext cx="3207897" cy="257168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dirty="0">
                <a:solidFill>
                  <a:schemeClr val="accent2"/>
                </a:solidFill>
                <a:latin typeface="Comic Sans MS" panose="030F0702030302020204" pitchFamily="66" charset="0"/>
              </a:rPr>
              <a:t>Tad visus didelius ir mažus kviečiame paminėti Žemės dieną ir atlikti šias užduotis...</a:t>
            </a:r>
            <a:endParaRPr lang="en-US"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5110388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D6F9413C-DA30-4D4B-8615-291A70C96E4F}"/>
              </a:ext>
            </a:extLst>
          </p:cNvPr>
          <p:cNvPicPr>
            <a:picLocks noGrp="1" noChangeAspect="1"/>
          </p:cNvPicPr>
          <p:nvPr>
            <p:ph sz="half" idx="1"/>
          </p:nvPr>
        </p:nvPicPr>
        <p:blipFill>
          <a:blip r:embed="rId2"/>
          <a:stretch>
            <a:fillRect/>
          </a:stretch>
        </p:blipFill>
        <p:spPr>
          <a:xfrm>
            <a:off x="284628" y="2299451"/>
            <a:ext cx="1579001" cy="3603048"/>
          </a:xfrm>
          <a:prstGeom prst="rect">
            <a:avLst/>
          </a:prstGeom>
        </p:spPr>
      </p:pic>
      <p:sp>
        <p:nvSpPr>
          <p:cNvPr id="4" name="Turinio vietos rezervavimo ženklas 3">
            <a:extLst>
              <a:ext uri="{FF2B5EF4-FFF2-40B4-BE49-F238E27FC236}">
                <a16:creationId xmlns:a16="http://schemas.microsoft.com/office/drawing/2014/main" id="{50875DAC-5222-4EDC-A743-769F8DC044C4}"/>
              </a:ext>
            </a:extLst>
          </p:cNvPr>
          <p:cNvSpPr>
            <a:spLocks noGrp="1"/>
          </p:cNvSpPr>
          <p:nvPr>
            <p:ph sz="half" idx="2"/>
          </p:nvPr>
        </p:nvSpPr>
        <p:spPr>
          <a:xfrm>
            <a:off x="3442631" y="254833"/>
            <a:ext cx="6121094" cy="5786530"/>
          </a:xfrm>
        </p:spPr>
        <p:txBody>
          <a:bodyPr>
            <a:normAutofit/>
          </a:bodyPr>
          <a:lstStyle/>
          <a:p>
            <a:pPr marL="0" indent="0">
              <a:buNone/>
            </a:pPr>
            <a:r>
              <a:rPr lang="lt-LT" dirty="0"/>
              <a:t>1. </a:t>
            </a:r>
            <a:r>
              <a:rPr lang="lt-LT" dirty="0">
                <a:latin typeface="Comic Sans MS" panose="030F0702030302020204" pitchFamily="66" charset="0"/>
              </a:rPr>
              <a:t>Siūloma tėveliams, kartu su vaikais pažiūrėti šiuos pažintinius filmukus:</a:t>
            </a:r>
          </a:p>
          <a:p>
            <a:pPr marL="0" indent="0">
              <a:buNone/>
            </a:pPr>
            <a:r>
              <a:rPr lang="lt-LT" dirty="0">
                <a:hlinkClick r:id="rId3"/>
              </a:rPr>
              <a:t>https://youtu.be/Xb6OjVaodO0</a:t>
            </a:r>
            <a:endParaRPr lang="lt-LT" dirty="0"/>
          </a:p>
          <a:p>
            <a:pPr marL="0" indent="0">
              <a:buNone/>
            </a:pPr>
            <a:r>
              <a:rPr lang="lt-LT" dirty="0">
                <a:hlinkClick r:id="rId4"/>
              </a:rPr>
              <a:t>https://youtu.be/OYeIYI1-CG0</a:t>
            </a:r>
            <a:endParaRPr lang="lt-LT" dirty="0"/>
          </a:p>
          <a:p>
            <a:pPr marL="0" indent="0">
              <a:buNone/>
            </a:pPr>
            <a:r>
              <a:rPr lang="en-US" dirty="0">
                <a:hlinkClick r:id="rId5"/>
              </a:rPr>
              <a:t>https</a:t>
            </a:r>
            <a:r>
              <a:rPr lang="en-US">
                <a:hlinkClick r:id="rId5"/>
              </a:rPr>
              <a:t>://youtu.be/WiMkWykofsQ</a:t>
            </a:r>
            <a:endParaRPr lang="lt-LT" dirty="0"/>
          </a:p>
          <a:p>
            <a:pPr marL="0" indent="0">
              <a:buNone/>
            </a:pPr>
            <a:r>
              <a:rPr lang="lt-LT" dirty="0"/>
              <a:t>2. Dalyvauti ilgalaikiame projekte „Kūryba dovanoja gerą nuotaiką visiems“. Kūrybinė- edukacinė veikla namuose tema „Gamta bunda“. (Priemonės ir atlikimo technika pasirinktinai. „Nykštukų“ grupės tėveliai atliktus darbus nufotografuoja ir siunčia:</a:t>
            </a:r>
          </a:p>
          <a:p>
            <a:pPr marL="0" indent="0">
              <a:buNone/>
            </a:pPr>
            <a:r>
              <a:rPr lang="lt-LT" dirty="0">
                <a:hlinkClick r:id="rId6"/>
              </a:rPr>
              <a:t>rasabarv72</a:t>
            </a:r>
            <a:r>
              <a:rPr lang="en-US" dirty="0">
                <a:hlinkClick r:id="rId6"/>
              </a:rPr>
              <a:t>@gmail.com</a:t>
            </a:r>
            <a:r>
              <a:rPr lang="en-US" dirty="0"/>
              <a:t>  </a:t>
            </a:r>
          </a:p>
          <a:p>
            <a:pPr marL="0" indent="0">
              <a:buNone/>
            </a:pPr>
            <a:r>
              <a:rPr lang="en-US" dirty="0">
                <a:hlinkClick r:id="rId7"/>
              </a:rPr>
              <a:t>aisguob@gmail.com</a:t>
            </a:r>
            <a:endParaRPr lang="en-US" dirty="0"/>
          </a:p>
          <a:p>
            <a:pPr marL="0" indent="0">
              <a:buNone/>
            </a:pPr>
            <a:r>
              <a:rPr lang="lt-LT" dirty="0"/>
              <a:t>3. Kad mūsų žemė būtų ne tik švari, bet ir graži kviečiame vaikučius su tėveliais namuose pasėti sėklas. Pasėjus sėklas jas prižiūrėti, kol išdyks daigeliai. Stebėti augalo augimo procesą ir  jį fotografuoti.</a:t>
            </a:r>
            <a:endParaRPr lang="en-US" dirty="0"/>
          </a:p>
          <a:p>
            <a:pPr marL="0" indent="0">
              <a:buNone/>
            </a:pPr>
            <a:r>
              <a:rPr lang="lt-LT" dirty="0"/>
              <a:t>4.Mokinamės eilėraštuką apie žemę „Mylėkim Žemę“.</a:t>
            </a:r>
            <a:endParaRPr lang="en-US" dirty="0"/>
          </a:p>
          <a:p>
            <a:pPr marL="0" indent="0">
              <a:buNone/>
            </a:pPr>
            <a:endParaRPr lang="en-US" dirty="0"/>
          </a:p>
          <a:p>
            <a:pPr marL="0" indent="0">
              <a:buNone/>
            </a:pPr>
            <a:endParaRPr lang="en-US" dirty="0"/>
          </a:p>
        </p:txBody>
      </p:sp>
      <p:pic>
        <p:nvPicPr>
          <p:cNvPr id="6" name="Paveikslėlis 5">
            <a:extLst>
              <a:ext uri="{FF2B5EF4-FFF2-40B4-BE49-F238E27FC236}">
                <a16:creationId xmlns:a16="http://schemas.microsoft.com/office/drawing/2014/main" id="{8AD36D98-EAF0-40F3-BAB8-76015E52D9CA}"/>
              </a:ext>
            </a:extLst>
          </p:cNvPr>
          <p:cNvPicPr>
            <a:picLocks noChangeAspect="1"/>
          </p:cNvPicPr>
          <p:nvPr/>
        </p:nvPicPr>
        <p:blipFill>
          <a:blip r:embed="rId8"/>
          <a:stretch>
            <a:fillRect/>
          </a:stretch>
        </p:blipFill>
        <p:spPr>
          <a:xfrm>
            <a:off x="1863629" y="2554499"/>
            <a:ext cx="1580527" cy="3348000"/>
          </a:xfrm>
          <a:prstGeom prst="rect">
            <a:avLst/>
          </a:prstGeom>
        </p:spPr>
      </p:pic>
    </p:spTree>
    <p:extLst>
      <p:ext uri="{BB962C8B-B14F-4D97-AF65-F5344CB8AC3E}">
        <p14:creationId xmlns:p14="http://schemas.microsoft.com/office/powerpoint/2010/main" val="1161144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B49F064-F31A-4366-BD0D-8AD04AB53BCE}"/>
              </a:ext>
            </a:extLst>
          </p:cNvPr>
          <p:cNvSpPr>
            <a:spLocks noGrp="1"/>
          </p:cNvSpPr>
          <p:nvPr>
            <p:ph type="title"/>
          </p:nvPr>
        </p:nvSpPr>
        <p:spPr/>
        <p:txBody>
          <a:bodyPr/>
          <a:lstStyle/>
          <a:p>
            <a:pPr algn="ctr"/>
            <a:r>
              <a:rPr lang="lt-LT" sz="6000" dirty="0">
                <a:solidFill>
                  <a:schemeClr val="accent3">
                    <a:lumMod val="75000"/>
                  </a:schemeClr>
                </a:solidFill>
                <a:latin typeface="Comic Sans MS" panose="030F0702030302020204" pitchFamily="66" charset="0"/>
              </a:rPr>
              <a:t>„ŽEMĖS PRAŠYMAS“</a:t>
            </a:r>
            <a:endParaRPr lang="en-US" sz="6000" dirty="0"/>
          </a:p>
        </p:txBody>
      </p:sp>
      <p:sp>
        <p:nvSpPr>
          <p:cNvPr id="3" name="Turinio vietos rezervavimo ženklas 2">
            <a:extLst>
              <a:ext uri="{FF2B5EF4-FFF2-40B4-BE49-F238E27FC236}">
                <a16:creationId xmlns:a16="http://schemas.microsoft.com/office/drawing/2014/main" id="{4F347C9A-60D3-4C8D-BA69-C60A7DBEC407}"/>
              </a:ext>
            </a:extLst>
          </p:cNvPr>
          <p:cNvSpPr>
            <a:spLocks noGrp="1"/>
          </p:cNvSpPr>
          <p:nvPr>
            <p:ph idx="1"/>
          </p:nvPr>
        </p:nvSpPr>
        <p:spPr/>
        <p:txBody>
          <a:bodyPr/>
          <a:lstStyle/>
          <a:p>
            <a:pPr marL="0" indent="0">
              <a:buNone/>
            </a:pPr>
            <a:r>
              <a:rPr lang="lt-LT" dirty="0"/>
              <a:t>Tikslas: Ugdyti vaikų ekologinį sąmoningumą ir aplinkosauginį mąstymą, atsakomybę už savo poelgius.</a:t>
            </a:r>
          </a:p>
          <a:p>
            <a:pPr marL="0" indent="0">
              <a:buNone/>
            </a:pPr>
            <a:r>
              <a:rPr lang="lt-LT" dirty="0"/>
              <a:t>Uždaviniai:</a:t>
            </a:r>
          </a:p>
          <a:p>
            <a:pPr>
              <a:buFont typeface="Wingdings" panose="05000000000000000000" pitchFamily="2" charset="2"/>
              <a:buChar char="v"/>
            </a:pPr>
            <a:r>
              <a:rPr lang="lt-LT" dirty="0"/>
              <a:t>Siekti, kad vaikai suvoktų grėsmingos žmonių įtakos gamtai pavojų;</a:t>
            </a:r>
          </a:p>
          <a:p>
            <a:pPr>
              <a:buFont typeface="Wingdings" panose="05000000000000000000" pitchFamily="2" charset="2"/>
              <a:buChar char="v"/>
            </a:pPr>
            <a:r>
              <a:rPr lang="lt-LT" dirty="0"/>
              <a:t>Formuoti aplinkosauginius elgesio įgūdžius ;</a:t>
            </a:r>
          </a:p>
          <a:p>
            <a:pPr>
              <a:buFont typeface="Wingdings" panose="05000000000000000000" pitchFamily="2" charset="2"/>
              <a:buChar char="v"/>
            </a:pPr>
            <a:r>
              <a:rPr lang="lt-LT" dirty="0"/>
              <a:t>Gilinti žinias apie šiukšlių rūšiavimą, skirstant jas į atliekas ir antrines žaliavas;</a:t>
            </a:r>
          </a:p>
          <a:p>
            <a:pPr>
              <a:buFont typeface="Wingdings" panose="05000000000000000000" pitchFamily="2" charset="2"/>
              <a:buChar char="v"/>
            </a:pPr>
            <a:r>
              <a:rPr lang="lt-LT" dirty="0"/>
              <a:t>Ugdyti meilę gamtai, lavinti estetinius jausmus;</a:t>
            </a:r>
          </a:p>
          <a:p>
            <a:pPr>
              <a:buFont typeface="Wingdings" panose="05000000000000000000" pitchFamily="2" charset="2"/>
              <a:buChar char="v"/>
            </a:pPr>
            <a:r>
              <a:rPr lang="lt-LT" dirty="0"/>
              <a:t>Skatinti norą kultūringai elgtis gamtoje, skiepyti draugiškumą, pastabumą.</a:t>
            </a:r>
            <a:endParaRPr lang="en-US" dirty="0"/>
          </a:p>
        </p:txBody>
      </p:sp>
    </p:spTree>
    <p:extLst>
      <p:ext uri="{BB962C8B-B14F-4D97-AF65-F5344CB8AC3E}">
        <p14:creationId xmlns:p14="http://schemas.microsoft.com/office/powerpoint/2010/main" val="1296844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DD434344-6EF4-4DE9-A8D3-C63083B36BC9}"/>
              </a:ext>
            </a:extLst>
          </p:cNvPr>
          <p:cNvPicPr>
            <a:picLocks noGrp="1" noChangeAspect="1"/>
          </p:cNvPicPr>
          <p:nvPr>
            <p:ph sz="half" idx="1"/>
          </p:nvPr>
        </p:nvPicPr>
        <p:blipFill>
          <a:blip r:embed="rId2"/>
          <a:stretch>
            <a:fillRect/>
          </a:stretch>
        </p:blipFill>
        <p:spPr>
          <a:xfrm>
            <a:off x="915591" y="2254812"/>
            <a:ext cx="1579001" cy="3603048"/>
          </a:xfrm>
          <a:prstGeom prst="rect">
            <a:avLst/>
          </a:prstGeom>
        </p:spPr>
      </p:pic>
      <p:sp>
        <p:nvSpPr>
          <p:cNvPr id="4" name="Turinio vietos rezervavimo ženklas 3">
            <a:extLst>
              <a:ext uri="{FF2B5EF4-FFF2-40B4-BE49-F238E27FC236}">
                <a16:creationId xmlns:a16="http://schemas.microsoft.com/office/drawing/2014/main" id="{05037CE8-2EAE-468A-A0B0-D6EFB03BDE0F}"/>
              </a:ext>
            </a:extLst>
          </p:cNvPr>
          <p:cNvSpPr>
            <a:spLocks noGrp="1"/>
          </p:cNvSpPr>
          <p:nvPr>
            <p:ph sz="half" idx="2"/>
          </p:nvPr>
        </p:nvSpPr>
        <p:spPr>
          <a:xfrm>
            <a:off x="4886793" y="194872"/>
            <a:ext cx="4387211" cy="6250897"/>
          </a:xfrm>
        </p:spPr>
        <p:txBody>
          <a:bodyPr>
            <a:noAutofit/>
          </a:bodyPr>
          <a:lstStyle/>
          <a:p>
            <a:pPr marL="0" indent="0" algn="ctr">
              <a:buNone/>
            </a:pPr>
            <a:r>
              <a:rPr lang="lt-LT" sz="2000" dirty="0">
                <a:latin typeface="Comic Sans MS" panose="030F0702030302020204" pitchFamily="66" charset="0"/>
              </a:rPr>
              <a:t>Mylėkim Žemę</a:t>
            </a:r>
          </a:p>
          <a:p>
            <a:endParaRPr lang="lt-LT" sz="2000" dirty="0">
              <a:latin typeface="Comic Sans MS" panose="030F0702030302020204" pitchFamily="66" charset="0"/>
            </a:endParaRPr>
          </a:p>
          <a:p>
            <a:pPr algn="ctr"/>
            <a:r>
              <a:rPr lang="lt-LT" sz="2400" dirty="0">
                <a:latin typeface="Comic Sans MS" panose="030F0702030302020204" pitchFamily="66" charset="0"/>
              </a:rPr>
              <a:t>Žaliuoja Žemė –</a:t>
            </a:r>
            <a:br>
              <a:rPr lang="lt-LT" sz="2400" dirty="0">
                <a:latin typeface="Comic Sans MS" panose="030F0702030302020204" pitchFamily="66" charset="0"/>
              </a:rPr>
            </a:br>
            <a:r>
              <a:rPr lang="lt-LT" sz="2400" dirty="0">
                <a:latin typeface="Comic Sans MS" panose="030F0702030302020204" pitchFamily="66" charset="0"/>
              </a:rPr>
              <a:t>Visiems gražu.</a:t>
            </a:r>
            <a:br>
              <a:rPr lang="lt-LT" sz="2400" dirty="0">
                <a:latin typeface="Comic Sans MS" panose="030F0702030302020204" pitchFamily="66" charset="0"/>
              </a:rPr>
            </a:br>
            <a:r>
              <a:rPr lang="lt-LT" sz="2400" dirty="0">
                <a:latin typeface="Comic Sans MS" panose="030F0702030302020204" pitchFamily="66" charset="0"/>
              </a:rPr>
              <a:t>Kai žydi gėlės,</a:t>
            </a:r>
            <a:br>
              <a:rPr lang="lt-LT" sz="2400" dirty="0">
                <a:latin typeface="Comic Sans MS" panose="030F0702030302020204" pitchFamily="66" charset="0"/>
              </a:rPr>
            </a:br>
            <a:r>
              <a:rPr lang="lt-LT" sz="2400" dirty="0">
                <a:latin typeface="Comic Sans MS" panose="030F0702030302020204" pitchFamily="66" charset="0"/>
              </a:rPr>
              <a:t>Lakstyt smagu.</a:t>
            </a:r>
          </a:p>
          <a:p>
            <a:pPr algn="ctr"/>
            <a:r>
              <a:rPr lang="en-US" sz="2400" dirty="0" err="1">
                <a:latin typeface="Comic Sans MS" panose="030F0702030302020204" pitchFamily="66" charset="0"/>
              </a:rPr>
              <a:t>Nebus</a:t>
            </a:r>
            <a:r>
              <a:rPr lang="en-US" sz="2400" dirty="0">
                <a:latin typeface="Comic Sans MS" panose="030F0702030302020204" pitchFamily="66" charset="0"/>
              </a:rPr>
              <a:t> to </a:t>
            </a:r>
            <a:r>
              <a:rPr lang="en-US" sz="2400" dirty="0" err="1">
                <a:latin typeface="Comic Sans MS" panose="030F0702030302020204" pitchFamily="66" charset="0"/>
              </a:rPr>
              <a:t>grožio</a:t>
            </a:r>
            <a:r>
              <a:rPr lang="en-US" sz="2400" dirty="0">
                <a:latin typeface="Comic Sans MS" panose="030F0702030302020204" pitchFamily="66" charset="0"/>
              </a:rPr>
              <a:t>,</a:t>
            </a:r>
            <a:br>
              <a:rPr lang="en-US" sz="2400" dirty="0">
                <a:latin typeface="Comic Sans MS" panose="030F0702030302020204" pitchFamily="66" charset="0"/>
              </a:rPr>
            </a:br>
            <a:r>
              <a:rPr lang="en-US" sz="2400" dirty="0" err="1">
                <a:latin typeface="Comic Sans MS" panose="030F0702030302020204" pitchFamily="66" charset="0"/>
              </a:rPr>
              <a:t>Vai</a:t>
            </a:r>
            <a:r>
              <a:rPr lang="en-US" sz="2400" dirty="0">
                <a:latin typeface="Comic Sans MS" panose="030F0702030302020204" pitchFamily="66" charset="0"/>
              </a:rPr>
              <a:t> </a:t>
            </a:r>
            <a:r>
              <a:rPr lang="en-US" sz="2400" dirty="0" err="1">
                <a:latin typeface="Comic Sans MS" panose="030F0702030302020204" pitchFamily="66" charset="0"/>
              </a:rPr>
              <a:t>negerai</a:t>
            </a:r>
            <a:r>
              <a:rPr lang="en-US" sz="2400" dirty="0">
                <a:latin typeface="Comic Sans MS" panose="030F0702030302020204" pitchFamily="66" charset="0"/>
              </a:rPr>
              <a:t>,</a:t>
            </a:r>
            <a:br>
              <a:rPr lang="en-US" sz="2400" dirty="0">
                <a:latin typeface="Comic Sans MS" panose="030F0702030302020204" pitchFamily="66" charset="0"/>
              </a:rPr>
            </a:br>
            <a:r>
              <a:rPr lang="en-US" sz="2400" dirty="0" err="1">
                <a:latin typeface="Comic Sans MS" panose="030F0702030302020204" pitchFamily="66" charset="0"/>
              </a:rPr>
              <a:t>Jei</a:t>
            </a:r>
            <a:r>
              <a:rPr lang="en-US" sz="2400" dirty="0">
                <a:latin typeface="Comic Sans MS" panose="030F0702030302020204" pitchFamily="66" charset="0"/>
              </a:rPr>
              <a:t> </a:t>
            </a:r>
            <a:r>
              <a:rPr lang="en-US" sz="2400" dirty="0" err="1">
                <a:latin typeface="Comic Sans MS" panose="030F0702030302020204" pitchFamily="66" charset="0"/>
              </a:rPr>
              <a:t>Žemę</a:t>
            </a:r>
            <a:r>
              <a:rPr lang="en-US" sz="2400" dirty="0">
                <a:latin typeface="Comic Sans MS" panose="030F0702030302020204" pitchFamily="66" charset="0"/>
              </a:rPr>
              <a:t> </a:t>
            </a:r>
            <a:r>
              <a:rPr lang="en-US" sz="2400" dirty="0" err="1">
                <a:latin typeface="Comic Sans MS" panose="030F0702030302020204" pitchFamily="66" charset="0"/>
              </a:rPr>
              <a:t>skriausim</a:t>
            </a:r>
            <a:br>
              <a:rPr lang="en-US" sz="2400" dirty="0">
                <a:latin typeface="Comic Sans MS" panose="030F0702030302020204" pitchFamily="66" charset="0"/>
              </a:rPr>
            </a:br>
            <a:r>
              <a:rPr lang="en-US" sz="2400" dirty="0" err="1">
                <a:latin typeface="Comic Sans MS" panose="030F0702030302020204" pitchFamily="66" charset="0"/>
              </a:rPr>
              <a:t>Blogais</a:t>
            </a:r>
            <a:r>
              <a:rPr lang="en-US" sz="2400" dirty="0">
                <a:latin typeface="Comic Sans MS" panose="030F0702030302020204" pitchFamily="66" charset="0"/>
              </a:rPr>
              <a:t> </a:t>
            </a:r>
            <a:r>
              <a:rPr lang="en-US" sz="2400" dirty="0" err="1">
                <a:latin typeface="Comic Sans MS" panose="030F0702030302020204" pitchFamily="66" charset="0"/>
              </a:rPr>
              <a:t>darbais</a:t>
            </a:r>
            <a:r>
              <a:rPr lang="en-US" sz="2400" dirty="0">
                <a:latin typeface="Comic Sans MS" panose="030F0702030302020204" pitchFamily="66" charset="0"/>
              </a:rPr>
              <a:t>.</a:t>
            </a:r>
            <a:endParaRPr lang="lt-LT" sz="2400" dirty="0">
              <a:latin typeface="Comic Sans MS" panose="030F0702030302020204" pitchFamily="66" charset="0"/>
            </a:endParaRPr>
          </a:p>
          <a:p>
            <a:pPr algn="ctr"/>
            <a:r>
              <a:rPr lang="lt-LT" sz="2400" dirty="0">
                <a:latin typeface="Comic Sans MS" panose="030F0702030302020204" pitchFamily="66" charset="0"/>
              </a:rPr>
              <a:t>Mylėkim Žemę, –</a:t>
            </a:r>
            <a:br>
              <a:rPr lang="lt-LT" sz="2400" dirty="0">
                <a:latin typeface="Comic Sans MS" panose="030F0702030302020204" pitchFamily="66" charset="0"/>
              </a:rPr>
            </a:br>
            <a:r>
              <a:rPr lang="lt-LT" sz="2400" dirty="0">
                <a:latin typeface="Comic Sans MS" panose="030F0702030302020204" pitchFamily="66" charset="0"/>
              </a:rPr>
              <a:t>Juk mes iš jos.</a:t>
            </a:r>
            <a:br>
              <a:rPr lang="lt-LT" sz="2400" dirty="0">
                <a:latin typeface="Comic Sans MS" panose="030F0702030302020204" pitchFamily="66" charset="0"/>
              </a:rPr>
            </a:br>
            <a:r>
              <a:rPr lang="lt-LT" sz="2400" dirty="0">
                <a:latin typeface="Comic Sans MS" panose="030F0702030302020204" pitchFamily="66" charset="0"/>
              </a:rPr>
              <a:t>Te saulė šviečia</a:t>
            </a:r>
            <a:br>
              <a:rPr lang="lt-LT" sz="2400" dirty="0">
                <a:latin typeface="Comic Sans MS" panose="030F0702030302020204" pitchFamily="66" charset="0"/>
              </a:rPr>
            </a:br>
            <a:r>
              <a:rPr lang="lt-LT" sz="2400" dirty="0">
                <a:latin typeface="Comic Sans MS" panose="030F0702030302020204" pitchFamily="66" charset="0"/>
              </a:rPr>
              <a:t>Širdelės mus.</a:t>
            </a:r>
            <a:endParaRPr lang="en-US" sz="2400" dirty="0">
              <a:latin typeface="Comic Sans MS" panose="030F0702030302020204" pitchFamily="66" charset="0"/>
            </a:endParaRPr>
          </a:p>
        </p:txBody>
      </p:sp>
      <p:pic>
        <p:nvPicPr>
          <p:cNvPr id="6" name="Paveikslėlis 5">
            <a:extLst>
              <a:ext uri="{FF2B5EF4-FFF2-40B4-BE49-F238E27FC236}">
                <a16:creationId xmlns:a16="http://schemas.microsoft.com/office/drawing/2014/main" id="{051B8AB9-D7A2-41AF-BA7B-85C5C8415CF4}"/>
              </a:ext>
            </a:extLst>
          </p:cNvPr>
          <p:cNvPicPr>
            <a:picLocks noChangeAspect="1"/>
          </p:cNvPicPr>
          <p:nvPr/>
        </p:nvPicPr>
        <p:blipFill>
          <a:blip r:embed="rId3"/>
          <a:stretch>
            <a:fillRect/>
          </a:stretch>
        </p:blipFill>
        <p:spPr>
          <a:xfrm>
            <a:off x="2728191" y="2510866"/>
            <a:ext cx="1579001" cy="3346994"/>
          </a:xfrm>
          <a:prstGeom prst="rect">
            <a:avLst/>
          </a:prstGeom>
        </p:spPr>
      </p:pic>
    </p:spTree>
    <p:extLst>
      <p:ext uri="{BB962C8B-B14F-4D97-AF65-F5344CB8AC3E}">
        <p14:creationId xmlns:p14="http://schemas.microsoft.com/office/powerpoint/2010/main" val="16350096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2090A792-3E00-4091-A511-2436DD2B21F3}"/>
              </a:ext>
            </a:extLst>
          </p:cNvPr>
          <p:cNvSpPr>
            <a:spLocks noGrp="1"/>
          </p:cNvSpPr>
          <p:nvPr>
            <p:ph idx="1"/>
          </p:nvPr>
        </p:nvSpPr>
        <p:spPr>
          <a:xfrm>
            <a:off x="677334" y="884421"/>
            <a:ext cx="8596668" cy="5156942"/>
          </a:xfrm>
        </p:spPr>
        <p:txBody>
          <a:bodyPr/>
          <a:lstStyle/>
          <a:p>
            <a:pPr marL="0" indent="0" algn="ctr">
              <a:buNone/>
            </a:pPr>
            <a:r>
              <a:rPr lang="en-US" sz="3200" b="1" dirty="0">
                <a:ln w="22225">
                  <a:solidFill>
                    <a:schemeClr val="accent2"/>
                  </a:solidFill>
                  <a:prstDash val="solid"/>
                </a:ln>
                <a:solidFill>
                  <a:schemeClr val="accent2">
                    <a:lumMod val="40000"/>
                    <a:lumOff val="60000"/>
                  </a:schemeClr>
                </a:solidFill>
                <a:latin typeface="Comic Sans MS" panose="030F0702030302020204" pitchFamily="66" charset="0"/>
              </a:rPr>
              <a:t>ŠAUNUOLIAI</a:t>
            </a:r>
            <a:r>
              <a:rPr lang="lt-LT" sz="3200" b="1" dirty="0">
                <a:ln w="22225">
                  <a:solidFill>
                    <a:schemeClr val="accent2"/>
                  </a:solidFill>
                  <a:prstDash val="solid"/>
                </a:ln>
                <a:solidFill>
                  <a:schemeClr val="accent2">
                    <a:lumMod val="40000"/>
                    <a:lumOff val="60000"/>
                  </a:schemeClr>
                </a:solidFill>
                <a:latin typeface="Comic Sans MS" panose="030F0702030302020204" pitchFamily="66" charset="0"/>
              </a:rPr>
              <a:t> </a:t>
            </a:r>
            <a:r>
              <a:rPr lang="en-US" sz="3200" b="1" dirty="0">
                <a:ln w="22225">
                  <a:solidFill>
                    <a:schemeClr val="accent2"/>
                  </a:solidFill>
                  <a:prstDash val="solid"/>
                </a:ln>
                <a:solidFill>
                  <a:schemeClr val="accent2">
                    <a:lumMod val="40000"/>
                    <a:lumOff val="60000"/>
                  </a:schemeClr>
                </a:solidFill>
                <a:latin typeface="Comic Sans MS" panose="030F0702030302020204" pitchFamily="66" charset="0"/>
              </a:rPr>
              <a:t>! GERAI PADIRBĖJOTE!</a:t>
            </a:r>
          </a:p>
          <a:p>
            <a:endParaRPr lang="en-US" dirty="0"/>
          </a:p>
        </p:txBody>
      </p:sp>
      <p:pic>
        <p:nvPicPr>
          <p:cNvPr id="6" name="Paveikslėlis 5">
            <a:extLst>
              <a:ext uri="{FF2B5EF4-FFF2-40B4-BE49-F238E27FC236}">
                <a16:creationId xmlns:a16="http://schemas.microsoft.com/office/drawing/2014/main" id="{9F45B575-5DD0-4813-99F7-F66055A47E41}"/>
              </a:ext>
            </a:extLst>
          </p:cNvPr>
          <p:cNvPicPr>
            <a:picLocks noChangeAspect="1"/>
          </p:cNvPicPr>
          <p:nvPr/>
        </p:nvPicPr>
        <p:blipFill>
          <a:blip r:embed="rId3"/>
          <a:stretch>
            <a:fillRect/>
          </a:stretch>
        </p:blipFill>
        <p:spPr>
          <a:xfrm>
            <a:off x="2046417" y="2438315"/>
            <a:ext cx="1579001" cy="3603048"/>
          </a:xfrm>
          <a:prstGeom prst="rect">
            <a:avLst/>
          </a:prstGeom>
        </p:spPr>
      </p:pic>
      <p:pic>
        <p:nvPicPr>
          <p:cNvPr id="7" name="Paveikslėlis 6">
            <a:extLst>
              <a:ext uri="{FF2B5EF4-FFF2-40B4-BE49-F238E27FC236}">
                <a16:creationId xmlns:a16="http://schemas.microsoft.com/office/drawing/2014/main" id="{988DED85-A890-4325-9500-2C458C666514}"/>
              </a:ext>
            </a:extLst>
          </p:cNvPr>
          <p:cNvPicPr>
            <a:picLocks noChangeAspect="1"/>
          </p:cNvPicPr>
          <p:nvPr/>
        </p:nvPicPr>
        <p:blipFill>
          <a:blip r:embed="rId4"/>
          <a:stretch>
            <a:fillRect/>
          </a:stretch>
        </p:blipFill>
        <p:spPr>
          <a:xfrm>
            <a:off x="7147844" y="2438315"/>
            <a:ext cx="1579001" cy="3346994"/>
          </a:xfrm>
          <a:prstGeom prst="rect">
            <a:avLst/>
          </a:prstGeom>
        </p:spPr>
      </p:pic>
      <p:sp>
        <p:nvSpPr>
          <p:cNvPr id="8" name="Minčių burbulas: debesėlis 7">
            <a:extLst>
              <a:ext uri="{FF2B5EF4-FFF2-40B4-BE49-F238E27FC236}">
                <a16:creationId xmlns:a16="http://schemas.microsoft.com/office/drawing/2014/main" id="{1B74CE0A-DE1D-44E8-BA6E-919204068849}"/>
              </a:ext>
            </a:extLst>
          </p:cNvPr>
          <p:cNvSpPr/>
          <p:nvPr/>
        </p:nvSpPr>
        <p:spPr>
          <a:xfrm flipH="1">
            <a:off x="254831" y="1525640"/>
            <a:ext cx="2158584" cy="155523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dirty="0">
                <a:solidFill>
                  <a:schemeClr val="accent2"/>
                </a:solidFill>
                <a:latin typeface="Comic Sans MS" panose="030F0702030302020204" pitchFamily="66" charset="0"/>
              </a:rPr>
              <a:t>Iki kito susitikimo </a:t>
            </a:r>
            <a:r>
              <a:rPr lang="en-US" dirty="0">
                <a:solidFill>
                  <a:schemeClr val="accent2"/>
                </a:solidFill>
                <a:latin typeface="Comic Sans MS" panose="030F0702030302020204" pitchFamily="66" charset="0"/>
              </a:rPr>
              <a:t>!</a:t>
            </a:r>
          </a:p>
        </p:txBody>
      </p:sp>
      <p:sp>
        <p:nvSpPr>
          <p:cNvPr id="9" name="Minčių burbulas: debesėlis 8">
            <a:extLst>
              <a:ext uri="{FF2B5EF4-FFF2-40B4-BE49-F238E27FC236}">
                <a16:creationId xmlns:a16="http://schemas.microsoft.com/office/drawing/2014/main" id="{C4CE5C77-A4DD-453A-A287-0FD95205D091}"/>
              </a:ext>
            </a:extLst>
          </p:cNvPr>
          <p:cNvSpPr/>
          <p:nvPr/>
        </p:nvSpPr>
        <p:spPr>
          <a:xfrm flipH="1">
            <a:off x="4675004" y="1589122"/>
            <a:ext cx="2521673" cy="187377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dirty="0">
                <a:solidFill>
                  <a:schemeClr val="accent2"/>
                </a:solidFill>
                <a:latin typeface="Comic Sans MS" panose="030F0702030302020204" pitchFamily="66" charset="0"/>
              </a:rPr>
              <a:t>Labai lauksime</a:t>
            </a:r>
            <a:r>
              <a:rPr lang="en-US" dirty="0">
                <a:solidFill>
                  <a:schemeClr val="accent2"/>
                </a:solidFill>
                <a:latin typeface="Comic Sans MS" panose="030F0702030302020204" pitchFamily="66" charset="0"/>
              </a:rPr>
              <a:t> j</a:t>
            </a:r>
            <a:r>
              <a:rPr lang="lt-LT" dirty="0">
                <a:solidFill>
                  <a:schemeClr val="accent2"/>
                </a:solidFill>
                <a:latin typeface="Comic Sans MS" panose="030F0702030302020204" pitchFamily="66" charset="0"/>
              </a:rPr>
              <a:t>ūsų darbelių, nuotraukų.</a:t>
            </a:r>
            <a:endParaRPr lang="en-US" dirty="0">
              <a:solidFill>
                <a:schemeClr val="accent2"/>
              </a:solidFill>
              <a:latin typeface="Comic Sans MS" panose="030F0702030302020204" pitchFamily="66" charset="0"/>
            </a:endParaRPr>
          </a:p>
        </p:txBody>
      </p:sp>
      <p:sp>
        <p:nvSpPr>
          <p:cNvPr id="10" name="Slinktis: horizontali 9">
            <a:extLst>
              <a:ext uri="{FF2B5EF4-FFF2-40B4-BE49-F238E27FC236}">
                <a16:creationId xmlns:a16="http://schemas.microsoft.com/office/drawing/2014/main" id="{671C1AAB-6132-4DE6-9CA5-74579E939C05}"/>
              </a:ext>
            </a:extLst>
          </p:cNvPr>
          <p:cNvSpPr/>
          <p:nvPr/>
        </p:nvSpPr>
        <p:spPr>
          <a:xfrm>
            <a:off x="3432748" y="4062334"/>
            <a:ext cx="3763929" cy="1722975"/>
          </a:xfrm>
          <a:prstGeom prst="horizontalScrol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dirty="0">
                <a:hlinkClick r:id="rId5"/>
              </a:rPr>
              <a:t>rasabarv72</a:t>
            </a:r>
            <a:r>
              <a:rPr lang="en-US" dirty="0">
                <a:hlinkClick r:id="rId5"/>
              </a:rPr>
              <a:t>@gmail.com</a:t>
            </a:r>
            <a:endParaRPr lang="en-US" dirty="0"/>
          </a:p>
          <a:p>
            <a:pPr algn="ctr"/>
            <a:endParaRPr lang="en-US" dirty="0"/>
          </a:p>
          <a:p>
            <a:pPr algn="ctr"/>
            <a:r>
              <a:rPr lang="en-US" dirty="0">
                <a:hlinkClick r:id="rId6"/>
              </a:rPr>
              <a:t>aisguob@gmail.com</a:t>
            </a:r>
            <a:endParaRPr lang="en-US" dirty="0"/>
          </a:p>
          <a:p>
            <a:pPr algn="ctr"/>
            <a:endParaRPr lang="en-US" dirty="0"/>
          </a:p>
        </p:txBody>
      </p:sp>
    </p:spTree>
    <p:extLst>
      <p:ext uri="{BB962C8B-B14F-4D97-AF65-F5344CB8AC3E}">
        <p14:creationId xmlns:p14="http://schemas.microsoft.com/office/powerpoint/2010/main" val="18410124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sndAc>
          <p:stSnd>
            <p:snd r:embed="rId2" name="applause.wav"/>
          </p:stSnd>
        </p:sndAc>
      </p:transition>
    </mc:Choice>
    <mc:Fallback>
      <p:transition spd="slow">
        <p:fade/>
        <p:sndAc>
          <p:stSnd>
            <p:snd r:embed="rId2"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42B9ED4-F646-4511-BB42-0EBD1E9AB6C5}"/>
              </a:ext>
            </a:extLst>
          </p:cNvPr>
          <p:cNvSpPr>
            <a:spLocks noGrp="1"/>
          </p:cNvSpPr>
          <p:nvPr>
            <p:ph type="title"/>
          </p:nvPr>
        </p:nvSpPr>
        <p:spPr/>
        <p:txBody>
          <a:bodyPr>
            <a:normAutofit/>
          </a:bodyPr>
          <a:lstStyle/>
          <a:p>
            <a:pPr algn="ctr"/>
            <a:r>
              <a:rPr lang="lt-LT" sz="6000" dirty="0">
                <a:solidFill>
                  <a:schemeClr val="accent3">
                    <a:lumMod val="75000"/>
                  </a:schemeClr>
                </a:solidFill>
                <a:latin typeface="Comic Sans MS" panose="030F0702030302020204" pitchFamily="66" charset="0"/>
              </a:rPr>
              <a:t>„ŽEMĖS PRAŠYMAS“</a:t>
            </a:r>
            <a:endParaRPr lang="en-US" sz="6000" dirty="0"/>
          </a:p>
        </p:txBody>
      </p:sp>
      <p:pic>
        <p:nvPicPr>
          <p:cNvPr id="5" name="Turinio vietos rezervavimo ženklas 4">
            <a:extLst>
              <a:ext uri="{FF2B5EF4-FFF2-40B4-BE49-F238E27FC236}">
                <a16:creationId xmlns:a16="http://schemas.microsoft.com/office/drawing/2014/main" id="{71BC0513-B847-44E9-8363-2ED0CDA54AD0}"/>
              </a:ext>
            </a:extLst>
          </p:cNvPr>
          <p:cNvPicPr>
            <a:picLocks noGrp="1" noChangeAspect="1"/>
          </p:cNvPicPr>
          <p:nvPr>
            <p:ph sz="half" idx="1"/>
          </p:nvPr>
        </p:nvPicPr>
        <p:blipFill>
          <a:blip r:embed="rId2"/>
          <a:stretch>
            <a:fillRect/>
          </a:stretch>
        </p:blipFill>
        <p:spPr>
          <a:xfrm>
            <a:off x="512338" y="2160589"/>
            <a:ext cx="1579001" cy="3603048"/>
          </a:xfrm>
          <a:prstGeom prst="rect">
            <a:avLst/>
          </a:prstGeom>
        </p:spPr>
      </p:pic>
      <p:sp>
        <p:nvSpPr>
          <p:cNvPr id="4" name="Turinio vietos rezervavimo ženklas 3">
            <a:extLst>
              <a:ext uri="{FF2B5EF4-FFF2-40B4-BE49-F238E27FC236}">
                <a16:creationId xmlns:a16="http://schemas.microsoft.com/office/drawing/2014/main" id="{7FE4E298-8407-499A-99AC-AC34DD29E52C}"/>
              </a:ext>
            </a:extLst>
          </p:cNvPr>
          <p:cNvSpPr>
            <a:spLocks noGrp="1"/>
          </p:cNvSpPr>
          <p:nvPr>
            <p:ph sz="half" idx="2"/>
          </p:nvPr>
        </p:nvSpPr>
        <p:spPr>
          <a:xfrm>
            <a:off x="3983657" y="1636889"/>
            <a:ext cx="5290347" cy="4746978"/>
          </a:xfrm>
        </p:spPr>
        <p:txBody>
          <a:bodyPr/>
          <a:lstStyle/>
          <a:p>
            <a:pPr marL="0" indent="0" algn="ctr">
              <a:buNone/>
            </a:pPr>
            <a:r>
              <a:rPr lang="lt-LT" dirty="0"/>
              <a:t>	</a:t>
            </a:r>
          </a:p>
          <a:p>
            <a:pPr marL="0" indent="0" algn="just">
              <a:buNone/>
            </a:pPr>
            <a:r>
              <a:rPr lang="lt-LT" dirty="0">
                <a:solidFill>
                  <a:schemeClr val="accent2">
                    <a:lumMod val="75000"/>
                  </a:schemeClr>
                </a:solidFill>
              </a:rPr>
              <a:t>	Ar girdite, kaip tiksi Žemės laikrodis? Pavasarį keičia vasara, rudenį – žiema. Sugrįžtantis pavasaris atneša visiems daug džiaugsmo. Norisi ilgiau pabūti lauke, pažaisti su draugais, pasivažinėti dviračiu, riedučiais. Akytės pakyla į dangų. Ten vis ilgiau užsibūna saulutė, vis karščiau šildo. Jos spinduliai pakutena medžius. Jie puošiasi pumpurėliais, kurie tuoj pavirs žaliais lapeliais. Rytais jus pažadina ir į darželį lydi  paukštelių čiulbėjimas. Matome besikalančią žolytę ir pirmuosius pavasario žiedus. Tačiau ne visur taip gražu...</a:t>
            </a:r>
          </a:p>
          <a:p>
            <a:pPr marL="0" indent="0" algn="just">
              <a:buNone/>
            </a:pPr>
            <a:r>
              <a:rPr lang="lt-LT" dirty="0">
                <a:solidFill>
                  <a:schemeClr val="accent2">
                    <a:lumMod val="75000"/>
                  </a:schemeClr>
                </a:solidFill>
              </a:rPr>
              <a:t>	Pasižiūrėkite ir paskaitykite „Žemės prašymas“ ir suprasite kodėl.</a:t>
            </a:r>
            <a:endParaRPr lang="en-US" dirty="0">
              <a:solidFill>
                <a:schemeClr val="accent2">
                  <a:lumMod val="75000"/>
                </a:schemeClr>
              </a:solidFill>
            </a:endParaRPr>
          </a:p>
        </p:txBody>
      </p:sp>
      <p:pic>
        <p:nvPicPr>
          <p:cNvPr id="6" name="Paveikslėlis 5">
            <a:extLst>
              <a:ext uri="{FF2B5EF4-FFF2-40B4-BE49-F238E27FC236}">
                <a16:creationId xmlns:a16="http://schemas.microsoft.com/office/drawing/2014/main" id="{8A77BD0D-61AA-4C2F-AF90-12DAFC93A615}"/>
              </a:ext>
            </a:extLst>
          </p:cNvPr>
          <p:cNvPicPr>
            <a:picLocks noChangeAspect="1"/>
          </p:cNvPicPr>
          <p:nvPr/>
        </p:nvPicPr>
        <p:blipFill>
          <a:blip r:embed="rId3"/>
          <a:stretch>
            <a:fillRect/>
          </a:stretch>
        </p:blipFill>
        <p:spPr>
          <a:xfrm>
            <a:off x="2296770" y="2630021"/>
            <a:ext cx="1481456" cy="3133616"/>
          </a:xfrm>
          <a:prstGeom prst="rect">
            <a:avLst/>
          </a:prstGeom>
        </p:spPr>
      </p:pic>
      <p:sp>
        <p:nvSpPr>
          <p:cNvPr id="7" name="Slinktis: horizontali 6">
            <a:extLst>
              <a:ext uri="{FF2B5EF4-FFF2-40B4-BE49-F238E27FC236}">
                <a16:creationId xmlns:a16="http://schemas.microsoft.com/office/drawing/2014/main" id="{56A32692-136A-4E36-BBB7-12BB5A6154D6}"/>
              </a:ext>
            </a:extLst>
          </p:cNvPr>
          <p:cNvSpPr/>
          <p:nvPr/>
        </p:nvSpPr>
        <p:spPr>
          <a:xfrm>
            <a:off x="512337" y="5997222"/>
            <a:ext cx="1579001" cy="50235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AISTĖ</a:t>
            </a:r>
            <a:endParaRPr lang="en-US" dirty="0"/>
          </a:p>
        </p:txBody>
      </p:sp>
      <p:sp>
        <p:nvSpPr>
          <p:cNvPr id="8" name="Slinktis: horizontali 7">
            <a:extLst>
              <a:ext uri="{FF2B5EF4-FFF2-40B4-BE49-F238E27FC236}">
                <a16:creationId xmlns:a16="http://schemas.microsoft.com/office/drawing/2014/main" id="{DAA7060E-F3D8-486D-BC80-FBC2FDDD64CD}"/>
              </a:ext>
            </a:extLst>
          </p:cNvPr>
          <p:cNvSpPr/>
          <p:nvPr/>
        </p:nvSpPr>
        <p:spPr>
          <a:xfrm>
            <a:off x="2551289" y="5881511"/>
            <a:ext cx="1377244" cy="50235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RASA</a:t>
            </a:r>
            <a:endParaRPr lang="en-US" dirty="0"/>
          </a:p>
        </p:txBody>
      </p:sp>
    </p:spTree>
    <p:extLst>
      <p:ext uri="{BB962C8B-B14F-4D97-AF65-F5344CB8AC3E}">
        <p14:creationId xmlns:p14="http://schemas.microsoft.com/office/powerpoint/2010/main" val="30890840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B2C9D2B-67E7-4650-81D8-4CC7277C2030}"/>
              </a:ext>
            </a:extLst>
          </p:cNvPr>
          <p:cNvSpPr>
            <a:spLocks noGrp="1"/>
          </p:cNvSpPr>
          <p:nvPr>
            <p:ph type="title"/>
          </p:nvPr>
        </p:nvSpPr>
        <p:spPr/>
        <p:txBody>
          <a:bodyPr>
            <a:normAutofit/>
          </a:bodyPr>
          <a:lstStyle/>
          <a:p>
            <a:pPr algn="ctr"/>
            <a:r>
              <a:rPr lang="lt-LT" sz="6000" dirty="0">
                <a:solidFill>
                  <a:schemeClr val="accent3">
                    <a:lumMod val="75000"/>
                  </a:schemeClr>
                </a:solidFill>
                <a:latin typeface="Comic Sans MS" panose="030F0702030302020204" pitchFamily="66" charset="0"/>
              </a:rPr>
              <a:t>„ŽEMĖS PRAŠYMAS“</a:t>
            </a:r>
            <a:endParaRPr lang="en-US" sz="6000" dirty="0"/>
          </a:p>
        </p:txBody>
      </p:sp>
      <p:pic>
        <p:nvPicPr>
          <p:cNvPr id="5" name="Turinio vietos rezervavimo ženklas 4">
            <a:extLst>
              <a:ext uri="{FF2B5EF4-FFF2-40B4-BE49-F238E27FC236}">
                <a16:creationId xmlns:a16="http://schemas.microsoft.com/office/drawing/2014/main" id="{9C874B20-E314-44CD-9B32-0A7CA7A20ACE}"/>
              </a:ext>
            </a:extLst>
          </p:cNvPr>
          <p:cNvPicPr>
            <a:picLocks noGrp="1" noChangeAspect="1"/>
          </p:cNvPicPr>
          <p:nvPr>
            <p:ph idx="1"/>
          </p:nvPr>
        </p:nvPicPr>
        <p:blipFill rotWithShape="1">
          <a:blip r:embed="rId2"/>
          <a:srcRect l="15674" t="4249" r="14320" b="4717"/>
          <a:stretch/>
        </p:blipFill>
        <p:spPr>
          <a:xfrm>
            <a:off x="117098" y="2050768"/>
            <a:ext cx="1183751" cy="1116000"/>
          </a:xfrm>
          <a:prstGeom prst="rect">
            <a:avLst/>
          </a:prstGeom>
        </p:spPr>
      </p:pic>
      <p:sp>
        <p:nvSpPr>
          <p:cNvPr id="6" name="Debesis 5">
            <a:extLst>
              <a:ext uri="{FF2B5EF4-FFF2-40B4-BE49-F238E27FC236}">
                <a16:creationId xmlns:a16="http://schemas.microsoft.com/office/drawing/2014/main" id="{79C2DF99-6832-4697-9C03-E4341C450CB7}"/>
              </a:ext>
            </a:extLst>
          </p:cNvPr>
          <p:cNvSpPr/>
          <p:nvPr/>
        </p:nvSpPr>
        <p:spPr>
          <a:xfrm>
            <a:off x="1388537" y="1584826"/>
            <a:ext cx="1931932" cy="1433689"/>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Suskamba telefonas</a:t>
            </a:r>
            <a:endParaRPr lang="en-US" sz="1600" dirty="0">
              <a:solidFill>
                <a:schemeClr val="accent2"/>
              </a:solidFill>
              <a:latin typeface="Comic Sans MS" panose="030F0702030302020204" pitchFamily="66" charset="0"/>
            </a:endParaRPr>
          </a:p>
        </p:txBody>
      </p:sp>
      <p:sp>
        <p:nvSpPr>
          <p:cNvPr id="8" name="Minčių burbulas: debesėlis 7">
            <a:extLst>
              <a:ext uri="{FF2B5EF4-FFF2-40B4-BE49-F238E27FC236}">
                <a16:creationId xmlns:a16="http://schemas.microsoft.com/office/drawing/2014/main" id="{0F5BB6F0-B8BE-4D53-9A09-A119AB09C392}"/>
              </a:ext>
            </a:extLst>
          </p:cNvPr>
          <p:cNvSpPr/>
          <p:nvPr/>
        </p:nvSpPr>
        <p:spPr>
          <a:xfrm flipH="1">
            <a:off x="7245686" y="1581822"/>
            <a:ext cx="3099467" cy="194168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Taip</a:t>
            </a:r>
            <a:r>
              <a:rPr lang="en-US" sz="1600" dirty="0">
                <a:solidFill>
                  <a:schemeClr val="accent2"/>
                </a:solidFill>
                <a:latin typeface="Comic Sans MS" panose="030F0702030302020204" pitchFamily="66" charset="0"/>
              </a:rPr>
              <a:t>! </a:t>
            </a:r>
            <a:r>
              <a:rPr lang="en-US" sz="1600" dirty="0" err="1">
                <a:solidFill>
                  <a:schemeClr val="accent2"/>
                </a:solidFill>
                <a:latin typeface="Comic Sans MS" panose="030F0702030302020204" pitchFamily="66" charset="0"/>
              </a:rPr>
              <a:t>Taip</a:t>
            </a:r>
            <a:r>
              <a:rPr lang="en-US" sz="1600" dirty="0">
                <a:solidFill>
                  <a:schemeClr val="accent2"/>
                </a:solidFill>
                <a:latin typeface="Comic Sans MS" panose="030F0702030302020204" pitchFamily="66" charset="0"/>
              </a:rPr>
              <a:t> !...Tai </a:t>
            </a:r>
            <a:r>
              <a:rPr lang="en-US" sz="1600" dirty="0" err="1">
                <a:solidFill>
                  <a:schemeClr val="accent2"/>
                </a:solidFill>
                <a:latin typeface="Comic Sans MS" panose="030F0702030302020204" pitchFamily="66" charset="0"/>
              </a:rPr>
              <a:t>pagalba</a:t>
            </a:r>
            <a:r>
              <a:rPr lang="en-US" sz="1600" dirty="0">
                <a:solidFill>
                  <a:schemeClr val="accent2"/>
                </a:solidFill>
                <a:latin typeface="Comic Sans MS" panose="030F0702030302020204" pitchFamily="66" charset="0"/>
              </a:rPr>
              <a:t>.</a:t>
            </a:r>
          </a:p>
          <a:p>
            <a:pPr algn="ctr"/>
            <a:r>
              <a:rPr lang="en-US" sz="1600" dirty="0">
                <a:solidFill>
                  <a:schemeClr val="accent2"/>
                </a:solidFill>
                <a:latin typeface="Comic Sans MS" panose="030F0702030302020204" pitchFamily="66" charset="0"/>
              </a:rPr>
              <a:t>Pad</a:t>
            </a:r>
            <a:r>
              <a:rPr lang="lt-LT" sz="1600" dirty="0">
                <a:solidFill>
                  <a:schemeClr val="accent2"/>
                </a:solidFill>
                <a:latin typeface="Comic Sans MS" panose="030F0702030302020204" pitchFamily="66" charset="0"/>
              </a:rPr>
              <a:t>ė</a:t>
            </a:r>
            <a:r>
              <a:rPr lang="en-US" sz="1600" dirty="0" err="1">
                <a:solidFill>
                  <a:schemeClr val="accent2"/>
                </a:solidFill>
                <a:latin typeface="Comic Sans MS" panose="030F0702030302020204" pitchFamily="66" charset="0"/>
              </a:rPr>
              <a:t>ti</a:t>
            </a:r>
            <a:r>
              <a:rPr lang="en-US" sz="1600" dirty="0">
                <a:solidFill>
                  <a:schemeClr val="accent2"/>
                </a:solidFill>
                <a:latin typeface="Comic Sans MS" panose="030F0702030302020204" pitchFamily="66" charset="0"/>
              </a:rPr>
              <a:t> </a:t>
            </a:r>
            <a:r>
              <a:rPr lang="en-US" sz="1600" dirty="0" err="1">
                <a:solidFill>
                  <a:schemeClr val="accent2"/>
                </a:solidFill>
                <a:latin typeface="Comic Sans MS" panose="030F0702030302020204" pitchFamily="66" charset="0"/>
              </a:rPr>
              <a:t>galime</a:t>
            </a:r>
            <a:r>
              <a:rPr lang="en-US" sz="1600" dirty="0">
                <a:solidFill>
                  <a:schemeClr val="accent2"/>
                </a:solidFill>
                <a:latin typeface="Comic Sans MS" panose="030F0702030302020204" pitchFamily="66" charset="0"/>
              </a:rPr>
              <a:t> </a:t>
            </a:r>
            <a:r>
              <a:rPr lang="en-US" sz="1600" dirty="0" err="1">
                <a:solidFill>
                  <a:schemeClr val="accent2"/>
                </a:solidFill>
                <a:latin typeface="Comic Sans MS" panose="030F0702030302020204" pitchFamily="66" charset="0"/>
              </a:rPr>
              <a:t>tikrai</a:t>
            </a:r>
            <a:r>
              <a:rPr lang="en-US" sz="1600" dirty="0">
                <a:solidFill>
                  <a:schemeClr val="accent2"/>
                </a:solidFill>
                <a:latin typeface="Comic Sans MS" panose="030F0702030302020204" pitchFamily="66" charset="0"/>
              </a:rPr>
              <a:t>!</a:t>
            </a:r>
          </a:p>
        </p:txBody>
      </p:sp>
      <p:pic>
        <p:nvPicPr>
          <p:cNvPr id="9" name="Paveikslėlis 8">
            <a:extLst>
              <a:ext uri="{FF2B5EF4-FFF2-40B4-BE49-F238E27FC236}">
                <a16:creationId xmlns:a16="http://schemas.microsoft.com/office/drawing/2014/main" id="{CD18DA46-C990-4DB4-BEF4-8B7FADEAE595}"/>
              </a:ext>
            </a:extLst>
          </p:cNvPr>
          <p:cNvPicPr>
            <a:picLocks noChangeAspect="1"/>
          </p:cNvPicPr>
          <p:nvPr/>
        </p:nvPicPr>
        <p:blipFill>
          <a:blip r:embed="rId3"/>
          <a:stretch>
            <a:fillRect/>
          </a:stretch>
        </p:blipFill>
        <p:spPr>
          <a:xfrm>
            <a:off x="189047" y="3662963"/>
            <a:ext cx="3510000" cy="2160000"/>
          </a:xfrm>
          <a:prstGeom prst="ellipse">
            <a:avLst/>
          </a:prstGeom>
          <a:ln>
            <a:noFill/>
          </a:ln>
          <a:effectLst>
            <a:softEdge rad="112500"/>
          </a:effectLst>
        </p:spPr>
      </p:pic>
      <p:pic>
        <p:nvPicPr>
          <p:cNvPr id="10" name="Paveikslėlis 9">
            <a:extLst>
              <a:ext uri="{FF2B5EF4-FFF2-40B4-BE49-F238E27FC236}">
                <a16:creationId xmlns:a16="http://schemas.microsoft.com/office/drawing/2014/main" id="{E0DB6E2F-FC2C-4092-B8BF-F9935608E819}"/>
              </a:ext>
            </a:extLst>
          </p:cNvPr>
          <p:cNvPicPr>
            <a:picLocks noChangeAspect="1"/>
          </p:cNvPicPr>
          <p:nvPr/>
        </p:nvPicPr>
        <p:blipFill rotWithShape="1">
          <a:blip r:embed="rId4"/>
          <a:srcRect b="12000"/>
          <a:stretch/>
        </p:blipFill>
        <p:spPr>
          <a:xfrm>
            <a:off x="797688" y="5600400"/>
            <a:ext cx="736366" cy="648000"/>
          </a:xfrm>
          <a:prstGeom prst="rect">
            <a:avLst/>
          </a:prstGeom>
        </p:spPr>
      </p:pic>
      <p:pic>
        <p:nvPicPr>
          <p:cNvPr id="12" name="Paveikslėlis 11">
            <a:extLst>
              <a:ext uri="{FF2B5EF4-FFF2-40B4-BE49-F238E27FC236}">
                <a16:creationId xmlns:a16="http://schemas.microsoft.com/office/drawing/2014/main" id="{4EBBAEC4-E07E-434B-8531-F0134217B581}"/>
              </a:ext>
            </a:extLst>
          </p:cNvPr>
          <p:cNvPicPr>
            <a:picLocks noChangeAspect="1"/>
          </p:cNvPicPr>
          <p:nvPr/>
        </p:nvPicPr>
        <p:blipFill>
          <a:blip r:embed="rId5"/>
          <a:stretch>
            <a:fillRect/>
          </a:stretch>
        </p:blipFill>
        <p:spPr>
          <a:xfrm>
            <a:off x="4052218" y="4299546"/>
            <a:ext cx="426510" cy="432000"/>
          </a:xfrm>
          <a:prstGeom prst="rect">
            <a:avLst/>
          </a:prstGeom>
        </p:spPr>
      </p:pic>
      <p:pic>
        <p:nvPicPr>
          <p:cNvPr id="14" name="Paveikslėlis 13">
            <a:extLst>
              <a:ext uri="{FF2B5EF4-FFF2-40B4-BE49-F238E27FC236}">
                <a16:creationId xmlns:a16="http://schemas.microsoft.com/office/drawing/2014/main" id="{7963143D-4B41-4EE9-BF78-C24B655483A2}"/>
              </a:ext>
            </a:extLst>
          </p:cNvPr>
          <p:cNvPicPr>
            <a:picLocks noChangeAspect="1"/>
          </p:cNvPicPr>
          <p:nvPr/>
        </p:nvPicPr>
        <p:blipFill rotWithShape="1">
          <a:blip r:embed="rId4"/>
          <a:srcRect b="12000"/>
          <a:stretch/>
        </p:blipFill>
        <p:spPr>
          <a:xfrm>
            <a:off x="2952286" y="5959779"/>
            <a:ext cx="736366" cy="648000"/>
          </a:xfrm>
          <a:prstGeom prst="rect">
            <a:avLst/>
          </a:prstGeom>
        </p:spPr>
      </p:pic>
      <p:pic>
        <p:nvPicPr>
          <p:cNvPr id="15" name="Paveikslėlis 14">
            <a:extLst>
              <a:ext uri="{FF2B5EF4-FFF2-40B4-BE49-F238E27FC236}">
                <a16:creationId xmlns:a16="http://schemas.microsoft.com/office/drawing/2014/main" id="{15F580A2-C566-494E-A7DA-1687CBE13E0A}"/>
              </a:ext>
            </a:extLst>
          </p:cNvPr>
          <p:cNvPicPr>
            <a:picLocks noChangeAspect="1"/>
          </p:cNvPicPr>
          <p:nvPr/>
        </p:nvPicPr>
        <p:blipFill>
          <a:blip r:embed="rId5"/>
          <a:stretch>
            <a:fillRect/>
          </a:stretch>
        </p:blipFill>
        <p:spPr>
          <a:xfrm>
            <a:off x="4582386" y="4858034"/>
            <a:ext cx="675308" cy="684000"/>
          </a:xfrm>
          <a:prstGeom prst="rect">
            <a:avLst/>
          </a:prstGeom>
        </p:spPr>
      </p:pic>
      <p:pic>
        <p:nvPicPr>
          <p:cNvPr id="16" name="Paveikslėlis 15">
            <a:extLst>
              <a:ext uri="{FF2B5EF4-FFF2-40B4-BE49-F238E27FC236}">
                <a16:creationId xmlns:a16="http://schemas.microsoft.com/office/drawing/2014/main" id="{4FDE0837-8F52-4DB1-8AB0-DA7BE6EAB81F}"/>
              </a:ext>
            </a:extLst>
          </p:cNvPr>
          <p:cNvPicPr>
            <a:picLocks noChangeAspect="1"/>
          </p:cNvPicPr>
          <p:nvPr/>
        </p:nvPicPr>
        <p:blipFill rotWithShape="1">
          <a:blip r:embed="rId4"/>
          <a:srcRect b="12000"/>
          <a:stretch/>
        </p:blipFill>
        <p:spPr>
          <a:xfrm>
            <a:off x="5077099" y="6006824"/>
            <a:ext cx="736366" cy="648000"/>
          </a:xfrm>
          <a:prstGeom prst="rect">
            <a:avLst/>
          </a:prstGeom>
        </p:spPr>
      </p:pic>
      <p:pic>
        <p:nvPicPr>
          <p:cNvPr id="17" name="Paveikslėlis 16">
            <a:extLst>
              <a:ext uri="{FF2B5EF4-FFF2-40B4-BE49-F238E27FC236}">
                <a16:creationId xmlns:a16="http://schemas.microsoft.com/office/drawing/2014/main" id="{08B271F1-EC60-43BC-9385-142F529CE4F7}"/>
              </a:ext>
            </a:extLst>
          </p:cNvPr>
          <p:cNvPicPr>
            <a:picLocks noChangeAspect="1"/>
          </p:cNvPicPr>
          <p:nvPr/>
        </p:nvPicPr>
        <p:blipFill>
          <a:blip r:embed="rId5"/>
          <a:stretch>
            <a:fillRect/>
          </a:stretch>
        </p:blipFill>
        <p:spPr>
          <a:xfrm>
            <a:off x="6450988" y="5923779"/>
            <a:ext cx="675308" cy="684000"/>
          </a:xfrm>
          <a:prstGeom prst="rect">
            <a:avLst/>
          </a:prstGeom>
        </p:spPr>
      </p:pic>
      <p:pic>
        <p:nvPicPr>
          <p:cNvPr id="18" name="Paveikslėlis 17">
            <a:extLst>
              <a:ext uri="{FF2B5EF4-FFF2-40B4-BE49-F238E27FC236}">
                <a16:creationId xmlns:a16="http://schemas.microsoft.com/office/drawing/2014/main" id="{DCE09571-4647-41BC-B36E-A820A1AE893A}"/>
              </a:ext>
            </a:extLst>
          </p:cNvPr>
          <p:cNvPicPr>
            <a:picLocks noChangeAspect="1"/>
          </p:cNvPicPr>
          <p:nvPr/>
        </p:nvPicPr>
        <p:blipFill>
          <a:blip r:embed="rId6"/>
          <a:stretch>
            <a:fillRect/>
          </a:stretch>
        </p:blipFill>
        <p:spPr>
          <a:xfrm>
            <a:off x="3030825" y="2632130"/>
            <a:ext cx="1499400" cy="1512000"/>
          </a:xfrm>
          <a:prstGeom prst="rect">
            <a:avLst/>
          </a:prstGeom>
        </p:spPr>
      </p:pic>
      <p:pic>
        <p:nvPicPr>
          <p:cNvPr id="19" name="Paveikslėlis 18">
            <a:extLst>
              <a:ext uri="{FF2B5EF4-FFF2-40B4-BE49-F238E27FC236}">
                <a16:creationId xmlns:a16="http://schemas.microsoft.com/office/drawing/2014/main" id="{AFC6FCD4-66E1-4973-BE2E-13AC8F1117AB}"/>
              </a:ext>
            </a:extLst>
          </p:cNvPr>
          <p:cNvPicPr>
            <a:picLocks noChangeAspect="1"/>
          </p:cNvPicPr>
          <p:nvPr/>
        </p:nvPicPr>
        <p:blipFill>
          <a:blip r:embed="rId7"/>
          <a:stretch>
            <a:fillRect/>
          </a:stretch>
        </p:blipFill>
        <p:spPr>
          <a:xfrm rot="21149455">
            <a:off x="7245686" y="3822756"/>
            <a:ext cx="1787288" cy="2700000"/>
          </a:xfrm>
          <a:prstGeom prst="rect">
            <a:avLst/>
          </a:prstGeom>
        </p:spPr>
      </p:pic>
      <p:pic>
        <p:nvPicPr>
          <p:cNvPr id="3" name="Paveikslėlis 2">
            <a:extLst>
              <a:ext uri="{FF2B5EF4-FFF2-40B4-BE49-F238E27FC236}">
                <a16:creationId xmlns:a16="http://schemas.microsoft.com/office/drawing/2014/main" id="{A401CB3D-802E-4BFD-9C99-2B6EC16D463F}"/>
              </a:ext>
            </a:extLst>
          </p:cNvPr>
          <p:cNvPicPr>
            <a:picLocks noChangeAspect="1"/>
          </p:cNvPicPr>
          <p:nvPr/>
        </p:nvPicPr>
        <p:blipFill>
          <a:blip r:embed="rId8"/>
          <a:stretch>
            <a:fillRect/>
          </a:stretch>
        </p:blipFill>
        <p:spPr>
          <a:xfrm>
            <a:off x="4454062" y="1621245"/>
            <a:ext cx="2736000" cy="2736000"/>
          </a:xfrm>
          <a:prstGeom prst="rect">
            <a:avLst/>
          </a:prstGeom>
        </p:spPr>
      </p:pic>
      <p:pic>
        <p:nvPicPr>
          <p:cNvPr id="20" name="Paveikslėlis 19">
            <a:extLst>
              <a:ext uri="{FF2B5EF4-FFF2-40B4-BE49-F238E27FC236}">
                <a16:creationId xmlns:a16="http://schemas.microsoft.com/office/drawing/2014/main" id="{85C804F9-1A8B-45E8-9D4A-42C7B7FE45CC}"/>
              </a:ext>
            </a:extLst>
          </p:cNvPr>
          <p:cNvPicPr>
            <a:picLocks noChangeAspect="1"/>
          </p:cNvPicPr>
          <p:nvPr/>
        </p:nvPicPr>
        <p:blipFill rotWithShape="1">
          <a:blip r:embed="rId4"/>
          <a:srcRect b="12000"/>
          <a:stretch/>
        </p:blipFill>
        <p:spPr>
          <a:xfrm>
            <a:off x="6113325" y="4534034"/>
            <a:ext cx="736366" cy="648000"/>
          </a:xfrm>
          <a:prstGeom prst="rect">
            <a:avLst/>
          </a:prstGeom>
        </p:spPr>
      </p:pic>
      <p:pic>
        <p:nvPicPr>
          <p:cNvPr id="21" name="Paveikslėlis 20">
            <a:extLst>
              <a:ext uri="{FF2B5EF4-FFF2-40B4-BE49-F238E27FC236}">
                <a16:creationId xmlns:a16="http://schemas.microsoft.com/office/drawing/2014/main" id="{43E1BEF2-EDED-4B2D-A9A3-F6ABACD33643}"/>
              </a:ext>
            </a:extLst>
          </p:cNvPr>
          <p:cNvPicPr>
            <a:picLocks noChangeAspect="1"/>
          </p:cNvPicPr>
          <p:nvPr/>
        </p:nvPicPr>
        <p:blipFill rotWithShape="1">
          <a:blip r:embed="rId4"/>
          <a:srcRect b="12000"/>
          <a:stretch/>
        </p:blipFill>
        <p:spPr>
          <a:xfrm>
            <a:off x="9088598" y="4033245"/>
            <a:ext cx="736366" cy="648000"/>
          </a:xfrm>
          <a:prstGeom prst="rect">
            <a:avLst/>
          </a:prstGeom>
        </p:spPr>
      </p:pic>
      <p:pic>
        <p:nvPicPr>
          <p:cNvPr id="4" name="Paveikslėlis 3">
            <a:extLst>
              <a:ext uri="{FF2B5EF4-FFF2-40B4-BE49-F238E27FC236}">
                <a16:creationId xmlns:a16="http://schemas.microsoft.com/office/drawing/2014/main" id="{7907B6E5-7950-4C8F-93C8-82F560C159EC}"/>
              </a:ext>
            </a:extLst>
          </p:cNvPr>
          <p:cNvPicPr>
            <a:picLocks noChangeAspect="1"/>
          </p:cNvPicPr>
          <p:nvPr/>
        </p:nvPicPr>
        <p:blipFill>
          <a:blip r:embed="rId9"/>
          <a:stretch>
            <a:fillRect/>
          </a:stretch>
        </p:blipFill>
        <p:spPr>
          <a:xfrm>
            <a:off x="7518320" y="3456707"/>
            <a:ext cx="426757" cy="432854"/>
          </a:xfrm>
          <a:prstGeom prst="rect">
            <a:avLst/>
          </a:prstGeom>
        </p:spPr>
      </p:pic>
      <p:pic>
        <p:nvPicPr>
          <p:cNvPr id="7" name="Paveikslėlis 6">
            <a:extLst>
              <a:ext uri="{FF2B5EF4-FFF2-40B4-BE49-F238E27FC236}">
                <a16:creationId xmlns:a16="http://schemas.microsoft.com/office/drawing/2014/main" id="{BE353589-EA1E-4ACD-B5DB-C7654051BA86}"/>
              </a:ext>
            </a:extLst>
          </p:cNvPr>
          <p:cNvPicPr>
            <a:picLocks noChangeAspect="1"/>
          </p:cNvPicPr>
          <p:nvPr/>
        </p:nvPicPr>
        <p:blipFill>
          <a:blip r:embed="rId9"/>
          <a:stretch>
            <a:fillRect/>
          </a:stretch>
        </p:blipFill>
        <p:spPr>
          <a:xfrm>
            <a:off x="2044130" y="6030325"/>
            <a:ext cx="426757" cy="432854"/>
          </a:xfrm>
          <a:prstGeom prst="rect">
            <a:avLst/>
          </a:prstGeom>
        </p:spPr>
      </p:pic>
      <p:pic>
        <p:nvPicPr>
          <p:cNvPr id="22" name="Paveikslėlis 21">
            <a:extLst>
              <a:ext uri="{FF2B5EF4-FFF2-40B4-BE49-F238E27FC236}">
                <a16:creationId xmlns:a16="http://schemas.microsoft.com/office/drawing/2014/main" id="{D769FFA0-FCB3-4553-9099-767FE46943BC}"/>
              </a:ext>
            </a:extLst>
          </p:cNvPr>
          <p:cNvPicPr>
            <a:picLocks noChangeAspect="1"/>
          </p:cNvPicPr>
          <p:nvPr/>
        </p:nvPicPr>
        <p:blipFill rotWithShape="1">
          <a:blip r:embed="rId4"/>
          <a:srcRect b="12000"/>
          <a:stretch/>
        </p:blipFill>
        <p:spPr>
          <a:xfrm>
            <a:off x="412000" y="3642756"/>
            <a:ext cx="409094" cy="360000"/>
          </a:xfrm>
          <a:prstGeom prst="rect">
            <a:avLst/>
          </a:prstGeom>
        </p:spPr>
      </p:pic>
      <p:pic>
        <p:nvPicPr>
          <p:cNvPr id="23" name="Paveikslėlis 22">
            <a:extLst>
              <a:ext uri="{FF2B5EF4-FFF2-40B4-BE49-F238E27FC236}">
                <a16:creationId xmlns:a16="http://schemas.microsoft.com/office/drawing/2014/main" id="{E178AEB4-329D-4A67-8899-5F2567C2505D}"/>
              </a:ext>
            </a:extLst>
          </p:cNvPr>
          <p:cNvPicPr>
            <a:picLocks noChangeAspect="1"/>
          </p:cNvPicPr>
          <p:nvPr/>
        </p:nvPicPr>
        <p:blipFill rotWithShape="1">
          <a:blip r:embed="rId4"/>
          <a:srcRect b="12000"/>
          <a:stretch/>
        </p:blipFill>
        <p:spPr>
          <a:xfrm>
            <a:off x="1992318" y="3275601"/>
            <a:ext cx="409094" cy="360000"/>
          </a:xfrm>
          <a:prstGeom prst="rect">
            <a:avLst/>
          </a:prstGeom>
        </p:spPr>
      </p:pic>
    </p:spTree>
    <p:extLst>
      <p:ext uri="{BB962C8B-B14F-4D97-AF65-F5344CB8AC3E}">
        <p14:creationId xmlns:p14="http://schemas.microsoft.com/office/powerpoint/2010/main" val="2573437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veikslėlis 16">
            <a:extLst>
              <a:ext uri="{FF2B5EF4-FFF2-40B4-BE49-F238E27FC236}">
                <a16:creationId xmlns:a16="http://schemas.microsoft.com/office/drawing/2014/main" id="{C45A0038-6E73-4596-89B4-596E9FFA636F}"/>
              </a:ext>
            </a:extLst>
          </p:cNvPr>
          <p:cNvPicPr>
            <a:picLocks noChangeAspect="1"/>
          </p:cNvPicPr>
          <p:nvPr/>
        </p:nvPicPr>
        <p:blipFill rotWithShape="1">
          <a:blip r:embed="rId2"/>
          <a:srcRect l="5927" t="7309" r="6103" b="10378"/>
          <a:stretch/>
        </p:blipFill>
        <p:spPr>
          <a:xfrm>
            <a:off x="5420325" y="115733"/>
            <a:ext cx="3853677" cy="1944000"/>
          </a:xfrm>
          <a:prstGeom prst="rect">
            <a:avLst/>
          </a:prstGeom>
        </p:spPr>
      </p:pic>
      <p:pic>
        <p:nvPicPr>
          <p:cNvPr id="4" name="Turinio vietos rezervavimo ženklas 3">
            <a:extLst>
              <a:ext uri="{FF2B5EF4-FFF2-40B4-BE49-F238E27FC236}">
                <a16:creationId xmlns:a16="http://schemas.microsoft.com/office/drawing/2014/main" id="{EC6615D7-71BA-4869-AC94-FFCDA4AD4736}"/>
              </a:ext>
            </a:extLst>
          </p:cNvPr>
          <p:cNvPicPr>
            <a:picLocks noGrp="1" noChangeAspect="1"/>
          </p:cNvPicPr>
          <p:nvPr>
            <p:ph idx="1"/>
          </p:nvPr>
        </p:nvPicPr>
        <p:blipFill>
          <a:blip r:embed="rId3"/>
          <a:stretch>
            <a:fillRect/>
          </a:stretch>
        </p:blipFill>
        <p:spPr>
          <a:xfrm rot="21120696">
            <a:off x="6527137" y="4009990"/>
            <a:ext cx="1786283" cy="2700762"/>
          </a:xfrm>
          <a:prstGeom prst="rect">
            <a:avLst/>
          </a:prstGeom>
        </p:spPr>
      </p:pic>
      <p:sp>
        <p:nvSpPr>
          <p:cNvPr id="5" name="Minčių burbulas: debesėlis 4">
            <a:extLst>
              <a:ext uri="{FF2B5EF4-FFF2-40B4-BE49-F238E27FC236}">
                <a16:creationId xmlns:a16="http://schemas.microsoft.com/office/drawing/2014/main" id="{6142C516-C2CA-49B1-93CC-51DFEB2EE21D}"/>
              </a:ext>
            </a:extLst>
          </p:cNvPr>
          <p:cNvSpPr/>
          <p:nvPr/>
        </p:nvSpPr>
        <p:spPr>
          <a:xfrm>
            <a:off x="2128603" y="1154243"/>
            <a:ext cx="3383113" cy="2339351"/>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Padėti galime tikrai,</a:t>
            </a:r>
          </a:p>
          <a:p>
            <a:pPr algn="ctr"/>
            <a:r>
              <a:rPr lang="lt-LT" sz="1600" dirty="0">
                <a:solidFill>
                  <a:schemeClr val="accent2"/>
                </a:solidFill>
                <a:latin typeface="Comic Sans MS" panose="030F0702030302020204" pitchFamily="66" charset="0"/>
              </a:rPr>
              <a:t>Nes pasiruošę esame gerai. Turime daug didelių maišų, guminių pirštinių tvirtų.</a:t>
            </a:r>
            <a:endParaRPr lang="en-US" sz="1600" dirty="0">
              <a:solidFill>
                <a:schemeClr val="accent2"/>
              </a:solidFill>
              <a:latin typeface="Comic Sans MS" panose="030F0702030302020204" pitchFamily="66" charset="0"/>
            </a:endParaRPr>
          </a:p>
        </p:txBody>
      </p:sp>
      <p:pic>
        <p:nvPicPr>
          <p:cNvPr id="6" name="Paveikslėlis 5">
            <a:extLst>
              <a:ext uri="{FF2B5EF4-FFF2-40B4-BE49-F238E27FC236}">
                <a16:creationId xmlns:a16="http://schemas.microsoft.com/office/drawing/2014/main" id="{A05B385D-E25B-445B-A3E1-6637BCA16CFE}"/>
              </a:ext>
            </a:extLst>
          </p:cNvPr>
          <p:cNvPicPr>
            <a:picLocks noChangeAspect="1"/>
          </p:cNvPicPr>
          <p:nvPr/>
        </p:nvPicPr>
        <p:blipFill rotWithShape="1">
          <a:blip r:embed="rId4"/>
          <a:srcRect l="13840" t="9531" r="12702" b="13412"/>
          <a:stretch/>
        </p:blipFill>
        <p:spPr>
          <a:xfrm>
            <a:off x="485423" y="382400"/>
            <a:ext cx="1475739" cy="1548000"/>
          </a:xfrm>
          <a:prstGeom prst="rect">
            <a:avLst/>
          </a:prstGeom>
        </p:spPr>
      </p:pic>
      <p:pic>
        <p:nvPicPr>
          <p:cNvPr id="7" name="Paveikslėlis 6">
            <a:extLst>
              <a:ext uri="{FF2B5EF4-FFF2-40B4-BE49-F238E27FC236}">
                <a16:creationId xmlns:a16="http://schemas.microsoft.com/office/drawing/2014/main" id="{CD9FC764-2031-40B4-8D15-B9093B12A937}"/>
              </a:ext>
            </a:extLst>
          </p:cNvPr>
          <p:cNvPicPr>
            <a:picLocks noChangeAspect="1"/>
          </p:cNvPicPr>
          <p:nvPr/>
        </p:nvPicPr>
        <p:blipFill>
          <a:blip r:embed="rId5"/>
          <a:stretch>
            <a:fillRect/>
          </a:stretch>
        </p:blipFill>
        <p:spPr>
          <a:xfrm>
            <a:off x="485423" y="3898972"/>
            <a:ext cx="5189135" cy="2520000"/>
          </a:xfrm>
          <a:prstGeom prst="rect">
            <a:avLst/>
          </a:prstGeom>
        </p:spPr>
      </p:pic>
      <p:sp>
        <p:nvSpPr>
          <p:cNvPr id="8" name="Minčių burbulas: debesėlis 7">
            <a:extLst>
              <a:ext uri="{FF2B5EF4-FFF2-40B4-BE49-F238E27FC236}">
                <a16:creationId xmlns:a16="http://schemas.microsoft.com/office/drawing/2014/main" id="{A125EB81-5235-4CEE-91D0-373A90E9D87F}"/>
              </a:ext>
            </a:extLst>
          </p:cNvPr>
          <p:cNvSpPr/>
          <p:nvPr/>
        </p:nvSpPr>
        <p:spPr>
          <a:xfrm>
            <a:off x="7420279" y="2361786"/>
            <a:ext cx="2256762" cy="13208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Tai vykstam visi kuo skubiau </a:t>
            </a:r>
            <a:r>
              <a:rPr lang="en-US" sz="1600" dirty="0">
                <a:solidFill>
                  <a:schemeClr val="accent2"/>
                </a:solidFill>
                <a:latin typeface="Comic Sans MS" panose="030F0702030302020204" pitchFamily="66" charset="0"/>
              </a:rPr>
              <a:t>!</a:t>
            </a:r>
          </a:p>
        </p:txBody>
      </p:sp>
      <p:pic>
        <p:nvPicPr>
          <p:cNvPr id="9" name="Paveikslėlis 8">
            <a:extLst>
              <a:ext uri="{FF2B5EF4-FFF2-40B4-BE49-F238E27FC236}">
                <a16:creationId xmlns:a16="http://schemas.microsoft.com/office/drawing/2014/main" id="{50FE5580-EA20-420C-B5A4-89248541ECAF}"/>
              </a:ext>
            </a:extLst>
          </p:cNvPr>
          <p:cNvPicPr>
            <a:picLocks noChangeAspect="1"/>
          </p:cNvPicPr>
          <p:nvPr/>
        </p:nvPicPr>
        <p:blipFill>
          <a:blip r:embed="rId5"/>
          <a:stretch>
            <a:fillRect/>
          </a:stretch>
        </p:blipFill>
        <p:spPr>
          <a:xfrm>
            <a:off x="485423" y="3898971"/>
            <a:ext cx="5189135" cy="2520000"/>
          </a:xfrm>
          <a:prstGeom prst="rect">
            <a:avLst/>
          </a:prstGeom>
        </p:spPr>
      </p:pic>
      <p:pic>
        <p:nvPicPr>
          <p:cNvPr id="10" name="Paveikslėlis 9">
            <a:extLst>
              <a:ext uri="{FF2B5EF4-FFF2-40B4-BE49-F238E27FC236}">
                <a16:creationId xmlns:a16="http://schemas.microsoft.com/office/drawing/2014/main" id="{8E3494D9-BB7C-414F-B991-78D59ED29F57}"/>
              </a:ext>
            </a:extLst>
          </p:cNvPr>
          <p:cNvPicPr>
            <a:picLocks noChangeAspect="1"/>
          </p:cNvPicPr>
          <p:nvPr/>
        </p:nvPicPr>
        <p:blipFill>
          <a:blip r:embed="rId6"/>
          <a:stretch>
            <a:fillRect/>
          </a:stretch>
        </p:blipFill>
        <p:spPr>
          <a:xfrm>
            <a:off x="308494" y="6095855"/>
            <a:ext cx="737680" cy="646232"/>
          </a:xfrm>
          <a:prstGeom prst="rect">
            <a:avLst/>
          </a:prstGeom>
        </p:spPr>
      </p:pic>
      <p:pic>
        <p:nvPicPr>
          <p:cNvPr id="11" name="Paveikslėlis 10">
            <a:extLst>
              <a:ext uri="{FF2B5EF4-FFF2-40B4-BE49-F238E27FC236}">
                <a16:creationId xmlns:a16="http://schemas.microsoft.com/office/drawing/2014/main" id="{7BE25411-358E-416B-AB36-9DCA2B73299D}"/>
              </a:ext>
            </a:extLst>
          </p:cNvPr>
          <p:cNvPicPr>
            <a:picLocks noChangeAspect="1"/>
          </p:cNvPicPr>
          <p:nvPr/>
        </p:nvPicPr>
        <p:blipFill>
          <a:blip r:embed="rId6"/>
          <a:stretch>
            <a:fillRect/>
          </a:stretch>
        </p:blipFill>
        <p:spPr>
          <a:xfrm>
            <a:off x="6056245" y="5925284"/>
            <a:ext cx="737680" cy="646232"/>
          </a:xfrm>
          <a:prstGeom prst="rect">
            <a:avLst/>
          </a:prstGeom>
        </p:spPr>
      </p:pic>
      <p:pic>
        <p:nvPicPr>
          <p:cNvPr id="12" name="Paveikslėlis 11">
            <a:extLst>
              <a:ext uri="{FF2B5EF4-FFF2-40B4-BE49-F238E27FC236}">
                <a16:creationId xmlns:a16="http://schemas.microsoft.com/office/drawing/2014/main" id="{BC21CC83-447B-41E6-B536-F2178A2090DD}"/>
              </a:ext>
            </a:extLst>
          </p:cNvPr>
          <p:cNvPicPr>
            <a:picLocks noChangeAspect="1"/>
          </p:cNvPicPr>
          <p:nvPr/>
        </p:nvPicPr>
        <p:blipFill>
          <a:blip r:embed="rId6"/>
          <a:stretch>
            <a:fillRect/>
          </a:stretch>
        </p:blipFill>
        <p:spPr>
          <a:xfrm>
            <a:off x="8768529" y="5240325"/>
            <a:ext cx="737680" cy="646232"/>
          </a:xfrm>
          <a:prstGeom prst="rect">
            <a:avLst/>
          </a:prstGeom>
        </p:spPr>
      </p:pic>
      <p:pic>
        <p:nvPicPr>
          <p:cNvPr id="13" name="Paveikslėlis 12">
            <a:extLst>
              <a:ext uri="{FF2B5EF4-FFF2-40B4-BE49-F238E27FC236}">
                <a16:creationId xmlns:a16="http://schemas.microsoft.com/office/drawing/2014/main" id="{A7CB0D06-AEF4-49FD-A68C-CC0F9062774C}"/>
              </a:ext>
            </a:extLst>
          </p:cNvPr>
          <p:cNvPicPr>
            <a:picLocks noChangeAspect="1"/>
          </p:cNvPicPr>
          <p:nvPr/>
        </p:nvPicPr>
        <p:blipFill>
          <a:blip r:embed="rId7"/>
          <a:stretch>
            <a:fillRect/>
          </a:stretch>
        </p:blipFill>
        <p:spPr>
          <a:xfrm>
            <a:off x="1557064" y="6059276"/>
            <a:ext cx="676715" cy="682811"/>
          </a:xfrm>
          <a:prstGeom prst="rect">
            <a:avLst/>
          </a:prstGeom>
        </p:spPr>
      </p:pic>
      <p:pic>
        <p:nvPicPr>
          <p:cNvPr id="14" name="Paveikslėlis 13">
            <a:extLst>
              <a:ext uri="{FF2B5EF4-FFF2-40B4-BE49-F238E27FC236}">
                <a16:creationId xmlns:a16="http://schemas.microsoft.com/office/drawing/2014/main" id="{32FEE5D4-AA78-4504-A5B2-A0AE5A2259A2}"/>
              </a:ext>
            </a:extLst>
          </p:cNvPr>
          <p:cNvPicPr>
            <a:picLocks noChangeAspect="1"/>
          </p:cNvPicPr>
          <p:nvPr/>
        </p:nvPicPr>
        <p:blipFill>
          <a:blip r:embed="rId7"/>
          <a:stretch>
            <a:fillRect/>
          </a:stretch>
        </p:blipFill>
        <p:spPr>
          <a:xfrm>
            <a:off x="8170414" y="5624004"/>
            <a:ext cx="676715" cy="682811"/>
          </a:xfrm>
          <a:prstGeom prst="rect">
            <a:avLst/>
          </a:prstGeom>
        </p:spPr>
      </p:pic>
      <p:pic>
        <p:nvPicPr>
          <p:cNvPr id="15" name="Paveikslėlis 14">
            <a:extLst>
              <a:ext uri="{FF2B5EF4-FFF2-40B4-BE49-F238E27FC236}">
                <a16:creationId xmlns:a16="http://schemas.microsoft.com/office/drawing/2014/main" id="{05075DD6-37D1-4CE8-B0E3-BF7A136E991C}"/>
              </a:ext>
            </a:extLst>
          </p:cNvPr>
          <p:cNvPicPr>
            <a:picLocks noChangeAspect="1"/>
          </p:cNvPicPr>
          <p:nvPr/>
        </p:nvPicPr>
        <p:blipFill>
          <a:blip r:embed="rId6"/>
          <a:stretch>
            <a:fillRect/>
          </a:stretch>
        </p:blipFill>
        <p:spPr>
          <a:xfrm>
            <a:off x="2828852" y="6306815"/>
            <a:ext cx="452040" cy="396000"/>
          </a:xfrm>
          <a:prstGeom prst="rect">
            <a:avLst/>
          </a:prstGeom>
        </p:spPr>
      </p:pic>
      <p:pic>
        <p:nvPicPr>
          <p:cNvPr id="16" name="Paveikslėlis 15">
            <a:extLst>
              <a:ext uri="{FF2B5EF4-FFF2-40B4-BE49-F238E27FC236}">
                <a16:creationId xmlns:a16="http://schemas.microsoft.com/office/drawing/2014/main" id="{0F242203-C4EA-44FF-B4D1-B9B920A6CBD2}"/>
              </a:ext>
            </a:extLst>
          </p:cNvPr>
          <p:cNvPicPr>
            <a:picLocks noChangeAspect="1"/>
          </p:cNvPicPr>
          <p:nvPr/>
        </p:nvPicPr>
        <p:blipFill>
          <a:blip r:embed="rId7"/>
          <a:stretch>
            <a:fillRect/>
          </a:stretch>
        </p:blipFill>
        <p:spPr>
          <a:xfrm>
            <a:off x="4226709" y="6245577"/>
            <a:ext cx="499499" cy="504000"/>
          </a:xfrm>
          <a:prstGeom prst="rect">
            <a:avLst/>
          </a:prstGeom>
        </p:spPr>
      </p:pic>
      <p:pic>
        <p:nvPicPr>
          <p:cNvPr id="18" name="Paveikslėlis 17">
            <a:extLst>
              <a:ext uri="{FF2B5EF4-FFF2-40B4-BE49-F238E27FC236}">
                <a16:creationId xmlns:a16="http://schemas.microsoft.com/office/drawing/2014/main" id="{20858A61-690A-436E-86A3-4CDAE6C211FC}"/>
              </a:ext>
            </a:extLst>
          </p:cNvPr>
          <p:cNvPicPr>
            <a:picLocks noChangeAspect="1"/>
          </p:cNvPicPr>
          <p:nvPr/>
        </p:nvPicPr>
        <p:blipFill rotWithShape="1">
          <a:blip r:embed="rId2"/>
          <a:srcRect l="5927" t="7309" r="6103" b="10378"/>
          <a:stretch/>
        </p:blipFill>
        <p:spPr>
          <a:xfrm>
            <a:off x="2007049" y="348534"/>
            <a:ext cx="1998206" cy="1008000"/>
          </a:xfrm>
          <a:prstGeom prst="rect">
            <a:avLst/>
          </a:prstGeom>
        </p:spPr>
      </p:pic>
    </p:spTree>
    <p:extLst>
      <p:ext uri="{BB962C8B-B14F-4D97-AF65-F5344CB8AC3E}">
        <p14:creationId xmlns:p14="http://schemas.microsoft.com/office/powerpoint/2010/main" val="14006938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239BF83C-0303-47BE-AA71-2E14564909CC}"/>
              </a:ext>
            </a:extLst>
          </p:cNvPr>
          <p:cNvPicPr>
            <a:picLocks noChangeAspect="1"/>
          </p:cNvPicPr>
          <p:nvPr/>
        </p:nvPicPr>
        <p:blipFill>
          <a:blip r:embed="rId2"/>
          <a:stretch>
            <a:fillRect/>
          </a:stretch>
        </p:blipFill>
        <p:spPr>
          <a:xfrm>
            <a:off x="379920" y="270934"/>
            <a:ext cx="1475360" cy="1548518"/>
          </a:xfrm>
          <a:prstGeom prst="rect">
            <a:avLst/>
          </a:prstGeom>
        </p:spPr>
      </p:pic>
      <p:pic>
        <p:nvPicPr>
          <p:cNvPr id="4" name="Turinio vietos rezervavimo ženklas 3">
            <a:extLst>
              <a:ext uri="{FF2B5EF4-FFF2-40B4-BE49-F238E27FC236}">
                <a16:creationId xmlns:a16="http://schemas.microsoft.com/office/drawing/2014/main" id="{8952BAFE-7B6C-40D8-9AD0-F46D2C9AE532}"/>
              </a:ext>
            </a:extLst>
          </p:cNvPr>
          <p:cNvPicPr>
            <a:picLocks noGrp="1" noChangeAspect="1"/>
          </p:cNvPicPr>
          <p:nvPr>
            <p:ph idx="1"/>
          </p:nvPr>
        </p:nvPicPr>
        <p:blipFill>
          <a:blip r:embed="rId3"/>
          <a:stretch>
            <a:fillRect/>
          </a:stretch>
        </p:blipFill>
        <p:spPr>
          <a:xfrm>
            <a:off x="2495240" y="2976563"/>
            <a:ext cx="5534805" cy="3881437"/>
          </a:xfrm>
          <a:prstGeom prst="rect">
            <a:avLst/>
          </a:prstGeom>
        </p:spPr>
      </p:pic>
      <p:pic>
        <p:nvPicPr>
          <p:cNvPr id="6" name="Paveikslėlis 5">
            <a:extLst>
              <a:ext uri="{FF2B5EF4-FFF2-40B4-BE49-F238E27FC236}">
                <a16:creationId xmlns:a16="http://schemas.microsoft.com/office/drawing/2014/main" id="{049DA342-E3A9-404E-BAB1-38C9931E120F}"/>
              </a:ext>
            </a:extLst>
          </p:cNvPr>
          <p:cNvPicPr>
            <a:picLocks noChangeAspect="1"/>
          </p:cNvPicPr>
          <p:nvPr/>
        </p:nvPicPr>
        <p:blipFill>
          <a:blip r:embed="rId4"/>
          <a:stretch>
            <a:fillRect/>
          </a:stretch>
        </p:blipFill>
        <p:spPr>
          <a:xfrm>
            <a:off x="5008111" y="1496185"/>
            <a:ext cx="1751376" cy="1764000"/>
          </a:xfrm>
          <a:prstGeom prst="rect">
            <a:avLst/>
          </a:prstGeom>
        </p:spPr>
      </p:pic>
      <p:pic>
        <p:nvPicPr>
          <p:cNvPr id="7" name="Paveikslėlis 6">
            <a:extLst>
              <a:ext uri="{FF2B5EF4-FFF2-40B4-BE49-F238E27FC236}">
                <a16:creationId xmlns:a16="http://schemas.microsoft.com/office/drawing/2014/main" id="{9EA776B7-D96C-4AE6-A7E7-B3CC33FD30F8}"/>
              </a:ext>
            </a:extLst>
          </p:cNvPr>
          <p:cNvPicPr>
            <a:picLocks noChangeAspect="1"/>
          </p:cNvPicPr>
          <p:nvPr/>
        </p:nvPicPr>
        <p:blipFill>
          <a:blip r:embed="rId4"/>
          <a:stretch>
            <a:fillRect/>
          </a:stretch>
        </p:blipFill>
        <p:spPr>
          <a:xfrm>
            <a:off x="33988" y="1819452"/>
            <a:ext cx="2536156" cy="2554445"/>
          </a:xfrm>
          <a:prstGeom prst="rect">
            <a:avLst/>
          </a:prstGeom>
        </p:spPr>
      </p:pic>
      <p:pic>
        <p:nvPicPr>
          <p:cNvPr id="9" name="Paveikslėlis 8">
            <a:extLst>
              <a:ext uri="{FF2B5EF4-FFF2-40B4-BE49-F238E27FC236}">
                <a16:creationId xmlns:a16="http://schemas.microsoft.com/office/drawing/2014/main" id="{090E1332-D309-4933-B520-1CAA21BFEFB1}"/>
              </a:ext>
            </a:extLst>
          </p:cNvPr>
          <p:cNvPicPr>
            <a:picLocks noChangeAspect="1"/>
          </p:cNvPicPr>
          <p:nvPr/>
        </p:nvPicPr>
        <p:blipFill>
          <a:blip r:embed="rId4"/>
          <a:stretch>
            <a:fillRect/>
          </a:stretch>
        </p:blipFill>
        <p:spPr>
          <a:xfrm>
            <a:off x="2687697" y="1879057"/>
            <a:ext cx="1751376" cy="1764000"/>
          </a:xfrm>
          <a:prstGeom prst="rect">
            <a:avLst/>
          </a:prstGeom>
        </p:spPr>
      </p:pic>
      <p:pic>
        <p:nvPicPr>
          <p:cNvPr id="10" name="Paveikslėlis 9">
            <a:extLst>
              <a:ext uri="{FF2B5EF4-FFF2-40B4-BE49-F238E27FC236}">
                <a16:creationId xmlns:a16="http://schemas.microsoft.com/office/drawing/2014/main" id="{BA4D8C5B-F240-4B7F-829D-7F6DE8D0C637}"/>
              </a:ext>
            </a:extLst>
          </p:cNvPr>
          <p:cNvPicPr>
            <a:picLocks noChangeAspect="1"/>
          </p:cNvPicPr>
          <p:nvPr/>
        </p:nvPicPr>
        <p:blipFill>
          <a:blip r:embed="rId4"/>
          <a:stretch>
            <a:fillRect/>
          </a:stretch>
        </p:blipFill>
        <p:spPr>
          <a:xfrm>
            <a:off x="7708213" y="4748996"/>
            <a:ext cx="1465440" cy="1476000"/>
          </a:xfrm>
          <a:prstGeom prst="rect">
            <a:avLst/>
          </a:prstGeom>
        </p:spPr>
      </p:pic>
      <p:pic>
        <p:nvPicPr>
          <p:cNvPr id="11" name="Paveikslėlis 10">
            <a:extLst>
              <a:ext uri="{FF2B5EF4-FFF2-40B4-BE49-F238E27FC236}">
                <a16:creationId xmlns:a16="http://schemas.microsoft.com/office/drawing/2014/main" id="{F04E1353-BB0E-4325-A8DA-2BA04281BC66}"/>
              </a:ext>
            </a:extLst>
          </p:cNvPr>
          <p:cNvPicPr>
            <a:picLocks noChangeAspect="1"/>
          </p:cNvPicPr>
          <p:nvPr/>
        </p:nvPicPr>
        <p:blipFill>
          <a:blip r:embed="rId5"/>
          <a:stretch>
            <a:fillRect/>
          </a:stretch>
        </p:blipFill>
        <p:spPr>
          <a:xfrm>
            <a:off x="2268605" y="211758"/>
            <a:ext cx="1999661" cy="1012024"/>
          </a:xfrm>
          <a:prstGeom prst="rect">
            <a:avLst/>
          </a:prstGeom>
        </p:spPr>
      </p:pic>
      <p:pic>
        <p:nvPicPr>
          <p:cNvPr id="12" name="Paveikslėlis 11">
            <a:extLst>
              <a:ext uri="{FF2B5EF4-FFF2-40B4-BE49-F238E27FC236}">
                <a16:creationId xmlns:a16="http://schemas.microsoft.com/office/drawing/2014/main" id="{644C0404-885E-41B1-AADC-D8290A72A7A4}"/>
              </a:ext>
            </a:extLst>
          </p:cNvPr>
          <p:cNvPicPr>
            <a:picLocks noChangeAspect="1"/>
          </p:cNvPicPr>
          <p:nvPr/>
        </p:nvPicPr>
        <p:blipFill>
          <a:blip r:embed="rId5"/>
          <a:stretch>
            <a:fillRect/>
          </a:stretch>
        </p:blipFill>
        <p:spPr>
          <a:xfrm>
            <a:off x="4920181" y="594173"/>
            <a:ext cx="1564915" cy="792000"/>
          </a:xfrm>
          <a:prstGeom prst="rect">
            <a:avLst/>
          </a:prstGeom>
        </p:spPr>
      </p:pic>
      <p:pic>
        <p:nvPicPr>
          <p:cNvPr id="13" name="Paveikslėlis 12">
            <a:extLst>
              <a:ext uri="{FF2B5EF4-FFF2-40B4-BE49-F238E27FC236}">
                <a16:creationId xmlns:a16="http://schemas.microsoft.com/office/drawing/2014/main" id="{B21D974F-495D-4D19-B481-AB3851A0A2D6}"/>
              </a:ext>
            </a:extLst>
          </p:cNvPr>
          <p:cNvPicPr>
            <a:picLocks noChangeAspect="1"/>
          </p:cNvPicPr>
          <p:nvPr/>
        </p:nvPicPr>
        <p:blipFill>
          <a:blip r:embed="rId5"/>
          <a:stretch>
            <a:fillRect/>
          </a:stretch>
        </p:blipFill>
        <p:spPr>
          <a:xfrm>
            <a:off x="7923735" y="375770"/>
            <a:ext cx="1351518" cy="684000"/>
          </a:xfrm>
          <a:prstGeom prst="rect">
            <a:avLst/>
          </a:prstGeom>
        </p:spPr>
      </p:pic>
      <p:sp>
        <p:nvSpPr>
          <p:cNvPr id="14" name="Minčių burbulas: debesėlis 13">
            <a:extLst>
              <a:ext uri="{FF2B5EF4-FFF2-40B4-BE49-F238E27FC236}">
                <a16:creationId xmlns:a16="http://schemas.microsoft.com/office/drawing/2014/main" id="{52340B8A-381C-4134-81D1-4C30EF28E2A8}"/>
              </a:ext>
            </a:extLst>
          </p:cNvPr>
          <p:cNvSpPr/>
          <p:nvPr/>
        </p:nvSpPr>
        <p:spPr>
          <a:xfrm>
            <a:off x="7037860" y="1419997"/>
            <a:ext cx="2874457" cy="212130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Mes vykstam, vykstam, vykstam padėti tiems, kas kviečia</a:t>
            </a:r>
            <a:r>
              <a:rPr lang="en-US" sz="1600" dirty="0">
                <a:solidFill>
                  <a:schemeClr val="accent2"/>
                </a:solidFill>
                <a:latin typeface="Comic Sans MS" panose="030F0702030302020204" pitchFamily="66" charset="0"/>
              </a:rPr>
              <a:t>. </a:t>
            </a:r>
            <a:r>
              <a:rPr lang="lt-LT" sz="1600" dirty="0">
                <a:solidFill>
                  <a:schemeClr val="accent2"/>
                </a:solidFill>
                <a:latin typeface="Comic Sans MS" panose="030F0702030302020204" pitchFamily="66" charset="0"/>
              </a:rPr>
              <a:t>Šaunus būrys vaikų tuoj viską sutvarkys.</a:t>
            </a:r>
            <a:endParaRPr lang="en-US" sz="1600" dirty="0">
              <a:solidFill>
                <a:schemeClr val="accent2"/>
              </a:solidFill>
              <a:latin typeface="Comic Sans MS" panose="030F0702030302020204" pitchFamily="66" charset="0"/>
            </a:endParaRPr>
          </a:p>
        </p:txBody>
      </p:sp>
      <p:pic>
        <p:nvPicPr>
          <p:cNvPr id="15" name="Paveikslėlis 14">
            <a:extLst>
              <a:ext uri="{FF2B5EF4-FFF2-40B4-BE49-F238E27FC236}">
                <a16:creationId xmlns:a16="http://schemas.microsoft.com/office/drawing/2014/main" id="{3745E367-4579-485E-A64E-01425091FF94}"/>
              </a:ext>
            </a:extLst>
          </p:cNvPr>
          <p:cNvPicPr>
            <a:picLocks noChangeAspect="1"/>
          </p:cNvPicPr>
          <p:nvPr/>
        </p:nvPicPr>
        <p:blipFill>
          <a:blip r:embed="rId6"/>
          <a:stretch>
            <a:fillRect/>
          </a:stretch>
        </p:blipFill>
        <p:spPr>
          <a:xfrm>
            <a:off x="2118659" y="3643057"/>
            <a:ext cx="452040" cy="396000"/>
          </a:xfrm>
          <a:prstGeom prst="rect">
            <a:avLst/>
          </a:prstGeom>
        </p:spPr>
      </p:pic>
      <p:pic>
        <p:nvPicPr>
          <p:cNvPr id="16" name="Paveikslėlis 15">
            <a:extLst>
              <a:ext uri="{FF2B5EF4-FFF2-40B4-BE49-F238E27FC236}">
                <a16:creationId xmlns:a16="http://schemas.microsoft.com/office/drawing/2014/main" id="{034EE111-9D28-48A9-A54F-81A8E7B263B8}"/>
              </a:ext>
            </a:extLst>
          </p:cNvPr>
          <p:cNvPicPr>
            <a:picLocks noChangeAspect="1"/>
          </p:cNvPicPr>
          <p:nvPr/>
        </p:nvPicPr>
        <p:blipFill>
          <a:blip r:embed="rId7"/>
          <a:stretch>
            <a:fillRect/>
          </a:stretch>
        </p:blipFill>
        <p:spPr>
          <a:xfrm>
            <a:off x="4580253" y="2866551"/>
            <a:ext cx="451143" cy="396274"/>
          </a:xfrm>
          <a:prstGeom prst="rect">
            <a:avLst/>
          </a:prstGeom>
        </p:spPr>
      </p:pic>
      <p:pic>
        <p:nvPicPr>
          <p:cNvPr id="17" name="Paveikslėlis 16">
            <a:extLst>
              <a:ext uri="{FF2B5EF4-FFF2-40B4-BE49-F238E27FC236}">
                <a16:creationId xmlns:a16="http://schemas.microsoft.com/office/drawing/2014/main" id="{E8FFA0E9-66C3-49FA-A473-93539D2FAE36}"/>
              </a:ext>
            </a:extLst>
          </p:cNvPr>
          <p:cNvPicPr>
            <a:picLocks noChangeAspect="1"/>
          </p:cNvPicPr>
          <p:nvPr/>
        </p:nvPicPr>
        <p:blipFill>
          <a:blip r:embed="rId7"/>
          <a:stretch>
            <a:fillRect/>
          </a:stretch>
        </p:blipFill>
        <p:spPr>
          <a:xfrm>
            <a:off x="6566954" y="2973923"/>
            <a:ext cx="451143" cy="396274"/>
          </a:xfrm>
          <a:prstGeom prst="rect">
            <a:avLst/>
          </a:prstGeom>
        </p:spPr>
      </p:pic>
      <p:pic>
        <p:nvPicPr>
          <p:cNvPr id="18" name="Paveikslėlis 17">
            <a:extLst>
              <a:ext uri="{FF2B5EF4-FFF2-40B4-BE49-F238E27FC236}">
                <a16:creationId xmlns:a16="http://schemas.microsoft.com/office/drawing/2014/main" id="{B644D3BC-3548-4E02-9700-00EA2F8BF954}"/>
              </a:ext>
            </a:extLst>
          </p:cNvPr>
          <p:cNvPicPr>
            <a:picLocks noChangeAspect="1"/>
          </p:cNvPicPr>
          <p:nvPr/>
        </p:nvPicPr>
        <p:blipFill>
          <a:blip r:embed="rId7"/>
          <a:stretch>
            <a:fillRect/>
          </a:stretch>
        </p:blipFill>
        <p:spPr>
          <a:xfrm>
            <a:off x="8088992" y="4115992"/>
            <a:ext cx="451143" cy="396274"/>
          </a:xfrm>
          <a:prstGeom prst="rect">
            <a:avLst/>
          </a:prstGeom>
        </p:spPr>
      </p:pic>
      <p:pic>
        <p:nvPicPr>
          <p:cNvPr id="19" name="Paveikslėlis 18">
            <a:extLst>
              <a:ext uri="{FF2B5EF4-FFF2-40B4-BE49-F238E27FC236}">
                <a16:creationId xmlns:a16="http://schemas.microsoft.com/office/drawing/2014/main" id="{A095A8C4-0BDB-45FB-BED1-A0D15CEBA8C7}"/>
              </a:ext>
            </a:extLst>
          </p:cNvPr>
          <p:cNvPicPr>
            <a:picLocks noChangeAspect="1"/>
          </p:cNvPicPr>
          <p:nvPr/>
        </p:nvPicPr>
        <p:blipFill>
          <a:blip r:embed="rId7"/>
          <a:stretch>
            <a:fillRect/>
          </a:stretch>
        </p:blipFill>
        <p:spPr>
          <a:xfrm>
            <a:off x="587900" y="5090722"/>
            <a:ext cx="451143" cy="396274"/>
          </a:xfrm>
          <a:prstGeom prst="rect">
            <a:avLst/>
          </a:prstGeom>
        </p:spPr>
      </p:pic>
      <p:pic>
        <p:nvPicPr>
          <p:cNvPr id="20" name="Paveikslėlis 19">
            <a:extLst>
              <a:ext uri="{FF2B5EF4-FFF2-40B4-BE49-F238E27FC236}">
                <a16:creationId xmlns:a16="http://schemas.microsoft.com/office/drawing/2014/main" id="{32BC790D-A073-4FC0-A864-F30B3E2C9A04}"/>
              </a:ext>
            </a:extLst>
          </p:cNvPr>
          <p:cNvPicPr>
            <a:picLocks noChangeAspect="1"/>
          </p:cNvPicPr>
          <p:nvPr/>
        </p:nvPicPr>
        <p:blipFill>
          <a:blip r:embed="rId7"/>
          <a:stretch>
            <a:fillRect/>
          </a:stretch>
        </p:blipFill>
        <p:spPr>
          <a:xfrm>
            <a:off x="1697507" y="5962896"/>
            <a:ext cx="451143" cy="396274"/>
          </a:xfrm>
          <a:prstGeom prst="rect">
            <a:avLst/>
          </a:prstGeom>
        </p:spPr>
      </p:pic>
    </p:spTree>
    <p:extLst>
      <p:ext uri="{BB962C8B-B14F-4D97-AF65-F5344CB8AC3E}">
        <p14:creationId xmlns:p14="http://schemas.microsoft.com/office/powerpoint/2010/main" val="21907691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a:extLst>
              <a:ext uri="{FF2B5EF4-FFF2-40B4-BE49-F238E27FC236}">
                <a16:creationId xmlns:a16="http://schemas.microsoft.com/office/drawing/2014/main" id="{ECCA5179-A3CB-4D0B-AC4F-C90E50939454}"/>
              </a:ext>
            </a:extLst>
          </p:cNvPr>
          <p:cNvPicPr>
            <a:picLocks noGrp="1" noChangeAspect="1"/>
          </p:cNvPicPr>
          <p:nvPr>
            <p:ph idx="1"/>
          </p:nvPr>
        </p:nvPicPr>
        <p:blipFill>
          <a:blip r:embed="rId2"/>
          <a:stretch>
            <a:fillRect/>
          </a:stretch>
        </p:blipFill>
        <p:spPr>
          <a:xfrm>
            <a:off x="4299195" y="3519311"/>
            <a:ext cx="2152075" cy="2932430"/>
          </a:xfrm>
          <a:prstGeom prst="rect">
            <a:avLst/>
          </a:prstGeom>
        </p:spPr>
      </p:pic>
      <p:pic>
        <p:nvPicPr>
          <p:cNvPr id="5" name="Paveikslėlis 4">
            <a:extLst>
              <a:ext uri="{FF2B5EF4-FFF2-40B4-BE49-F238E27FC236}">
                <a16:creationId xmlns:a16="http://schemas.microsoft.com/office/drawing/2014/main" id="{276137EA-1895-4429-89B0-DF9C8CFCE303}"/>
              </a:ext>
            </a:extLst>
          </p:cNvPr>
          <p:cNvPicPr>
            <a:picLocks noChangeAspect="1"/>
          </p:cNvPicPr>
          <p:nvPr/>
        </p:nvPicPr>
        <p:blipFill>
          <a:blip r:embed="rId3"/>
          <a:stretch>
            <a:fillRect/>
          </a:stretch>
        </p:blipFill>
        <p:spPr>
          <a:xfrm>
            <a:off x="6259359" y="1272766"/>
            <a:ext cx="3386823" cy="2376000"/>
          </a:xfrm>
          <a:prstGeom prst="rect">
            <a:avLst/>
          </a:prstGeom>
        </p:spPr>
      </p:pic>
      <p:pic>
        <p:nvPicPr>
          <p:cNvPr id="6" name="Paveikslėlis 5">
            <a:extLst>
              <a:ext uri="{FF2B5EF4-FFF2-40B4-BE49-F238E27FC236}">
                <a16:creationId xmlns:a16="http://schemas.microsoft.com/office/drawing/2014/main" id="{E3D23211-F21A-4A0C-A537-B6FC09110467}"/>
              </a:ext>
            </a:extLst>
          </p:cNvPr>
          <p:cNvPicPr>
            <a:picLocks noChangeAspect="1"/>
          </p:cNvPicPr>
          <p:nvPr/>
        </p:nvPicPr>
        <p:blipFill>
          <a:blip r:embed="rId4"/>
          <a:stretch>
            <a:fillRect/>
          </a:stretch>
        </p:blipFill>
        <p:spPr>
          <a:xfrm>
            <a:off x="281368" y="1723086"/>
            <a:ext cx="1469263" cy="1475360"/>
          </a:xfrm>
          <a:prstGeom prst="rect">
            <a:avLst/>
          </a:prstGeom>
        </p:spPr>
      </p:pic>
      <p:pic>
        <p:nvPicPr>
          <p:cNvPr id="7" name="Paveikslėlis 6">
            <a:extLst>
              <a:ext uri="{FF2B5EF4-FFF2-40B4-BE49-F238E27FC236}">
                <a16:creationId xmlns:a16="http://schemas.microsoft.com/office/drawing/2014/main" id="{2DEA2C4D-3282-440A-9032-8EB0B97D0B87}"/>
              </a:ext>
            </a:extLst>
          </p:cNvPr>
          <p:cNvPicPr>
            <a:picLocks noChangeAspect="1"/>
          </p:cNvPicPr>
          <p:nvPr/>
        </p:nvPicPr>
        <p:blipFill>
          <a:blip r:embed="rId5"/>
          <a:stretch>
            <a:fillRect/>
          </a:stretch>
        </p:blipFill>
        <p:spPr>
          <a:xfrm>
            <a:off x="281368" y="336766"/>
            <a:ext cx="891783" cy="936000"/>
          </a:xfrm>
          <a:prstGeom prst="rect">
            <a:avLst/>
          </a:prstGeom>
        </p:spPr>
      </p:pic>
      <p:pic>
        <p:nvPicPr>
          <p:cNvPr id="8" name="Paveikslėlis 7">
            <a:extLst>
              <a:ext uri="{FF2B5EF4-FFF2-40B4-BE49-F238E27FC236}">
                <a16:creationId xmlns:a16="http://schemas.microsoft.com/office/drawing/2014/main" id="{009E4596-654F-44EF-949E-83330F686A4D}"/>
              </a:ext>
            </a:extLst>
          </p:cNvPr>
          <p:cNvPicPr>
            <a:picLocks noChangeAspect="1"/>
          </p:cNvPicPr>
          <p:nvPr/>
        </p:nvPicPr>
        <p:blipFill>
          <a:blip r:embed="rId6"/>
          <a:stretch>
            <a:fillRect/>
          </a:stretch>
        </p:blipFill>
        <p:spPr>
          <a:xfrm>
            <a:off x="1654783" y="616903"/>
            <a:ext cx="1566808" cy="792549"/>
          </a:xfrm>
          <a:prstGeom prst="rect">
            <a:avLst/>
          </a:prstGeom>
        </p:spPr>
      </p:pic>
      <p:pic>
        <p:nvPicPr>
          <p:cNvPr id="9" name="Paveikslėlis 8">
            <a:extLst>
              <a:ext uri="{FF2B5EF4-FFF2-40B4-BE49-F238E27FC236}">
                <a16:creationId xmlns:a16="http://schemas.microsoft.com/office/drawing/2014/main" id="{560ADE64-4546-4315-AEA8-CCBDB848097F}"/>
              </a:ext>
            </a:extLst>
          </p:cNvPr>
          <p:cNvPicPr>
            <a:picLocks noChangeAspect="1"/>
          </p:cNvPicPr>
          <p:nvPr/>
        </p:nvPicPr>
        <p:blipFill>
          <a:blip r:embed="rId6"/>
          <a:stretch>
            <a:fillRect/>
          </a:stretch>
        </p:blipFill>
        <p:spPr>
          <a:xfrm>
            <a:off x="3957071" y="220628"/>
            <a:ext cx="1566808" cy="792549"/>
          </a:xfrm>
          <a:prstGeom prst="rect">
            <a:avLst/>
          </a:prstGeom>
        </p:spPr>
      </p:pic>
      <p:pic>
        <p:nvPicPr>
          <p:cNvPr id="10" name="Paveikslėlis 9">
            <a:extLst>
              <a:ext uri="{FF2B5EF4-FFF2-40B4-BE49-F238E27FC236}">
                <a16:creationId xmlns:a16="http://schemas.microsoft.com/office/drawing/2014/main" id="{69CCB6B2-FFFD-4E59-AC65-24E403EA2B08}"/>
              </a:ext>
            </a:extLst>
          </p:cNvPr>
          <p:cNvPicPr>
            <a:picLocks noChangeAspect="1"/>
          </p:cNvPicPr>
          <p:nvPr/>
        </p:nvPicPr>
        <p:blipFill>
          <a:blip r:embed="rId6"/>
          <a:stretch>
            <a:fillRect/>
          </a:stretch>
        </p:blipFill>
        <p:spPr>
          <a:xfrm>
            <a:off x="6005511" y="713458"/>
            <a:ext cx="1566808" cy="792549"/>
          </a:xfrm>
          <a:prstGeom prst="rect">
            <a:avLst/>
          </a:prstGeom>
        </p:spPr>
      </p:pic>
      <p:pic>
        <p:nvPicPr>
          <p:cNvPr id="11" name="Paveikslėlis 10">
            <a:extLst>
              <a:ext uri="{FF2B5EF4-FFF2-40B4-BE49-F238E27FC236}">
                <a16:creationId xmlns:a16="http://schemas.microsoft.com/office/drawing/2014/main" id="{50E9AFB2-A523-42A8-B567-E87E696FB0FB}"/>
              </a:ext>
            </a:extLst>
          </p:cNvPr>
          <p:cNvPicPr>
            <a:picLocks noChangeAspect="1"/>
          </p:cNvPicPr>
          <p:nvPr/>
        </p:nvPicPr>
        <p:blipFill>
          <a:blip r:embed="rId6"/>
          <a:stretch>
            <a:fillRect/>
          </a:stretch>
        </p:blipFill>
        <p:spPr>
          <a:xfrm>
            <a:off x="7524395" y="200563"/>
            <a:ext cx="1566808" cy="792549"/>
          </a:xfrm>
          <a:prstGeom prst="rect">
            <a:avLst/>
          </a:prstGeom>
        </p:spPr>
      </p:pic>
      <p:pic>
        <p:nvPicPr>
          <p:cNvPr id="12" name="Paveikslėlis 11">
            <a:extLst>
              <a:ext uri="{FF2B5EF4-FFF2-40B4-BE49-F238E27FC236}">
                <a16:creationId xmlns:a16="http://schemas.microsoft.com/office/drawing/2014/main" id="{92960A46-EC3C-46FE-9C79-9739A06A26E2}"/>
              </a:ext>
            </a:extLst>
          </p:cNvPr>
          <p:cNvPicPr>
            <a:picLocks noChangeAspect="1"/>
          </p:cNvPicPr>
          <p:nvPr/>
        </p:nvPicPr>
        <p:blipFill>
          <a:blip r:embed="rId7"/>
          <a:stretch>
            <a:fillRect/>
          </a:stretch>
        </p:blipFill>
        <p:spPr>
          <a:xfrm>
            <a:off x="1070203" y="4173890"/>
            <a:ext cx="2907866" cy="1872000"/>
          </a:xfrm>
          <a:prstGeom prst="rect">
            <a:avLst/>
          </a:prstGeom>
        </p:spPr>
      </p:pic>
      <p:pic>
        <p:nvPicPr>
          <p:cNvPr id="13" name="Paveikslėlis 12">
            <a:extLst>
              <a:ext uri="{FF2B5EF4-FFF2-40B4-BE49-F238E27FC236}">
                <a16:creationId xmlns:a16="http://schemas.microsoft.com/office/drawing/2014/main" id="{F6F6B951-D8C0-4C86-99C8-B34B2B85503D}"/>
              </a:ext>
            </a:extLst>
          </p:cNvPr>
          <p:cNvPicPr>
            <a:picLocks noChangeAspect="1"/>
          </p:cNvPicPr>
          <p:nvPr/>
        </p:nvPicPr>
        <p:blipFill>
          <a:blip r:embed="rId7"/>
          <a:stretch>
            <a:fillRect/>
          </a:stretch>
        </p:blipFill>
        <p:spPr>
          <a:xfrm>
            <a:off x="6574780" y="4524542"/>
            <a:ext cx="2516423" cy="1620000"/>
          </a:xfrm>
          <a:prstGeom prst="rect">
            <a:avLst/>
          </a:prstGeom>
        </p:spPr>
      </p:pic>
      <p:sp>
        <p:nvSpPr>
          <p:cNvPr id="14" name="Minčių burbulas: debesėlis 13">
            <a:extLst>
              <a:ext uri="{FF2B5EF4-FFF2-40B4-BE49-F238E27FC236}">
                <a16:creationId xmlns:a16="http://schemas.microsoft.com/office/drawing/2014/main" id="{3FF2964F-5151-4492-8324-D59C2D6DC317}"/>
              </a:ext>
            </a:extLst>
          </p:cNvPr>
          <p:cNvSpPr/>
          <p:nvPr/>
        </p:nvSpPr>
        <p:spPr>
          <a:xfrm flipH="1">
            <a:off x="2980267" y="1785266"/>
            <a:ext cx="2616518" cy="1616534"/>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Nesimato tų, kas kvietė, kas tiek šiukšlių čia primėtė?</a:t>
            </a:r>
            <a:endParaRPr lang="en-US" sz="1600" dirty="0">
              <a:solidFill>
                <a:schemeClr val="accent2"/>
              </a:solidFill>
              <a:latin typeface="Comic Sans MS" panose="030F0702030302020204" pitchFamily="66" charset="0"/>
            </a:endParaRPr>
          </a:p>
        </p:txBody>
      </p:sp>
      <p:pic>
        <p:nvPicPr>
          <p:cNvPr id="15" name="Paveikslėlis 14">
            <a:extLst>
              <a:ext uri="{FF2B5EF4-FFF2-40B4-BE49-F238E27FC236}">
                <a16:creationId xmlns:a16="http://schemas.microsoft.com/office/drawing/2014/main" id="{A07DD967-1C5D-4204-B9D4-DAA60D02E1CB}"/>
              </a:ext>
            </a:extLst>
          </p:cNvPr>
          <p:cNvPicPr>
            <a:picLocks noChangeAspect="1"/>
          </p:cNvPicPr>
          <p:nvPr/>
        </p:nvPicPr>
        <p:blipFill>
          <a:blip r:embed="rId8"/>
          <a:stretch>
            <a:fillRect/>
          </a:stretch>
        </p:blipFill>
        <p:spPr>
          <a:xfrm>
            <a:off x="354416" y="3975753"/>
            <a:ext cx="451143" cy="396274"/>
          </a:xfrm>
          <a:prstGeom prst="rect">
            <a:avLst/>
          </a:prstGeom>
        </p:spPr>
      </p:pic>
      <p:pic>
        <p:nvPicPr>
          <p:cNvPr id="16" name="Paveikslėlis 15">
            <a:extLst>
              <a:ext uri="{FF2B5EF4-FFF2-40B4-BE49-F238E27FC236}">
                <a16:creationId xmlns:a16="http://schemas.microsoft.com/office/drawing/2014/main" id="{5C837095-FD55-4C34-982F-A025E8E49D63}"/>
              </a:ext>
            </a:extLst>
          </p:cNvPr>
          <p:cNvPicPr>
            <a:picLocks noChangeAspect="1"/>
          </p:cNvPicPr>
          <p:nvPr/>
        </p:nvPicPr>
        <p:blipFill>
          <a:blip r:embed="rId8"/>
          <a:stretch>
            <a:fillRect/>
          </a:stretch>
        </p:blipFill>
        <p:spPr>
          <a:xfrm>
            <a:off x="1654783" y="3321174"/>
            <a:ext cx="451143" cy="396274"/>
          </a:xfrm>
          <a:prstGeom prst="rect">
            <a:avLst/>
          </a:prstGeom>
        </p:spPr>
      </p:pic>
      <p:pic>
        <p:nvPicPr>
          <p:cNvPr id="17" name="Paveikslėlis 16">
            <a:extLst>
              <a:ext uri="{FF2B5EF4-FFF2-40B4-BE49-F238E27FC236}">
                <a16:creationId xmlns:a16="http://schemas.microsoft.com/office/drawing/2014/main" id="{1F3095F9-C38A-41CB-BE74-B93129009448}"/>
              </a:ext>
            </a:extLst>
          </p:cNvPr>
          <p:cNvPicPr>
            <a:picLocks noChangeAspect="1"/>
          </p:cNvPicPr>
          <p:nvPr/>
        </p:nvPicPr>
        <p:blipFill>
          <a:blip r:embed="rId8"/>
          <a:stretch>
            <a:fillRect/>
          </a:stretch>
        </p:blipFill>
        <p:spPr>
          <a:xfrm>
            <a:off x="4242713" y="5847753"/>
            <a:ext cx="451143" cy="396274"/>
          </a:xfrm>
          <a:prstGeom prst="rect">
            <a:avLst/>
          </a:prstGeom>
        </p:spPr>
      </p:pic>
      <p:pic>
        <p:nvPicPr>
          <p:cNvPr id="18" name="Paveikslėlis 17">
            <a:extLst>
              <a:ext uri="{FF2B5EF4-FFF2-40B4-BE49-F238E27FC236}">
                <a16:creationId xmlns:a16="http://schemas.microsoft.com/office/drawing/2014/main" id="{62CAA92E-AA87-4E06-A83E-23AB724767CB}"/>
              </a:ext>
            </a:extLst>
          </p:cNvPr>
          <p:cNvPicPr>
            <a:picLocks noChangeAspect="1"/>
          </p:cNvPicPr>
          <p:nvPr/>
        </p:nvPicPr>
        <p:blipFill>
          <a:blip r:embed="rId8"/>
          <a:stretch>
            <a:fillRect/>
          </a:stretch>
        </p:blipFill>
        <p:spPr>
          <a:xfrm>
            <a:off x="1299488" y="6144542"/>
            <a:ext cx="451143" cy="396274"/>
          </a:xfrm>
          <a:prstGeom prst="rect">
            <a:avLst/>
          </a:prstGeom>
        </p:spPr>
      </p:pic>
      <p:pic>
        <p:nvPicPr>
          <p:cNvPr id="19" name="Paveikslėlis 18">
            <a:extLst>
              <a:ext uri="{FF2B5EF4-FFF2-40B4-BE49-F238E27FC236}">
                <a16:creationId xmlns:a16="http://schemas.microsoft.com/office/drawing/2014/main" id="{42F99278-2F27-4D4B-8CAE-6C6AA2B0C44D}"/>
              </a:ext>
            </a:extLst>
          </p:cNvPr>
          <p:cNvPicPr>
            <a:picLocks noChangeAspect="1"/>
          </p:cNvPicPr>
          <p:nvPr/>
        </p:nvPicPr>
        <p:blipFill>
          <a:blip r:embed="rId8"/>
          <a:stretch>
            <a:fillRect/>
          </a:stretch>
        </p:blipFill>
        <p:spPr>
          <a:xfrm>
            <a:off x="9022412" y="3743870"/>
            <a:ext cx="451143" cy="396274"/>
          </a:xfrm>
          <a:prstGeom prst="rect">
            <a:avLst/>
          </a:prstGeom>
        </p:spPr>
      </p:pic>
      <p:pic>
        <p:nvPicPr>
          <p:cNvPr id="20" name="Paveikslėlis 19">
            <a:extLst>
              <a:ext uri="{FF2B5EF4-FFF2-40B4-BE49-F238E27FC236}">
                <a16:creationId xmlns:a16="http://schemas.microsoft.com/office/drawing/2014/main" id="{8DD4A01B-9963-40F7-A7F6-F5A7B2FD79CB}"/>
              </a:ext>
            </a:extLst>
          </p:cNvPr>
          <p:cNvPicPr>
            <a:picLocks noChangeAspect="1"/>
          </p:cNvPicPr>
          <p:nvPr/>
        </p:nvPicPr>
        <p:blipFill>
          <a:blip r:embed="rId8"/>
          <a:stretch>
            <a:fillRect/>
          </a:stretch>
        </p:blipFill>
        <p:spPr>
          <a:xfrm>
            <a:off x="5904064" y="2785073"/>
            <a:ext cx="451143" cy="396274"/>
          </a:xfrm>
          <a:prstGeom prst="rect">
            <a:avLst/>
          </a:prstGeom>
        </p:spPr>
      </p:pic>
      <p:pic>
        <p:nvPicPr>
          <p:cNvPr id="21" name="Paveikslėlis 20">
            <a:extLst>
              <a:ext uri="{FF2B5EF4-FFF2-40B4-BE49-F238E27FC236}">
                <a16:creationId xmlns:a16="http://schemas.microsoft.com/office/drawing/2014/main" id="{13963FF5-38BA-4BFC-9564-077360051572}"/>
              </a:ext>
            </a:extLst>
          </p:cNvPr>
          <p:cNvPicPr>
            <a:picLocks noChangeAspect="1"/>
          </p:cNvPicPr>
          <p:nvPr/>
        </p:nvPicPr>
        <p:blipFill>
          <a:blip r:embed="rId8"/>
          <a:stretch>
            <a:fillRect/>
          </a:stretch>
        </p:blipFill>
        <p:spPr>
          <a:xfrm>
            <a:off x="3549504" y="3678964"/>
            <a:ext cx="451143" cy="396274"/>
          </a:xfrm>
          <a:prstGeom prst="rect">
            <a:avLst/>
          </a:prstGeom>
        </p:spPr>
      </p:pic>
      <p:pic>
        <p:nvPicPr>
          <p:cNvPr id="22" name="Paveikslėlis 21">
            <a:extLst>
              <a:ext uri="{FF2B5EF4-FFF2-40B4-BE49-F238E27FC236}">
                <a16:creationId xmlns:a16="http://schemas.microsoft.com/office/drawing/2014/main" id="{847FD998-655F-46FE-A370-140366492D44}"/>
              </a:ext>
            </a:extLst>
          </p:cNvPr>
          <p:cNvPicPr>
            <a:picLocks noChangeAspect="1"/>
          </p:cNvPicPr>
          <p:nvPr/>
        </p:nvPicPr>
        <p:blipFill>
          <a:blip r:embed="rId8"/>
          <a:stretch>
            <a:fillRect/>
          </a:stretch>
        </p:blipFill>
        <p:spPr>
          <a:xfrm>
            <a:off x="7346747" y="3914309"/>
            <a:ext cx="451143" cy="396274"/>
          </a:xfrm>
          <a:prstGeom prst="rect">
            <a:avLst/>
          </a:prstGeom>
        </p:spPr>
      </p:pic>
      <p:pic>
        <p:nvPicPr>
          <p:cNvPr id="23" name="Paveikslėlis 22">
            <a:extLst>
              <a:ext uri="{FF2B5EF4-FFF2-40B4-BE49-F238E27FC236}">
                <a16:creationId xmlns:a16="http://schemas.microsoft.com/office/drawing/2014/main" id="{2705F99F-6EA6-4305-9604-9DAC657E49C2}"/>
              </a:ext>
            </a:extLst>
          </p:cNvPr>
          <p:cNvPicPr>
            <a:picLocks noChangeAspect="1"/>
          </p:cNvPicPr>
          <p:nvPr/>
        </p:nvPicPr>
        <p:blipFill>
          <a:blip r:embed="rId8"/>
          <a:stretch>
            <a:fillRect/>
          </a:stretch>
        </p:blipFill>
        <p:spPr>
          <a:xfrm>
            <a:off x="8537170" y="6330803"/>
            <a:ext cx="451143" cy="396274"/>
          </a:xfrm>
          <a:prstGeom prst="rect">
            <a:avLst/>
          </a:prstGeom>
        </p:spPr>
      </p:pic>
    </p:spTree>
    <p:extLst>
      <p:ext uri="{BB962C8B-B14F-4D97-AF65-F5344CB8AC3E}">
        <p14:creationId xmlns:p14="http://schemas.microsoft.com/office/powerpoint/2010/main" val="8889147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503D06F8-028D-4826-82C2-C1A9F9521853}"/>
              </a:ext>
            </a:extLst>
          </p:cNvPr>
          <p:cNvPicPr>
            <a:picLocks noGrp="1" noChangeAspect="1"/>
          </p:cNvPicPr>
          <p:nvPr>
            <p:ph idx="1"/>
          </p:nvPr>
        </p:nvPicPr>
        <p:blipFill rotWithShape="1">
          <a:blip r:embed="rId2"/>
          <a:srcRect r="22260"/>
          <a:stretch/>
        </p:blipFill>
        <p:spPr>
          <a:xfrm>
            <a:off x="2367977" y="5001065"/>
            <a:ext cx="1433610" cy="1656000"/>
          </a:xfrm>
          <a:prstGeom prst="rect">
            <a:avLst/>
          </a:prstGeom>
        </p:spPr>
      </p:pic>
      <p:pic>
        <p:nvPicPr>
          <p:cNvPr id="6" name="Paveikslėlis 5">
            <a:extLst>
              <a:ext uri="{FF2B5EF4-FFF2-40B4-BE49-F238E27FC236}">
                <a16:creationId xmlns:a16="http://schemas.microsoft.com/office/drawing/2014/main" id="{30FD8A27-2739-484B-BDC5-CE14C782113E}"/>
              </a:ext>
            </a:extLst>
          </p:cNvPr>
          <p:cNvPicPr>
            <a:picLocks noChangeAspect="1"/>
          </p:cNvPicPr>
          <p:nvPr/>
        </p:nvPicPr>
        <p:blipFill>
          <a:blip r:embed="rId3"/>
          <a:stretch>
            <a:fillRect/>
          </a:stretch>
        </p:blipFill>
        <p:spPr>
          <a:xfrm>
            <a:off x="3654130" y="487301"/>
            <a:ext cx="890093" cy="938865"/>
          </a:xfrm>
          <a:prstGeom prst="rect">
            <a:avLst/>
          </a:prstGeom>
        </p:spPr>
      </p:pic>
      <p:pic>
        <p:nvPicPr>
          <p:cNvPr id="7" name="Paveikslėlis 6">
            <a:extLst>
              <a:ext uri="{FF2B5EF4-FFF2-40B4-BE49-F238E27FC236}">
                <a16:creationId xmlns:a16="http://schemas.microsoft.com/office/drawing/2014/main" id="{EBE97901-488F-44CE-A790-62720149DABD}"/>
              </a:ext>
            </a:extLst>
          </p:cNvPr>
          <p:cNvPicPr>
            <a:picLocks noChangeAspect="1"/>
          </p:cNvPicPr>
          <p:nvPr/>
        </p:nvPicPr>
        <p:blipFill>
          <a:blip r:embed="rId4"/>
          <a:stretch>
            <a:fillRect/>
          </a:stretch>
        </p:blipFill>
        <p:spPr>
          <a:xfrm>
            <a:off x="334196" y="416745"/>
            <a:ext cx="1566808" cy="792549"/>
          </a:xfrm>
          <a:prstGeom prst="rect">
            <a:avLst/>
          </a:prstGeom>
        </p:spPr>
      </p:pic>
      <p:pic>
        <p:nvPicPr>
          <p:cNvPr id="8" name="Paveikslėlis 7">
            <a:extLst>
              <a:ext uri="{FF2B5EF4-FFF2-40B4-BE49-F238E27FC236}">
                <a16:creationId xmlns:a16="http://schemas.microsoft.com/office/drawing/2014/main" id="{D0B9ED8E-B6A3-43AF-B7ED-9A271C94C4A5}"/>
              </a:ext>
            </a:extLst>
          </p:cNvPr>
          <p:cNvPicPr>
            <a:picLocks noChangeAspect="1"/>
          </p:cNvPicPr>
          <p:nvPr/>
        </p:nvPicPr>
        <p:blipFill>
          <a:blip r:embed="rId4"/>
          <a:stretch>
            <a:fillRect/>
          </a:stretch>
        </p:blipFill>
        <p:spPr>
          <a:xfrm>
            <a:off x="4985219" y="395279"/>
            <a:ext cx="1566808" cy="792549"/>
          </a:xfrm>
          <a:prstGeom prst="rect">
            <a:avLst/>
          </a:prstGeom>
        </p:spPr>
      </p:pic>
      <p:pic>
        <p:nvPicPr>
          <p:cNvPr id="9" name="Paveikslėlis 8">
            <a:extLst>
              <a:ext uri="{FF2B5EF4-FFF2-40B4-BE49-F238E27FC236}">
                <a16:creationId xmlns:a16="http://schemas.microsoft.com/office/drawing/2014/main" id="{6733A8E7-DBD5-4009-83EA-E5D190075A67}"/>
              </a:ext>
            </a:extLst>
          </p:cNvPr>
          <p:cNvPicPr>
            <a:picLocks noChangeAspect="1"/>
          </p:cNvPicPr>
          <p:nvPr/>
        </p:nvPicPr>
        <p:blipFill>
          <a:blip r:embed="rId4"/>
          <a:stretch>
            <a:fillRect/>
          </a:stretch>
        </p:blipFill>
        <p:spPr>
          <a:xfrm>
            <a:off x="1994163" y="956733"/>
            <a:ext cx="1566808" cy="792549"/>
          </a:xfrm>
          <a:prstGeom prst="rect">
            <a:avLst/>
          </a:prstGeom>
        </p:spPr>
      </p:pic>
      <p:pic>
        <p:nvPicPr>
          <p:cNvPr id="10" name="Paveikslėlis 9">
            <a:extLst>
              <a:ext uri="{FF2B5EF4-FFF2-40B4-BE49-F238E27FC236}">
                <a16:creationId xmlns:a16="http://schemas.microsoft.com/office/drawing/2014/main" id="{A9027996-E705-48A2-895D-6B33292E9275}"/>
              </a:ext>
            </a:extLst>
          </p:cNvPr>
          <p:cNvPicPr>
            <a:picLocks noChangeAspect="1"/>
          </p:cNvPicPr>
          <p:nvPr/>
        </p:nvPicPr>
        <p:blipFill>
          <a:blip r:embed="rId5"/>
          <a:stretch>
            <a:fillRect/>
          </a:stretch>
        </p:blipFill>
        <p:spPr>
          <a:xfrm>
            <a:off x="7730039" y="791553"/>
            <a:ext cx="1469263" cy="1475360"/>
          </a:xfrm>
          <a:prstGeom prst="rect">
            <a:avLst/>
          </a:prstGeom>
        </p:spPr>
      </p:pic>
      <p:pic>
        <p:nvPicPr>
          <p:cNvPr id="11" name="Paveikslėlis 10">
            <a:extLst>
              <a:ext uri="{FF2B5EF4-FFF2-40B4-BE49-F238E27FC236}">
                <a16:creationId xmlns:a16="http://schemas.microsoft.com/office/drawing/2014/main" id="{452B0D39-1166-446B-95EC-478F1A02CA21}"/>
              </a:ext>
            </a:extLst>
          </p:cNvPr>
          <p:cNvPicPr>
            <a:picLocks noChangeAspect="1"/>
          </p:cNvPicPr>
          <p:nvPr/>
        </p:nvPicPr>
        <p:blipFill>
          <a:blip r:embed="rId5"/>
          <a:stretch>
            <a:fillRect/>
          </a:stretch>
        </p:blipFill>
        <p:spPr>
          <a:xfrm>
            <a:off x="3345236" y="1559458"/>
            <a:ext cx="1469263" cy="1475360"/>
          </a:xfrm>
          <a:prstGeom prst="rect">
            <a:avLst/>
          </a:prstGeom>
        </p:spPr>
      </p:pic>
      <p:pic>
        <p:nvPicPr>
          <p:cNvPr id="12" name="Paveikslėlis 11">
            <a:extLst>
              <a:ext uri="{FF2B5EF4-FFF2-40B4-BE49-F238E27FC236}">
                <a16:creationId xmlns:a16="http://schemas.microsoft.com/office/drawing/2014/main" id="{151EB389-ECFB-4963-B3DF-73A594B841BB}"/>
              </a:ext>
            </a:extLst>
          </p:cNvPr>
          <p:cNvPicPr>
            <a:picLocks noChangeAspect="1"/>
          </p:cNvPicPr>
          <p:nvPr/>
        </p:nvPicPr>
        <p:blipFill>
          <a:blip r:embed="rId6"/>
          <a:stretch>
            <a:fillRect/>
          </a:stretch>
        </p:blipFill>
        <p:spPr>
          <a:xfrm>
            <a:off x="274578" y="3768109"/>
            <a:ext cx="2461133" cy="1584000"/>
          </a:xfrm>
          <a:prstGeom prst="rect">
            <a:avLst/>
          </a:prstGeom>
        </p:spPr>
      </p:pic>
      <p:pic>
        <p:nvPicPr>
          <p:cNvPr id="13" name="Paveikslėlis 12">
            <a:extLst>
              <a:ext uri="{FF2B5EF4-FFF2-40B4-BE49-F238E27FC236}">
                <a16:creationId xmlns:a16="http://schemas.microsoft.com/office/drawing/2014/main" id="{240058E2-19B4-4018-946E-BF6C2C95167E}"/>
              </a:ext>
            </a:extLst>
          </p:cNvPr>
          <p:cNvPicPr>
            <a:picLocks noChangeAspect="1"/>
          </p:cNvPicPr>
          <p:nvPr/>
        </p:nvPicPr>
        <p:blipFill>
          <a:blip r:embed="rId7"/>
          <a:stretch>
            <a:fillRect/>
          </a:stretch>
        </p:blipFill>
        <p:spPr>
          <a:xfrm>
            <a:off x="248442" y="2266913"/>
            <a:ext cx="3220625" cy="1584000"/>
          </a:xfrm>
          <a:prstGeom prst="rect">
            <a:avLst/>
          </a:prstGeom>
        </p:spPr>
      </p:pic>
      <p:pic>
        <p:nvPicPr>
          <p:cNvPr id="14" name="Paveikslėlis 13">
            <a:extLst>
              <a:ext uri="{FF2B5EF4-FFF2-40B4-BE49-F238E27FC236}">
                <a16:creationId xmlns:a16="http://schemas.microsoft.com/office/drawing/2014/main" id="{C4915C4A-8A09-40E1-AFF2-5E58564A0C86}"/>
              </a:ext>
            </a:extLst>
          </p:cNvPr>
          <p:cNvPicPr>
            <a:picLocks noChangeAspect="1"/>
          </p:cNvPicPr>
          <p:nvPr/>
        </p:nvPicPr>
        <p:blipFill>
          <a:blip r:embed="rId6"/>
          <a:stretch>
            <a:fillRect/>
          </a:stretch>
        </p:blipFill>
        <p:spPr>
          <a:xfrm>
            <a:off x="2658013" y="3516109"/>
            <a:ext cx="1622108" cy="1044000"/>
          </a:xfrm>
          <a:prstGeom prst="rect">
            <a:avLst/>
          </a:prstGeom>
        </p:spPr>
      </p:pic>
      <p:pic>
        <p:nvPicPr>
          <p:cNvPr id="15" name="Paveikslėlis 14">
            <a:extLst>
              <a:ext uri="{FF2B5EF4-FFF2-40B4-BE49-F238E27FC236}">
                <a16:creationId xmlns:a16="http://schemas.microsoft.com/office/drawing/2014/main" id="{59E41BD0-EFE8-4C48-B973-F34902DA9346}"/>
              </a:ext>
            </a:extLst>
          </p:cNvPr>
          <p:cNvPicPr>
            <a:picLocks noChangeAspect="1"/>
          </p:cNvPicPr>
          <p:nvPr/>
        </p:nvPicPr>
        <p:blipFill>
          <a:blip r:embed="rId8"/>
          <a:stretch>
            <a:fillRect/>
          </a:stretch>
        </p:blipFill>
        <p:spPr>
          <a:xfrm>
            <a:off x="4957944" y="1480642"/>
            <a:ext cx="2663997" cy="1872000"/>
          </a:xfrm>
          <a:prstGeom prst="rect">
            <a:avLst/>
          </a:prstGeom>
        </p:spPr>
      </p:pic>
      <p:pic>
        <p:nvPicPr>
          <p:cNvPr id="16" name="Paveikslėlis 15">
            <a:extLst>
              <a:ext uri="{FF2B5EF4-FFF2-40B4-BE49-F238E27FC236}">
                <a16:creationId xmlns:a16="http://schemas.microsoft.com/office/drawing/2014/main" id="{C4E55F66-2694-4609-86CC-4F9DEFCAD6E4}"/>
              </a:ext>
            </a:extLst>
          </p:cNvPr>
          <p:cNvPicPr>
            <a:picLocks noChangeAspect="1"/>
          </p:cNvPicPr>
          <p:nvPr/>
        </p:nvPicPr>
        <p:blipFill>
          <a:blip r:embed="rId9"/>
          <a:stretch>
            <a:fillRect/>
          </a:stretch>
        </p:blipFill>
        <p:spPr>
          <a:xfrm>
            <a:off x="6423457" y="3850913"/>
            <a:ext cx="2152075" cy="2932430"/>
          </a:xfrm>
          <a:prstGeom prst="rect">
            <a:avLst/>
          </a:prstGeom>
        </p:spPr>
      </p:pic>
      <p:pic>
        <p:nvPicPr>
          <p:cNvPr id="17" name="Turinio vietos rezervavimo ženklas 4">
            <a:extLst>
              <a:ext uri="{FF2B5EF4-FFF2-40B4-BE49-F238E27FC236}">
                <a16:creationId xmlns:a16="http://schemas.microsoft.com/office/drawing/2014/main" id="{7F75D39C-128F-4308-AD95-471ECD098C4D}"/>
              </a:ext>
            </a:extLst>
          </p:cNvPr>
          <p:cNvPicPr>
            <a:picLocks noChangeAspect="1"/>
          </p:cNvPicPr>
          <p:nvPr/>
        </p:nvPicPr>
        <p:blipFill rotWithShape="1">
          <a:blip r:embed="rId2"/>
          <a:srcRect r="22260"/>
          <a:stretch/>
        </p:blipFill>
        <p:spPr>
          <a:xfrm>
            <a:off x="1117600" y="5542699"/>
            <a:ext cx="934965" cy="1080000"/>
          </a:xfrm>
          <a:prstGeom prst="rect">
            <a:avLst/>
          </a:prstGeom>
        </p:spPr>
      </p:pic>
      <p:pic>
        <p:nvPicPr>
          <p:cNvPr id="18" name="Turinio vietos rezervavimo ženklas 4">
            <a:extLst>
              <a:ext uri="{FF2B5EF4-FFF2-40B4-BE49-F238E27FC236}">
                <a16:creationId xmlns:a16="http://schemas.microsoft.com/office/drawing/2014/main" id="{9C204B8D-88BB-4C16-9D32-BDDC38E7221D}"/>
              </a:ext>
            </a:extLst>
          </p:cNvPr>
          <p:cNvPicPr>
            <a:picLocks noChangeAspect="1"/>
          </p:cNvPicPr>
          <p:nvPr/>
        </p:nvPicPr>
        <p:blipFill rotWithShape="1">
          <a:blip r:embed="rId2"/>
          <a:srcRect r="22260"/>
          <a:stretch/>
        </p:blipFill>
        <p:spPr>
          <a:xfrm>
            <a:off x="3929741" y="5974699"/>
            <a:ext cx="560979" cy="648000"/>
          </a:xfrm>
          <a:prstGeom prst="rect">
            <a:avLst/>
          </a:prstGeom>
        </p:spPr>
      </p:pic>
      <p:sp>
        <p:nvSpPr>
          <p:cNvPr id="19" name="Minčių burbulas: debesėlis 18">
            <a:extLst>
              <a:ext uri="{FF2B5EF4-FFF2-40B4-BE49-F238E27FC236}">
                <a16:creationId xmlns:a16="http://schemas.microsoft.com/office/drawing/2014/main" id="{33798B75-4BF1-4C88-84C2-DDBF77BD1958}"/>
              </a:ext>
            </a:extLst>
          </p:cNvPr>
          <p:cNvSpPr/>
          <p:nvPr/>
        </p:nvSpPr>
        <p:spPr>
          <a:xfrm>
            <a:off x="3784479" y="3252394"/>
            <a:ext cx="2666248" cy="17486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Šiukšlės užvertė visus takus, mums praeit labai sunku.</a:t>
            </a:r>
            <a:endParaRPr lang="en-US" sz="1600" dirty="0">
              <a:solidFill>
                <a:schemeClr val="accent2"/>
              </a:solidFill>
              <a:latin typeface="Comic Sans MS" panose="030F0702030302020204" pitchFamily="66" charset="0"/>
            </a:endParaRPr>
          </a:p>
        </p:txBody>
      </p:sp>
      <p:sp>
        <p:nvSpPr>
          <p:cNvPr id="20" name="Minčių burbulas: debesėlis 19">
            <a:extLst>
              <a:ext uri="{FF2B5EF4-FFF2-40B4-BE49-F238E27FC236}">
                <a16:creationId xmlns:a16="http://schemas.microsoft.com/office/drawing/2014/main" id="{F86E08FA-B7FB-464C-9D98-AF14478A0556}"/>
              </a:ext>
            </a:extLst>
          </p:cNvPr>
          <p:cNvSpPr/>
          <p:nvPr/>
        </p:nvSpPr>
        <p:spPr>
          <a:xfrm>
            <a:off x="7499495" y="2292750"/>
            <a:ext cx="2536327" cy="17486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Rinkim šiukšles kuo greičiau, </a:t>
            </a:r>
            <a:r>
              <a:rPr lang="lt-LT" sz="1600" dirty="0" err="1">
                <a:solidFill>
                  <a:schemeClr val="accent2"/>
                </a:solidFill>
                <a:latin typeface="Comic Sans MS" panose="030F0702030302020204" pitchFamily="66" charset="0"/>
              </a:rPr>
              <a:t>skruzdelytėms</a:t>
            </a:r>
            <a:r>
              <a:rPr lang="lt-LT" sz="1600" dirty="0">
                <a:solidFill>
                  <a:schemeClr val="accent2"/>
                </a:solidFill>
                <a:latin typeface="Comic Sans MS" panose="030F0702030302020204" pitchFamily="66" charset="0"/>
              </a:rPr>
              <a:t> bus švariau.</a:t>
            </a:r>
            <a:endParaRPr lang="en-US" sz="1600"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7838679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a:extLst>
              <a:ext uri="{FF2B5EF4-FFF2-40B4-BE49-F238E27FC236}">
                <a16:creationId xmlns:a16="http://schemas.microsoft.com/office/drawing/2014/main" id="{E0B3CFA9-53F3-4FD6-AEFC-679AEA19EBC4}"/>
              </a:ext>
            </a:extLst>
          </p:cNvPr>
          <p:cNvPicPr>
            <a:picLocks noChangeAspect="1"/>
          </p:cNvPicPr>
          <p:nvPr/>
        </p:nvPicPr>
        <p:blipFill rotWithShape="1">
          <a:blip r:embed="rId2"/>
          <a:srcRect l="10658" t="6255" r="10494" b="6501"/>
          <a:stretch/>
        </p:blipFill>
        <p:spPr>
          <a:xfrm>
            <a:off x="435393" y="3939838"/>
            <a:ext cx="2244958" cy="2484000"/>
          </a:xfrm>
          <a:prstGeom prst="rect">
            <a:avLst/>
          </a:prstGeom>
        </p:spPr>
      </p:pic>
      <p:pic>
        <p:nvPicPr>
          <p:cNvPr id="9" name="Turinio vietos rezervavimo ženklas 8">
            <a:extLst>
              <a:ext uri="{FF2B5EF4-FFF2-40B4-BE49-F238E27FC236}">
                <a16:creationId xmlns:a16="http://schemas.microsoft.com/office/drawing/2014/main" id="{040FD885-E5E8-498F-B3FD-BA759AB762F4}"/>
              </a:ext>
            </a:extLst>
          </p:cNvPr>
          <p:cNvPicPr>
            <a:picLocks noGrp="1" noChangeAspect="1"/>
          </p:cNvPicPr>
          <p:nvPr>
            <p:ph idx="1"/>
          </p:nvPr>
        </p:nvPicPr>
        <p:blipFill>
          <a:blip r:embed="rId3"/>
          <a:stretch>
            <a:fillRect/>
          </a:stretch>
        </p:blipFill>
        <p:spPr>
          <a:xfrm>
            <a:off x="2078132" y="3294300"/>
            <a:ext cx="3874711" cy="1908000"/>
          </a:xfrm>
          <a:prstGeom prst="rect">
            <a:avLst/>
          </a:prstGeom>
        </p:spPr>
      </p:pic>
      <p:pic>
        <p:nvPicPr>
          <p:cNvPr id="8" name="Paveikslėlis 7">
            <a:extLst>
              <a:ext uri="{FF2B5EF4-FFF2-40B4-BE49-F238E27FC236}">
                <a16:creationId xmlns:a16="http://schemas.microsoft.com/office/drawing/2014/main" id="{B6AE0133-8458-418D-869E-48B1DD7C72C6}"/>
              </a:ext>
            </a:extLst>
          </p:cNvPr>
          <p:cNvPicPr>
            <a:picLocks noChangeAspect="1"/>
          </p:cNvPicPr>
          <p:nvPr/>
        </p:nvPicPr>
        <p:blipFill rotWithShape="1">
          <a:blip r:embed="rId4"/>
          <a:srcRect t="13333" b="17266"/>
          <a:stretch/>
        </p:blipFill>
        <p:spPr>
          <a:xfrm>
            <a:off x="1936116" y="1098300"/>
            <a:ext cx="2929861" cy="2196000"/>
          </a:xfrm>
          <a:prstGeom prst="rect">
            <a:avLst/>
          </a:prstGeom>
        </p:spPr>
      </p:pic>
      <p:pic>
        <p:nvPicPr>
          <p:cNvPr id="11" name="Paveikslėlis 10">
            <a:extLst>
              <a:ext uri="{FF2B5EF4-FFF2-40B4-BE49-F238E27FC236}">
                <a16:creationId xmlns:a16="http://schemas.microsoft.com/office/drawing/2014/main" id="{F6A854E0-1EE8-4D74-9F38-942D197E56F4}"/>
              </a:ext>
            </a:extLst>
          </p:cNvPr>
          <p:cNvPicPr>
            <a:picLocks noChangeAspect="1"/>
          </p:cNvPicPr>
          <p:nvPr/>
        </p:nvPicPr>
        <p:blipFill>
          <a:blip r:embed="rId5"/>
          <a:stretch>
            <a:fillRect/>
          </a:stretch>
        </p:blipFill>
        <p:spPr>
          <a:xfrm>
            <a:off x="5787030" y="4842847"/>
            <a:ext cx="2166024" cy="1728000"/>
          </a:xfrm>
          <a:prstGeom prst="rect">
            <a:avLst/>
          </a:prstGeom>
        </p:spPr>
      </p:pic>
      <p:pic>
        <p:nvPicPr>
          <p:cNvPr id="12" name="Paveikslėlis 11">
            <a:extLst>
              <a:ext uri="{FF2B5EF4-FFF2-40B4-BE49-F238E27FC236}">
                <a16:creationId xmlns:a16="http://schemas.microsoft.com/office/drawing/2014/main" id="{E35E996C-589C-4EF2-A389-C8A1FB191A56}"/>
              </a:ext>
            </a:extLst>
          </p:cNvPr>
          <p:cNvPicPr>
            <a:picLocks noChangeAspect="1"/>
          </p:cNvPicPr>
          <p:nvPr/>
        </p:nvPicPr>
        <p:blipFill>
          <a:blip r:embed="rId6"/>
          <a:stretch>
            <a:fillRect/>
          </a:stretch>
        </p:blipFill>
        <p:spPr>
          <a:xfrm>
            <a:off x="6696514" y="173759"/>
            <a:ext cx="2536156" cy="2560542"/>
          </a:xfrm>
          <a:prstGeom prst="rect">
            <a:avLst/>
          </a:prstGeom>
        </p:spPr>
      </p:pic>
      <p:pic>
        <p:nvPicPr>
          <p:cNvPr id="13" name="Paveikslėlis 12">
            <a:extLst>
              <a:ext uri="{FF2B5EF4-FFF2-40B4-BE49-F238E27FC236}">
                <a16:creationId xmlns:a16="http://schemas.microsoft.com/office/drawing/2014/main" id="{C9B4C58A-18D0-4410-99AB-39255A982B95}"/>
              </a:ext>
            </a:extLst>
          </p:cNvPr>
          <p:cNvPicPr>
            <a:picLocks noChangeAspect="1"/>
          </p:cNvPicPr>
          <p:nvPr/>
        </p:nvPicPr>
        <p:blipFill>
          <a:blip r:embed="rId7"/>
          <a:stretch>
            <a:fillRect/>
          </a:stretch>
        </p:blipFill>
        <p:spPr>
          <a:xfrm>
            <a:off x="402115" y="531384"/>
            <a:ext cx="890093" cy="938865"/>
          </a:xfrm>
          <a:prstGeom prst="rect">
            <a:avLst/>
          </a:prstGeom>
        </p:spPr>
      </p:pic>
      <p:pic>
        <p:nvPicPr>
          <p:cNvPr id="14" name="Paveikslėlis 13">
            <a:extLst>
              <a:ext uri="{FF2B5EF4-FFF2-40B4-BE49-F238E27FC236}">
                <a16:creationId xmlns:a16="http://schemas.microsoft.com/office/drawing/2014/main" id="{B9AE76E6-C161-4CBA-A7FF-0E59B26E51BB}"/>
              </a:ext>
            </a:extLst>
          </p:cNvPr>
          <p:cNvPicPr>
            <a:picLocks noChangeAspect="1"/>
          </p:cNvPicPr>
          <p:nvPr/>
        </p:nvPicPr>
        <p:blipFill>
          <a:blip r:embed="rId8"/>
          <a:stretch>
            <a:fillRect/>
          </a:stretch>
        </p:blipFill>
        <p:spPr>
          <a:xfrm>
            <a:off x="1557872" y="372403"/>
            <a:ext cx="1566808" cy="792549"/>
          </a:xfrm>
          <a:prstGeom prst="rect">
            <a:avLst/>
          </a:prstGeom>
        </p:spPr>
      </p:pic>
      <p:pic>
        <p:nvPicPr>
          <p:cNvPr id="15" name="Paveikslėlis 14">
            <a:extLst>
              <a:ext uri="{FF2B5EF4-FFF2-40B4-BE49-F238E27FC236}">
                <a16:creationId xmlns:a16="http://schemas.microsoft.com/office/drawing/2014/main" id="{06879ECC-3387-48D9-9C50-22707D40F170}"/>
              </a:ext>
            </a:extLst>
          </p:cNvPr>
          <p:cNvPicPr>
            <a:picLocks noChangeAspect="1"/>
          </p:cNvPicPr>
          <p:nvPr/>
        </p:nvPicPr>
        <p:blipFill>
          <a:blip r:embed="rId8"/>
          <a:stretch>
            <a:fillRect/>
          </a:stretch>
        </p:blipFill>
        <p:spPr>
          <a:xfrm>
            <a:off x="3801217" y="206477"/>
            <a:ext cx="1566808" cy="792549"/>
          </a:xfrm>
          <a:prstGeom prst="rect">
            <a:avLst/>
          </a:prstGeom>
        </p:spPr>
      </p:pic>
      <p:pic>
        <p:nvPicPr>
          <p:cNvPr id="16" name="Paveikslėlis 15">
            <a:extLst>
              <a:ext uri="{FF2B5EF4-FFF2-40B4-BE49-F238E27FC236}">
                <a16:creationId xmlns:a16="http://schemas.microsoft.com/office/drawing/2014/main" id="{02B3650B-6555-4AA5-9FF7-4EB56296C856}"/>
              </a:ext>
            </a:extLst>
          </p:cNvPr>
          <p:cNvPicPr>
            <a:picLocks noChangeAspect="1"/>
          </p:cNvPicPr>
          <p:nvPr/>
        </p:nvPicPr>
        <p:blipFill>
          <a:blip r:embed="rId8"/>
          <a:stretch>
            <a:fillRect/>
          </a:stretch>
        </p:blipFill>
        <p:spPr>
          <a:xfrm>
            <a:off x="64659" y="1765542"/>
            <a:ext cx="1566808" cy="792549"/>
          </a:xfrm>
          <a:prstGeom prst="rect">
            <a:avLst/>
          </a:prstGeom>
        </p:spPr>
      </p:pic>
      <p:pic>
        <p:nvPicPr>
          <p:cNvPr id="17" name="Paveikslėlis 16">
            <a:extLst>
              <a:ext uri="{FF2B5EF4-FFF2-40B4-BE49-F238E27FC236}">
                <a16:creationId xmlns:a16="http://schemas.microsoft.com/office/drawing/2014/main" id="{40EF1287-869A-4BFA-8C6F-FA411106A5D1}"/>
              </a:ext>
            </a:extLst>
          </p:cNvPr>
          <p:cNvPicPr>
            <a:picLocks noChangeAspect="1"/>
          </p:cNvPicPr>
          <p:nvPr/>
        </p:nvPicPr>
        <p:blipFill>
          <a:blip r:embed="rId9"/>
          <a:stretch>
            <a:fillRect/>
          </a:stretch>
        </p:blipFill>
        <p:spPr>
          <a:xfrm>
            <a:off x="8194679" y="3419172"/>
            <a:ext cx="1438781" cy="1658256"/>
          </a:xfrm>
          <a:prstGeom prst="rect">
            <a:avLst/>
          </a:prstGeom>
        </p:spPr>
      </p:pic>
      <p:sp>
        <p:nvSpPr>
          <p:cNvPr id="18" name="Minčių burbulas: debesėlis 17">
            <a:extLst>
              <a:ext uri="{FF2B5EF4-FFF2-40B4-BE49-F238E27FC236}">
                <a16:creationId xmlns:a16="http://schemas.microsoft.com/office/drawing/2014/main" id="{5DD2C773-7538-4A9B-86ED-B7426F0AE155}"/>
              </a:ext>
            </a:extLst>
          </p:cNvPr>
          <p:cNvSpPr/>
          <p:nvPr/>
        </p:nvSpPr>
        <p:spPr>
          <a:xfrm rot="20221658" flipH="1">
            <a:off x="6090563" y="2671663"/>
            <a:ext cx="2541043" cy="155972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lt-LT" sz="1600" dirty="0">
                <a:solidFill>
                  <a:schemeClr val="accent2"/>
                </a:solidFill>
                <a:latin typeface="Comic Sans MS" panose="030F0702030302020204" pitchFamily="66" charset="0"/>
              </a:rPr>
              <a:t>Ačiū, ačiū jums, vaikai</a:t>
            </a:r>
            <a:r>
              <a:rPr lang="en-US" sz="1600" dirty="0">
                <a:solidFill>
                  <a:schemeClr val="accent2"/>
                </a:solidFill>
                <a:latin typeface="Comic Sans MS" panose="030F0702030302020204" pitchFamily="66" charset="0"/>
              </a:rPr>
              <a:t>! Mums pad</a:t>
            </a:r>
            <a:r>
              <a:rPr lang="lt-LT" sz="1600" dirty="0">
                <a:solidFill>
                  <a:schemeClr val="accent2"/>
                </a:solidFill>
                <a:latin typeface="Comic Sans MS" panose="030F0702030302020204" pitchFamily="66" charset="0"/>
              </a:rPr>
              <a:t>ė</a:t>
            </a:r>
            <a:r>
              <a:rPr lang="en-US" sz="1600" dirty="0">
                <a:solidFill>
                  <a:schemeClr val="accent2"/>
                </a:solidFill>
                <a:latin typeface="Comic Sans MS" panose="030F0702030302020204" pitchFamily="66" charset="0"/>
              </a:rPr>
              <a:t>jo</a:t>
            </a:r>
            <a:r>
              <a:rPr lang="lt-LT" sz="1600" dirty="0">
                <a:solidFill>
                  <a:schemeClr val="accent2"/>
                </a:solidFill>
                <a:latin typeface="Comic Sans MS" panose="030F0702030302020204" pitchFamily="66" charset="0"/>
              </a:rPr>
              <a:t>t</a:t>
            </a:r>
            <a:r>
              <a:rPr lang="en-US" sz="1600" dirty="0">
                <a:solidFill>
                  <a:schemeClr val="accent2"/>
                </a:solidFill>
                <a:latin typeface="Comic Sans MS" panose="030F0702030302020204" pitchFamily="66" charset="0"/>
              </a:rPr>
              <a:t>e lab</a:t>
            </a:r>
            <a:r>
              <a:rPr lang="lt-LT" sz="1600" dirty="0">
                <a:solidFill>
                  <a:schemeClr val="accent2"/>
                </a:solidFill>
                <a:latin typeface="Comic Sans MS" panose="030F0702030302020204" pitchFamily="66" charset="0"/>
              </a:rPr>
              <a:t>ai</a:t>
            </a:r>
            <a:r>
              <a:rPr lang="en-US" sz="1600" dirty="0">
                <a:solidFill>
                  <a:schemeClr val="accent2"/>
                </a:solidFill>
                <a:latin typeface="Comic Sans MS" panose="030F0702030302020204" pitchFamily="66" charset="0"/>
              </a:rPr>
              <a:t> !</a:t>
            </a:r>
          </a:p>
        </p:txBody>
      </p:sp>
      <p:pic>
        <p:nvPicPr>
          <p:cNvPr id="19" name="Paveikslėlis 18">
            <a:extLst>
              <a:ext uri="{FF2B5EF4-FFF2-40B4-BE49-F238E27FC236}">
                <a16:creationId xmlns:a16="http://schemas.microsoft.com/office/drawing/2014/main" id="{4E7F98CC-1758-4933-8E52-9A13105D2168}"/>
              </a:ext>
            </a:extLst>
          </p:cNvPr>
          <p:cNvPicPr>
            <a:picLocks noChangeAspect="1"/>
          </p:cNvPicPr>
          <p:nvPr/>
        </p:nvPicPr>
        <p:blipFill>
          <a:blip r:embed="rId10"/>
          <a:stretch>
            <a:fillRect/>
          </a:stretch>
        </p:blipFill>
        <p:spPr>
          <a:xfrm>
            <a:off x="5323023" y="2369698"/>
            <a:ext cx="451143" cy="396274"/>
          </a:xfrm>
          <a:prstGeom prst="rect">
            <a:avLst/>
          </a:prstGeom>
        </p:spPr>
      </p:pic>
      <p:pic>
        <p:nvPicPr>
          <p:cNvPr id="20" name="Paveikslėlis 19">
            <a:extLst>
              <a:ext uri="{FF2B5EF4-FFF2-40B4-BE49-F238E27FC236}">
                <a16:creationId xmlns:a16="http://schemas.microsoft.com/office/drawing/2014/main" id="{90D8423B-B9D6-4D4F-ADAB-B0AAC7DAE60E}"/>
              </a:ext>
            </a:extLst>
          </p:cNvPr>
          <p:cNvPicPr>
            <a:picLocks noChangeAspect="1"/>
          </p:cNvPicPr>
          <p:nvPr/>
        </p:nvPicPr>
        <p:blipFill>
          <a:blip r:embed="rId10"/>
          <a:stretch>
            <a:fillRect/>
          </a:stretch>
        </p:blipFill>
        <p:spPr>
          <a:xfrm>
            <a:off x="4359049" y="5976573"/>
            <a:ext cx="451143" cy="396274"/>
          </a:xfrm>
          <a:prstGeom prst="rect">
            <a:avLst/>
          </a:prstGeom>
        </p:spPr>
      </p:pic>
      <p:pic>
        <p:nvPicPr>
          <p:cNvPr id="21" name="Paveikslėlis 20">
            <a:extLst>
              <a:ext uri="{FF2B5EF4-FFF2-40B4-BE49-F238E27FC236}">
                <a16:creationId xmlns:a16="http://schemas.microsoft.com/office/drawing/2014/main" id="{C1646A34-408A-4E71-99B1-BF82ADF8E907}"/>
              </a:ext>
            </a:extLst>
          </p:cNvPr>
          <p:cNvPicPr>
            <a:picLocks noChangeAspect="1"/>
          </p:cNvPicPr>
          <p:nvPr/>
        </p:nvPicPr>
        <p:blipFill>
          <a:blip r:embed="rId10"/>
          <a:stretch>
            <a:fillRect/>
          </a:stretch>
        </p:blipFill>
        <p:spPr>
          <a:xfrm>
            <a:off x="1106729" y="3200756"/>
            <a:ext cx="451143" cy="396274"/>
          </a:xfrm>
          <a:prstGeom prst="rect">
            <a:avLst/>
          </a:prstGeom>
        </p:spPr>
      </p:pic>
      <p:pic>
        <p:nvPicPr>
          <p:cNvPr id="22" name="Paveikslėlis 21">
            <a:extLst>
              <a:ext uri="{FF2B5EF4-FFF2-40B4-BE49-F238E27FC236}">
                <a16:creationId xmlns:a16="http://schemas.microsoft.com/office/drawing/2014/main" id="{E8F33779-99A7-408E-9677-3A2E9D38AE45}"/>
              </a:ext>
            </a:extLst>
          </p:cNvPr>
          <p:cNvPicPr>
            <a:picLocks noChangeAspect="1"/>
          </p:cNvPicPr>
          <p:nvPr/>
        </p:nvPicPr>
        <p:blipFill>
          <a:blip r:embed="rId10"/>
          <a:stretch>
            <a:fillRect/>
          </a:stretch>
        </p:blipFill>
        <p:spPr>
          <a:xfrm>
            <a:off x="6530490" y="4553120"/>
            <a:ext cx="451143" cy="396274"/>
          </a:xfrm>
          <a:prstGeom prst="rect">
            <a:avLst/>
          </a:prstGeom>
        </p:spPr>
      </p:pic>
      <p:pic>
        <p:nvPicPr>
          <p:cNvPr id="23" name="Paveikslėlis 22">
            <a:extLst>
              <a:ext uri="{FF2B5EF4-FFF2-40B4-BE49-F238E27FC236}">
                <a16:creationId xmlns:a16="http://schemas.microsoft.com/office/drawing/2014/main" id="{E7149F55-C0D5-44EC-BA3C-74DF066FF895}"/>
              </a:ext>
            </a:extLst>
          </p:cNvPr>
          <p:cNvPicPr>
            <a:picLocks noChangeAspect="1"/>
          </p:cNvPicPr>
          <p:nvPr/>
        </p:nvPicPr>
        <p:blipFill>
          <a:blip r:embed="rId10"/>
          <a:stretch>
            <a:fillRect/>
          </a:stretch>
        </p:blipFill>
        <p:spPr>
          <a:xfrm>
            <a:off x="2963757" y="5363426"/>
            <a:ext cx="451143" cy="396274"/>
          </a:xfrm>
          <a:prstGeom prst="rect">
            <a:avLst/>
          </a:prstGeom>
        </p:spPr>
      </p:pic>
      <p:pic>
        <p:nvPicPr>
          <p:cNvPr id="24" name="Paveikslėlis 23">
            <a:extLst>
              <a:ext uri="{FF2B5EF4-FFF2-40B4-BE49-F238E27FC236}">
                <a16:creationId xmlns:a16="http://schemas.microsoft.com/office/drawing/2014/main" id="{323FD04A-3364-41C1-A6E0-962FAFEF6D14}"/>
              </a:ext>
            </a:extLst>
          </p:cNvPr>
          <p:cNvPicPr>
            <a:picLocks noChangeAspect="1"/>
          </p:cNvPicPr>
          <p:nvPr/>
        </p:nvPicPr>
        <p:blipFill>
          <a:blip r:embed="rId10"/>
          <a:stretch>
            <a:fillRect/>
          </a:stretch>
        </p:blipFill>
        <p:spPr>
          <a:xfrm>
            <a:off x="6458427" y="2123753"/>
            <a:ext cx="451143" cy="396274"/>
          </a:xfrm>
          <a:prstGeom prst="rect">
            <a:avLst/>
          </a:prstGeom>
        </p:spPr>
      </p:pic>
      <p:pic>
        <p:nvPicPr>
          <p:cNvPr id="25" name="Paveikslėlis 24">
            <a:extLst>
              <a:ext uri="{FF2B5EF4-FFF2-40B4-BE49-F238E27FC236}">
                <a16:creationId xmlns:a16="http://schemas.microsoft.com/office/drawing/2014/main" id="{977A0FDF-3539-4622-A469-060AFB1AE37F}"/>
              </a:ext>
            </a:extLst>
          </p:cNvPr>
          <p:cNvPicPr>
            <a:picLocks noChangeAspect="1"/>
          </p:cNvPicPr>
          <p:nvPr/>
        </p:nvPicPr>
        <p:blipFill>
          <a:blip r:embed="rId10"/>
          <a:stretch>
            <a:fillRect/>
          </a:stretch>
        </p:blipFill>
        <p:spPr>
          <a:xfrm>
            <a:off x="9194104" y="2882258"/>
            <a:ext cx="451143" cy="396274"/>
          </a:xfrm>
          <a:prstGeom prst="rect">
            <a:avLst/>
          </a:prstGeom>
        </p:spPr>
      </p:pic>
      <p:pic>
        <p:nvPicPr>
          <p:cNvPr id="26" name="Paveikslėlis 25">
            <a:extLst>
              <a:ext uri="{FF2B5EF4-FFF2-40B4-BE49-F238E27FC236}">
                <a16:creationId xmlns:a16="http://schemas.microsoft.com/office/drawing/2014/main" id="{BEC1BEA6-33DD-4457-9113-593B35074AC7}"/>
              </a:ext>
            </a:extLst>
          </p:cNvPr>
          <p:cNvPicPr>
            <a:picLocks noChangeAspect="1"/>
          </p:cNvPicPr>
          <p:nvPr/>
        </p:nvPicPr>
        <p:blipFill>
          <a:blip r:embed="rId10"/>
          <a:stretch>
            <a:fillRect/>
          </a:stretch>
        </p:blipFill>
        <p:spPr>
          <a:xfrm>
            <a:off x="8609645" y="5603814"/>
            <a:ext cx="451143" cy="396274"/>
          </a:xfrm>
          <a:prstGeom prst="rect">
            <a:avLst/>
          </a:prstGeom>
        </p:spPr>
      </p:pic>
    </p:spTree>
    <p:extLst>
      <p:ext uri="{BB962C8B-B14F-4D97-AF65-F5344CB8AC3E}">
        <p14:creationId xmlns:p14="http://schemas.microsoft.com/office/powerpoint/2010/main" val="30764375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theme/theme1.xml><?xml version="1.0" encoding="utf-8"?>
<a:theme xmlns:a="http://schemas.openxmlformats.org/drawingml/2006/main" name="Briaunota">
  <a:themeElements>
    <a:clrScheme name="Briauno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596</TotalTime>
  <Words>511</Words>
  <Application>Microsoft Office PowerPoint</Application>
  <PresentationFormat>Plačiaekranė</PresentationFormat>
  <Paragraphs>66</Paragraphs>
  <Slides>21</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21</vt:i4>
      </vt:variant>
    </vt:vector>
  </HeadingPairs>
  <TitlesOfParts>
    <vt:vector size="27" baseType="lpstr">
      <vt:lpstr>Arial</vt:lpstr>
      <vt:lpstr>Comic Sans MS</vt:lpstr>
      <vt:lpstr>Trebuchet MS</vt:lpstr>
      <vt:lpstr>Wingdings</vt:lpstr>
      <vt:lpstr>Wingdings 3</vt:lpstr>
      <vt:lpstr>Briaunota</vt:lpstr>
      <vt:lpstr>„ŽEMĖS PRAŠYMAS“</vt:lpstr>
      <vt:lpstr>„ŽEMĖS PRAŠYMAS“</vt:lpstr>
      <vt:lpstr>„ŽEMĖS PRAŠYMAS“</vt:lpstr>
      <vt:lpstr>„ŽEMĖS PRAŠYMAS“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„ŽEMĖS PRAŠYMAS“</dc:title>
  <dc:creator>20190828s</dc:creator>
  <cp:lastModifiedBy>20190828s</cp:lastModifiedBy>
  <cp:revision>89</cp:revision>
  <dcterms:created xsi:type="dcterms:W3CDTF">2020-03-18T18:21:14Z</dcterms:created>
  <dcterms:modified xsi:type="dcterms:W3CDTF">2020-03-19T12:38:02Z</dcterms:modified>
</cp:coreProperties>
</file>