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8" r:id="rId1"/>
  </p:sldMasterIdLst>
  <p:notesMasterIdLst>
    <p:notesMasterId r:id="rId19"/>
  </p:notesMasterIdLst>
  <p:sldIdLst>
    <p:sldId id="260" r:id="rId2"/>
    <p:sldId id="262" r:id="rId3"/>
    <p:sldId id="263" r:id="rId4"/>
    <p:sldId id="264" r:id="rId5"/>
    <p:sldId id="267" r:id="rId6"/>
    <p:sldId id="265" r:id="rId7"/>
    <p:sldId id="266" r:id="rId8"/>
    <p:sldId id="275" r:id="rId9"/>
    <p:sldId id="277" r:id="rId10"/>
    <p:sldId id="272" r:id="rId11"/>
    <p:sldId id="271" r:id="rId12"/>
    <p:sldId id="268" r:id="rId13"/>
    <p:sldId id="269" r:id="rId14"/>
    <p:sldId id="270" r:id="rId15"/>
    <p:sldId id="273" r:id="rId16"/>
    <p:sldId id="278" r:id="rId17"/>
    <p:sldId id="280" r:id="rId1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C00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-180" y="-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D80C3-9CB0-4344-A9CB-2DAAF6BEAB0F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lt-LT"/>
        </a:p>
      </dgm:t>
    </dgm:pt>
    <dgm:pt modelId="{2BA4BC20-95BF-43B8-92BE-AA697A616CF9}">
      <dgm:prSet phldrT="[Tekstas]" custT="1"/>
      <dgm:spPr/>
      <dgm:t>
        <a:bodyPr/>
        <a:lstStyle/>
        <a:p>
          <a:r>
            <a:rPr lang="lt-LT" sz="4000" dirty="0" smtClean="0">
              <a:solidFill>
                <a:schemeClr val="tx1"/>
              </a:solidFill>
              <a:latin typeface="Comic Sans MS" panose="030F0702030302020204" pitchFamily="66" charset="0"/>
            </a:rPr>
            <a:t>A-Č-I-Ū</a:t>
          </a:r>
          <a:endParaRPr lang="lt-LT" sz="40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44F9FEB5-D781-479E-92BE-B9AD8C9A36E5}" type="parTrans" cxnId="{00162288-1FA7-428D-A3D8-E185395AABA8}">
      <dgm:prSet/>
      <dgm:spPr/>
      <dgm:t>
        <a:bodyPr/>
        <a:lstStyle/>
        <a:p>
          <a:endParaRPr lang="lt-LT"/>
        </a:p>
      </dgm:t>
    </dgm:pt>
    <dgm:pt modelId="{8109CBCA-D9E7-4D82-9B63-28A23A8EB700}" type="sibTrans" cxnId="{00162288-1FA7-428D-A3D8-E185395AABA8}">
      <dgm:prSet/>
      <dgm:spPr/>
      <dgm:t>
        <a:bodyPr/>
        <a:lstStyle/>
        <a:p>
          <a:endParaRPr lang="lt-LT"/>
        </a:p>
      </dgm:t>
    </dgm:pt>
    <dgm:pt modelId="{6F4F59A1-EEAD-4FD8-93AC-093D5BA903CC}">
      <dgm:prSet phldrT="[Tekstas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3</a:t>
          </a:r>
          <a:endParaRPr lang="lt-LT" dirty="0">
            <a:solidFill>
              <a:schemeClr val="tx1"/>
            </a:solidFill>
          </a:endParaRPr>
        </a:p>
      </dgm:t>
    </dgm:pt>
    <dgm:pt modelId="{05FFC786-ACB4-4A01-871E-3957E895F5D1}" type="parTrans" cxnId="{143F2F0A-484B-4EF0-A051-032DD1E01B89}">
      <dgm:prSet/>
      <dgm:spPr/>
      <dgm:t>
        <a:bodyPr/>
        <a:lstStyle/>
        <a:p>
          <a:endParaRPr lang="lt-LT"/>
        </a:p>
      </dgm:t>
    </dgm:pt>
    <dgm:pt modelId="{7AFE0A51-9889-435E-B717-55B494C27845}" type="sibTrans" cxnId="{143F2F0A-484B-4EF0-A051-032DD1E01B89}">
      <dgm:prSet/>
      <dgm:spPr/>
      <dgm:t>
        <a:bodyPr/>
        <a:lstStyle/>
        <a:p>
          <a:endParaRPr lang="lt-LT"/>
        </a:p>
      </dgm:t>
    </dgm:pt>
    <dgm:pt modelId="{95208B86-2AAA-4010-9336-6A061A0470C7}">
      <dgm:prSet phldrT="[Tekstas]"/>
      <dgm:spPr/>
      <dgm:t>
        <a:bodyPr/>
        <a:lstStyle/>
        <a:p>
          <a:r>
            <a:rPr lang="en-US" dirty="0" smtClean="0">
              <a:solidFill>
                <a:schemeClr val="accent5">
                  <a:lumMod val="75000"/>
                </a:schemeClr>
              </a:solidFill>
            </a:rPr>
            <a:t>6</a:t>
          </a:r>
          <a:endParaRPr lang="lt-LT" dirty="0">
            <a:solidFill>
              <a:schemeClr val="accent5">
                <a:lumMod val="75000"/>
              </a:schemeClr>
            </a:solidFill>
          </a:endParaRPr>
        </a:p>
      </dgm:t>
    </dgm:pt>
    <dgm:pt modelId="{837993F0-AFDF-412A-9421-DFE49DA5CE98}" type="parTrans" cxnId="{489304BD-7EC1-48B6-A4F6-6693FF57800C}">
      <dgm:prSet/>
      <dgm:spPr/>
      <dgm:t>
        <a:bodyPr/>
        <a:lstStyle/>
        <a:p>
          <a:endParaRPr lang="lt-LT"/>
        </a:p>
      </dgm:t>
    </dgm:pt>
    <dgm:pt modelId="{316729E9-DAD7-436E-9498-74A68642C272}" type="sibTrans" cxnId="{489304BD-7EC1-48B6-A4F6-6693FF57800C}">
      <dgm:prSet/>
      <dgm:spPr/>
      <dgm:t>
        <a:bodyPr/>
        <a:lstStyle/>
        <a:p>
          <a:endParaRPr lang="lt-LT"/>
        </a:p>
      </dgm:t>
    </dgm:pt>
    <dgm:pt modelId="{5A7B96E3-05F3-482F-99EA-27EDE6B4427B}">
      <dgm:prSet phldrT="[Tekstas]"/>
      <dgm:spPr/>
      <dgm:t>
        <a:bodyPr/>
        <a:lstStyle/>
        <a:p>
          <a:r>
            <a:rPr lang="en-US" dirty="0" smtClean="0">
              <a:solidFill>
                <a:srgbClr val="0070C0"/>
              </a:solidFill>
            </a:rPr>
            <a:t>5</a:t>
          </a:r>
          <a:endParaRPr lang="lt-LT" dirty="0">
            <a:solidFill>
              <a:srgbClr val="0070C0"/>
            </a:solidFill>
          </a:endParaRPr>
        </a:p>
      </dgm:t>
    </dgm:pt>
    <dgm:pt modelId="{22DD845B-6A80-47DD-BC43-2B2B527AD470}" type="parTrans" cxnId="{8A01D209-445E-4FC2-BECA-044BC8BA77EA}">
      <dgm:prSet/>
      <dgm:spPr/>
      <dgm:t>
        <a:bodyPr/>
        <a:lstStyle/>
        <a:p>
          <a:endParaRPr lang="lt-LT"/>
        </a:p>
      </dgm:t>
    </dgm:pt>
    <dgm:pt modelId="{D55C773D-4CB9-4BD2-9EA9-13855D339071}" type="sibTrans" cxnId="{8A01D209-445E-4FC2-BECA-044BC8BA77EA}">
      <dgm:prSet/>
      <dgm:spPr/>
      <dgm:t>
        <a:bodyPr/>
        <a:lstStyle/>
        <a:p>
          <a:endParaRPr lang="lt-LT"/>
        </a:p>
      </dgm:t>
    </dgm:pt>
    <dgm:pt modelId="{75CF40AE-536D-4F68-932D-D582A3FE2F47}">
      <dgm:prSet phldrT="[Tekstas]"/>
      <dgm:spPr/>
      <dgm:t>
        <a:bodyPr/>
        <a:lstStyle/>
        <a:p>
          <a:r>
            <a:rPr lang="en-US" dirty="0" smtClean="0"/>
            <a:t>4</a:t>
          </a:r>
          <a:endParaRPr lang="lt-LT" dirty="0"/>
        </a:p>
      </dgm:t>
    </dgm:pt>
    <dgm:pt modelId="{1D6D5110-898F-4DDF-BF05-8FE63D4C19B3}" type="parTrans" cxnId="{F608D18F-D575-4468-AACE-668C671C9E9A}">
      <dgm:prSet/>
      <dgm:spPr/>
      <dgm:t>
        <a:bodyPr/>
        <a:lstStyle/>
        <a:p>
          <a:endParaRPr lang="lt-LT"/>
        </a:p>
      </dgm:t>
    </dgm:pt>
    <dgm:pt modelId="{B5D624B5-B81E-4A2B-8F8B-C200999B936F}" type="sibTrans" cxnId="{F608D18F-D575-4468-AACE-668C671C9E9A}">
      <dgm:prSet/>
      <dgm:spPr/>
      <dgm:t>
        <a:bodyPr/>
        <a:lstStyle/>
        <a:p>
          <a:endParaRPr lang="lt-LT"/>
        </a:p>
      </dgm:t>
    </dgm:pt>
    <dgm:pt modelId="{B9220EEB-0412-4243-8143-ED12C83AC1B6}" type="pres">
      <dgm:prSet presAssocID="{285D80C3-9CB0-4344-A9CB-2DAAF6BEAB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8CC8FB45-6BC4-4D26-9BC0-BD00B6D19D47}" type="pres">
      <dgm:prSet presAssocID="{2BA4BC20-95BF-43B8-92BE-AA697A616CF9}" presName="centerShape" presStyleLbl="node0" presStyleIdx="0" presStyleCnt="1" custScaleX="350231" custScaleY="179221" custLinFactNeighborX="-9203" custLinFactNeighborY="-26474"/>
      <dgm:spPr/>
      <dgm:t>
        <a:bodyPr/>
        <a:lstStyle/>
        <a:p>
          <a:endParaRPr lang="lt-LT"/>
        </a:p>
      </dgm:t>
    </dgm:pt>
    <dgm:pt modelId="{BBA63317-1E08-4690-AE42-9C5451729986}" type="pres">
      <dgm:prSet presAssocID="{05FFC786-ACB4-4A01-871E-3957E895F5D1}" presName="parTrans" presStyleLbl="sibTrans2D1" presStyleIdx="0" presStyleCnt="4"/>
      <dgm:spPr/>
      <dgm:t>
        <a:bodyPr/>
        <a:lstStyle/>
        <a:p>
          <a:endParaRPr lang="lt-LT"/>
        </a:p>
      </dgm:t>
    </dgm:pt>
    <dgm:pt modelId="{004B8511-A155-4BCE-BD77-5454BC6732F0}" type="pres">
      <dgm:prSet presAssocID="{05FFC786-ACB4-4A01-871E-3957E895F5D1}" presName="connectorText" presStyleLbl="sibTrans2D1" presStyleIdx="0" presStyleCnt="4"/>
      <dgm:spPr/>
      <dgm:t>
        <a:bodyPr/>
        <a:lstStyle/>
        <a:p>
          <a:endParaRPr lang="lt-LT"/>
        </a:p>
      </dgm:t>
    </dgm:pt>
    <dgm:pt modelId="{FA6E2AAD-59B0-41B8-B22A-0C8010F1A081}" type="pres">
      <dgm:prSet presAssocID="{6F4F59A1-EEAD-4FD8-93AC-093D5BA903CC}" presName="node" presStyleLbl="node1" presStyleIdx="0" presStyleCnt="4" custRadScaleRad="113226" custRadScaleInc="-32912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E0B1A41-C7AE-49B1-AA16-AFB3E697AB6A}" type="pres">
      <dgm:prSet presAssocID="{837993F0-AFDF-412A-9421-DFE49DA5CE98}" presName="parTrans" presStyleLbl="sibTrans2D1" presStyleIdx="1" presStyleCnt="4"/>
      <dgm:spPr/>
      <dgm:t>
        <a:bodyPr/>
        <a:lstStyle/>
        <a:p>
          <a:endParaRPr lang="lt-LT"/>
        </a:p>
      </dgm:t>
    </dgm:pt>
    <dgm:pt modelId="{9DDB0340-522C-48A8-A371-001593494D6B}" type="pres">
      <dgm:prSet presAssocID="{837993F0-AFDF-412A-9421-DFE49DA5CE98}" presName="connectorText" presStyleLbl="sibTrans2D1" presStyleIdx="1" presStyleCnt="4"/>
      <dgm:spPr/>
      <dgm:t>
        <a:bodyPr/>
        <a:lstStyle/>
        <a:p>
          <a:endParaRPr lang="lt-LT"/>
        </a:p>
      </dgm:t>
    </dgm:pt>
    <dgm:pt modelId="{154289B7-4E1B-4411-B522-935AB0C6A0EF}" type="pres">
      <dgm:prSet presAssocID="{95208B86-2AAA-4010-9336-6A061A0470C7}" presName="node" presStyleLbl="node1" presStyleIdx="1" presStyleCnt="4" custRadScaleRad="92509" custRadScaleInc="14973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DCEDF32-D41F-449A-849C-46667CD4B68A}" type="pres">
      <dgm:prSet presAssocID="{22DD845B-6A80-47DD-BC43-2B2B527AD470}" presName="parTrans" presStyleLbl="sibTrans2D1" presStyleIdx="2" presStyleCnt="4"/>
      <dgm:spPr/>
      <dgm:t>
        <a:bodyPr/>
        <a:lstStyle/>
        <a:p>
          <a:endParaRPr lang="lt-LT"/>
        </a:p>
      </dgm:t>
    </dgm:pt>
    <dgm:pt modelId="{24926ACB-B2B2-4D4A-ADC6-04C7BAC7F150}" type="pres">
      <dgm:prSet presAssocID="{22DD845B-6A80-47DD-BC43-2B2B527AD470}" presName="connectorText" presStyleLbl="sibTrans2D1" presStyleIdx="2" presStyleCnt="4"/>
      <dgm:spPr/>
      <dgm:t>
        <a:bodyPr/>
        <a:lstStyle/>
        <a:p>
          <a:endParaRPr lang="lt-LT"/>
        </a:p>
      </dgm:t>
    </dgm:pt>
    <dgm:pt modelId="{CA1A89A9-4BD0-4E66-8AAF-9E35486BC6D3}" type="pres">
      <dgm:prSet presAssocID="{5A7B96E3-05F3-482F-99EA-27EDE6B4427B}" presName="node" presStyleLbl="node1" presStyleIdx="2" presStyleCnt="4" custRadScaleRad="135755" custRadScaleInc="-15227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5DDA997-7228-4878-AACB-439AD54B8C46}" type="pres">
      <dgm:prSet presAssocID="{1D6D5110-898F-4DDF-BF05-8FE63D4C19B3}" presName="parTrans" presStyleLbl="sibTrans2D1" presStyleIdx="3" presStyleCnt="4"/>
      <dgm:spPr/>
      <dgm:t>
        <a:bodyPr/>
        <a:lstStyle/>
        <a:p>
          <a:endParaRPr lang="lt-LT"/>
        </a:p>
      </dgm:t>
    </dgm:pt>
    <dgm:pt modelId="{A6CAF68C-B8A8-4012-9937-17F02ADB9D65}" type="pres">
      <dgm:prSet presAssocID="{1D6D5110-898F-4DDF-BF05-8FE63D4C19B3}" presName="connectorText" presStyleLbl="sibTrans2D1" presStyleIdx="3" presStyleCnt="4"/>
      <dgm:spPr/>
      <dgm:t>
        <a:bodyPr/>
        <a:lstStyle/>
        <a:p>
          <a:endParaRPr lang="lt-LT"/>
        </a:p>
      </dgm:t>
    </dgm:pt>
    <dgm:pt modelId="{98E7A2AA-14F7-4ADD-B315-C425C4F130A8}" type="pres">
      <dgm:prSet presAssocID="{75CF40AE-536D-4F68-932D-D582A3FE2F47}" presName="node" presStyleLbl="node1" presStyleIdx="3" presStyleCnt="4" custRadScaleRad="149862" custRadScaleInc="-5269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143F2F0A-484B-4EF0-A051-032DD1E01B89}" srcId="{2BA4BC20-95BF-43B8-92BE-AA697A616CF9}" destId="{6F4F59A1-EEAD-4FD8-93AC-093D5BA903CC}" srcOrd="0" destOrd="0" parTransId="{05FFC786-ACB4-4A01-871E-3957E895F5D1}" sibTransId="{7AFE0A51-9889-435E-B717-55B494C27845}"/>
    <dgm:cxn modelId="{00E30005-983B-4EBD-98F4-E9E716CDF854}" type="presOf" srcId="{5A7B96E3-05F3-482F-99EA-27EDE6B4427B}" destId="{CA1A89A9-4BD0-4E66-8AAF-9E35486BC6D3}" srcOrd="0" destOrd="0" presId="urn:microsoft.com/office/officeart/2005/8/layout/radial5"/>
    <dgm:cxn modelId="{D9FF5958-3220-42A4-9F90-95D2D6E5BC6E}" type="presOf" srcId="{22DD845B-6A80-47DD-BC43-2B2B527AD470}" destId="{24926ACB-B2B2-4D4A-ADC6-04C7BAC7F150}" srcOrd="1" destOrd="0" presId="urn:microsoft.com/office/officeart/2005/8/layout/radial5"/>
    <dgm:cxn modelId="{55C4CFC8-6D6C-4080-B9B8-15DAFB56A31D}" type="presOf" srcId="{22DD845B-6A80-47DD-BC43-2B2B527AD470}" destId="{3DCEDF32-D41F-449A-849C-46667CD4B68A}" srcOrd="0" destOrd="0" presId="urn:microsoft.com/office/officeart/2005/8/layout/radial5"/>
    <dgm:cxn modelId="{489304BD-7EC1-48B6-A4F6-6693FF57800C}" srcId="{2BA4BC20-95BF-43B8-92BE-AA697A616CF9}" destId="{95208B86-2AAA-4010-9336-6A061A0470C7}" srcOrd="1" destOrd="0" parTransId="{837993F0-AFDF-412A-9421-DFE49DA5CE98}" sibTransId="{316729E9-DAD7-436E-9498-74A68642C272}"/>
    <dgm:cxn modelId="{18A84C28-D9AA-43C4-AA80-2ED0BA586498}" type="presOf" srcId="{75CF40AE-536D-4F68-932D-D582A3FE2F47}" destId="{98E7A2AA-14F7-4ADD-B315-C425C4F130A8}" srcOrd="0" destOrd="0" presId="urn:microsoft.com/office/officeart/2005/8/layout/radial5"/>
    <dgm:cxn modelId="{F608D18F-D575-4468-AACE-668C671C9E9A}" srcId="{2BA4BC20-95BF-43B8-92BE-AA697A616CF9}" destId="{75CF40AE-536D-4F68-932D-D582A3FE2F47}" srcOrd="3" destOrd="0" parTransId="{1D6D5110-898F-4DDF-BF05-8FE63D4C19B3}" sibTransId="{B5D624B5-B81E-4A2B-8F8B-C200999B936F}"/>
    <dgm:cxn modelId="{65E1F0F1-86DF-4822-B817-970E0260E9B3}" type="presOf" srcId="{837993F0-AFDF-412A-9421-DFE49DA5CE98}" destId="{9DDB0340-522C-48A8-A371-001593494D6B}" srcOrd="1" destOrd="0" presId="urn:microsoft.com/office/officeart/2005/8/layout/radial5"/>
    <dgm:cxn modelId="{186D7E23-9CCE-437D-9E1D-52E25ED8B68B}" type="presOf" srcId="{1D6D5110-898F-4DDF-BF05-8FE63D4C19B3}" destId="{A6CAF68C-B8A8-4012-9937-17F02ADB9D65}" srcOrd="1" destOrd="0" presId="urn:microsoft.com/office/officeart/2005/8/layout/radial5"/>
    <dgm:cxn modelId="{00162288-1FA7-428D-A3D8-E185395AABA8}" srcId="{285D80C3-9CB0-4344-A9CB-2DAAF6BEAB0F}" destId="{2BA4BC20-95BF-43B8-92BE-AA697A616CF9}" srcOrd="0" destOrd="0" parTransId="{44F9FEB5-D781-479E-92BE-B9AD8C9A36E5}" sibTransId="{8109CBCA-D9E7-4D82-9B63-28A23A8EB700}"/>
    <dgm:cxn modelId="{E75D7236-A42A-4ACE-A067-10A5FCB258FD}" type="presOf" srcId="{05FFC786-ACB4-4A01-871E-3957E895F5D1}" destId="{004B8511-A155-4BCE-BD77-5454BC6732F0}" srcOrd="1" destOrd="0" presId="urn:microsoft.com/office/officeart/2005/8/layout/radial5"/>
    <dgm:cxn modelId="{00FBC137-DDC2-414F-A4DA-1BB6F6F43DA9}" type="presOf" srcId="{05FFC786-ACB4-4A01-871E-3957E895F5D1}" destId="{BBA63317-1E08-4690-AE42-9C5451729986}" srcOrd="0" destOrd="0" presId="urn:microsoft.com/office/officeart/2005/8/layout/radial5"/>
    <dgm:cxn modelId="{C69B45E5-9C2B-4AED-A6C6-290A57E58FA8}" type="presOf" srcId="{6F4F59A1-EEAD-4FD8-93AC-093D5BA903CC}" destId="{FA6E2AAD-59B0-41B8-B22A-0C8010F1A081}" srcOrd="0" destOrd="0" presId="urn:microsoft.com/office/officeart/2005/8/layout/radial5"/>
    <dgm:cxn modelId="{D8D7B9C4-6F1A-4B6D-998C-0B3B3C4B6540}" type="presOf" srcId="{95208B86-2AAA-4010-9336-6A061A0470C7}" destId="{154289B7-4E1B-4411-B522-935AB0C6A0EF}" srcOrd="0" destOrd="0" presId="urn:microsoft.com/office/officeart/2005/8/layout/radial5"/>
    <dgm:cxn modelId="{8A01D209-445E-4FC2-BECA-044BC8BA77EA}" srcId="{2BA4BC20-95BF-43B8-92BE-AA697A616CF9}" destId="{5A7B96E3-05F3-482F-99EA-27EDE6B4427B}" srcOrd="2" destOrd="0" parTransId="{22DD845B-6A80-47DD-BC43-2B2B527AD470}" sibTransId="{D55C773D-4CB9-4BD2-9EA9-13855D339071}"/>
    <dgm:cxn modelId="{C285B3A9-0B9F-4C5B-9C41-998F410B1940}" type="presOf" srcId="{2BA4BC20-95BF-43B8-92BE-AA697A616CF9}" destId="{8CC8FB45-6BC4-4D26-9BC0-BD00B6D19D47}" srcOrd="0" destOrd="0" presId="urn:microsoft.com/office/officeart/2005/8/layout/radial5"/>
    <dgm:cxn modelId="{577B58A1-C1F7-4FB0-B1BB-423C2F2C0A56}" type="presOf" srcId="{285D80C3-9CB0-4344-A9CB-2DAAF6BEAB0F}" destId="{B9220EEB-0412-4243-8143-ED12C83AC1B6}" srcOrd="0" destOrd="0" presId="urn:microsoft.com/office/officeart/2005/8/layout/radial5"/>
    <dgm:cxn modelId="{B673C5E3-B90C-4519-B04B-95434EF2339E}" type="presOf" srcId="{837993F0-AFDF-412A-9421-DFE49DA5CE98}" destId="{EE0B1A41-C7AE-49B1-AA16-AFB3E697AB6A}" srcOrd="0" destOrd="0" presId="urn:microsoft.com/office/officeart/2005/8/layout/radial5"/>
    <dgm:cxn modelId="{EA47D273-E514-4E29-B4F8-F948CAFC3646}" type="presOf" srcId="{1D6D5110-898F-4DDF-BF05-8FE63D4C19B3}" destId="{E5DDA997-7228-4878-AACB-439AD54B8C46}" srcOrd="0" destOrd="0" presId="urn:microsoft.com/office/officeart/2005/8/layout/radial5"/>
    <dgm:cxn modelId="{EC988C34-CD2D-4E7D-AC70-C9B311E0E013}" type="presParOf" srcId="{B9220EEB-0412-4243-8143-ED12C83AC1B6}" destId="{8CC8FB45-6BC4-4D26-9BC0-BD00B6D19D47}" srcOrd="0" destOrd="0" presId="urn:microsoft.com/office/officeart/2005/8/layout/radial5"/>
    <dgm:cxn modelId="{BABF8CD3-9DD1-4B4E-805C-4E0917B58298}" type="presParOf" srcId="{B9220EEB-0412-4243-8143-ED12C83AC1B6}" destId="{BBA63317-1E08-4690-AE42-9C5451729986}" srcOrd="1" destOrd="0" presId="urn:microsoft.com/office/officeart/2005/8/layout/radial5"/>
    <dgm:cxn modelId="{AD6FB9C3-BD13-455A-B034-C18628441BA2}" type="presParOf" srcId="{BBA63317-1E08-4690-AE42-9C5451729986}" destId="{004B8511-A155-4BCE-BD77-5454BC6732F0}" srcOrd="0" destOrd="0" presId="urn:microsoft.com/office/officeart/2005/8/layout/radial5"/>
    <dgm:cxn modelId="{1EACA5C9-8C27-4341-8ECA-B7987D03F888}" type="presParOf" srcId="{B9220EEB-0412-4243-8143-ED12C83AC1B6}" destId="{FA6E2AAD-59B0-41B8-B22A-0C8010F1A081}" srcOrd="2" destOrd="0" presId="urn:microsoft.com/office/officeart/2005/8/layout/radial5"/>
    <dgm:cxn modelId="{9D297F56-4F6F-4741-81CB-6B1457F66F3E}" type="presParOf" srcId="{B9220EEB-0412-4243-8143-ED12C83AC1B6}" destId="{EE0B1A41-C7AE-49B1-AA16-AFB3E697AB6A}" srcOrd="3" destOrd="0" presId="urn:microsoft.com/office/officeart/2005/8/layout/radial5"/>
    <dgm:cxn modelId="{2A0A70E3-37E2-49D0-8E4B-87E46126B752}" type="presParOf" srcId="{EE0B1A41-C7AE-49B1-AA16-AFB3E697AB6A}" destId="{9DDB0340-522C-48A8-A371-001593494D6B}" srcOrd="0" destOrd="0" presId="urn:microsoft.com/office/officeart/2005/8/layout/radial5"/>
    <dgm:cxn modelId="{CC6DC5F3-556B-4121-A9B9-2F440A74FEEE}" type="presParOf" srcId="{B9220EEB-0412-4243-8143-ED12C83AC1B6}" destId="{154289B7-4E1B-4411-B522-935AB0C6A0EF}" srcOrd="4" destOrd="0" presId="urn:microsoft.com/office/officeart/2005/8/layout/radial5"/>
    <dgm:cxn modelId="{994D1C8D-6D1C-4487-AAE4-73A70A2479FA}" type="presParOf" srcId="{B9220EEB-0412-4243-8143-ED12C83AC1B6}" destId="{3DCEDF32-D41F-449A-849C-46667CD4B68A}" srcOrd="5" destOrd="0" presId="urn:microsoft.com/office/officeart/2005/8/layout/radial5"/>
    <dgm:cxn modelId="{9DABF182-8893-4C15-826F-19F570A94851}" type="presParOf" srcId="{3DCEDF32-D41F-449A-849C-46667CD4B68A}" destId="{24926ACB-B2B2-4D4A-ADC6-04C7BAC7F150}" srcOrd="0" destOrd="0" presId="urn:microsoft.com/office/officeart/2005/8/layout/radial5"/>
    <dgm:cxn modelId="{1A2ACBFA-5138-4B41-9680-1B31285E1809}" type="presParOf" srcId="{B9220EEB-0412-4243-8143-ED12C83AC1B6}" destId="{CA1A89A9-4BD0-4E66-8AAF-9E35486BC6D3}" srcOrd="6" destOrd="0" presId="urn:microsoft.com/office/officeart/2005/8/layout/radial5"/>
    <dgm:cxn modelId="{3D7C4C64-3B10-49EC-8370-64893C8DBDFE}" type="presParOf" srcId="{B9220EEB-0412-4243-8143-ED12C83AC1B6}" destId="{E5DDA997-7228-4878-AACB-439AD54B8C46}" srcOrd="7" destOrd="0" presId="urn:microsoft.com/office/officeart/2005/8/layout/radial5"/>
    <dgm:cxn modelId="{C03F48A8-0325-4ABE-AAB8-C386BC96CE37}" type="presParOf" srcId="{E5DDA997-7228-4878-AACB-439AD54B8C46}" destId="{A6CAF68C-B8A8-4012-9937-17F02ADB9D65}" srcOrd="0" destOrd="0" presId="urn:microsoft.com/office/officeart/2005/8/layout/radial5"/>
    <dgm:cxn modelId="{1502BB3F-4103-407C-91E9-C7E23E7A30E1}" type="presParOf" srcId="{B9220EEB-0412-4243-8143-ED12C83AC1B6}" destId="{98E7A2AA-14F7-4ADD-B315-C425C4F130A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5D80C3-9CB0-4344-A9CB-2DAAF6BEAB0F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lt-LT"/>
        </a:p>
      </dgm:t>
    </dgm:pt>
    <dgm:pt modelId="{2BA4BC20-95BF-43B8-92BE-AA697A616CF9}">
      <dgm:prSet phldrT="[Tekstas]" custT="1"/>
      <dgm:spPr/>
      <dgm:t>
        <a:bodyPr/>
        <a:lstStyle/>
        <a:p>
          <a:r>
            <a:rPr lang="lt-LT" sz="2400" b="1" dirty="0" smtClean="0">
              <a:solidFill>
                <a:schemeClr val="tx1"/>
              </a:solidFill>
              <a:latin typeface="Comic Sans MS" panose="030F0702030302020204" pitchFamily="66" charset="0"/>
            </a:rPr>
            <a:t>A-T-S-I-P-R-A-Š-A-U</a:t>
          </a:r>
          <a:endParaRPr lang="lt-LT" sz="2400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44F9FEB5-D781-479E-92BE-B9AD8C9A36E5}" type="parTrans" cxnId="{00162288-1FA7-428D-A3D8-E185395AABA8}">
      <dgm:prSet/>
      <dgm:spPr/>
      <dgm:t>
        <a:bodyPr/>
        <a:lstStyle/>
        <a:p>
          <a:endParaRPr lang="lt-LT"/>
        </a:p>
      </dgm:t>
    </dgm:pt>
    <dgm:pt modelId="{8109CBCA-D9E7-4D82-9B63-28A23A8EB700}" type="sibTrans" cxnId="{00162288-1FA7-428D-A3D8-E185395AABA8}">
      <dgm:prSet/>
      <dgm:spPr/>
      <dgm:t>
        <a:bodyPr/>
        <a:lstStyle/>
        <a:p>
          <a:endParaRPr lang="lt-LT"/>
        </a:p>
      </dgm:t>
    </dgm:pt>
    <dgm:pt modelId="{6F4F59A1-EEAD-4FD8-93AC-093D5BA903CC}">
      <dgm:prSet phldrT="[Tekstas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10</a:t>
          </a:r>
          <a:endParaRPr lang="lt-LT" dirty="0">
            <a:solidFill>
              <a:schemeClr val="tx1"/>
            </a:solidFill>
          </a:endParaRPr>
        </a:p>
      </dgm:t>
    </dgm:pt>
    <dgm:pt modelId="{05FFC786-ACB4-4A01-871E-3957E895F5D1}" type="parTrans" cxnId="{143F2F0A-484B-4EF0-A051-032DD1E01B89}">
      <dgm:prSet/>
      <dgm:spPr/>
      <dgm:t>
        <a:bodyPr/>
        <a:lstStyle/>
        <a:p>
          <a:endParaRPr lang="lt-LT"/>
        </a:p>
      </dgm:t>
    </dgm:pt>
    <dgm:pt modelId="{7AFE0A51-9889-435E-B717-55B494C27845}" type="sibTrans" cxnId="{143F2F0A-484B-4EF0-A051-032DD1E01B89}">
      <dgm:prSet/>
      <dgm:spPr/>
      <dgm:t>
        <a:bodyPr/>
        <a:lstStyle/>
        <a:p>
          <a:endParaRPr lang="lt-LT"/>
        </a:p>
      </dgm:t>
    </dgm:pt>
    <dgm:pt modelId="{95208B86-2AAA-4010-9336-6A061A0470C7}">
      <dgm:prSet phldrT="[Tekstas]"/>
      <dgm:spPr/>
      <dgm:t>
        <a:bodyPr/>
        <a:lstStyle/>
        <a:p>
          <a:r>
            <a:rPr lang="en-US" dirty="0" smtClean="0">
              <a:solidFill>
                <a:schemeClr val="accent5">
                  <a:lumMod val="75000"/>
                </a:schemeClr>
              </a:solidFill>
            </a:rPr>
            <a:t>6</a:t>
          </a:r>
          <a:endParaRPr lang="lt-LT" dirty="0">
            <a:solidFill>
              <a:schemeClr val="accent5">
                <a:lumMod val="75000"/>
              </a:schemeClr>
            </a:solidFill>
          </a:endParaRPr>
        </a:p>
      </dgm:t>
    </dgm:pt>
    <dgm:pt modelId="{837993F0-AFDF-412A-9421-DFE49DA5CE98}" type="parTrans" cxnId="{489304BD-7EC1-48B6-A4F6-6693FF57800C}">
      <dgm:prSet/>
      <dgm:spPr/>
      <dgm:t>
        <a:bodyPr/>
        <a:lstStyle/>
        <a:p>
          <a:endParaRPr lang="lt-LT"/>
        </a:p>
      </dgm:t>
    </dgm:pt>
    <dgm:pt modelId="{316729E9-DAD7-436E-9498-74A68642C272}" type="sibTrans" cxnId="{489304BD-7EC1-48B6-A4F6-6693FF57800C}">
      <dgm:prSet/>
      <dgm:spPr/>
      <dgm:t>
        <a:bodyPr/>
        <a:lstStyle/>
        <a:p>
          <a:endParaRPr lang="lt-LT"/>
        </a:p>
      </dgm:t>
    </dgm:pt>
    <dgm:pt modelId="{5A7B96E3-05F3-482F-99EA-27EDE6B4427B}">
      <dgm:prSet phldrT="[Tekstas]"/>
      <dgm:spPr/>
      <dgm:t>
        <a:bodyPr/>
        <a:lstStyle/>
        <a:p>
          <a:r>
            <a:rPr lang="en-US" dirty="0" smtClean="0">
              <a:solidFill>
                <a:srgbClr val="0070C0"/>
              </a:solidFill>
            </a:rPr>
            <a:t>5</a:t>
          </a:r>
          <a:endParaRPr lang="lt-LT" dirty="0">
            <a:solidFill>
              <a:srgbClr val="0070C0"/>
            </a:solidFill>
          </a:endParaRPr>
        </a:p>
      </dgm:t>
    </dgm:pt>
    <dgm:pt modelId="{22DD845B-6A80-47DD-BC43-2B2B527AD470}" type="parTrans" cxnId="{8A01D209-445E-4FC2-BECA-044BC8BA77EA}">
      <dgm:prSet/>
      <dgm:spPr/>
      <dgm:t>
        <a:bodyPr/>
        <a:lstStyle/>
        <a:p>
          <a:endParaRPr lang="lt-LT"/>
        </a:p>
      </dgm:t>
    </dgm:pt>
    <dgm:pt modelId="{D55C773D-4CB9-4BD2-9EA9-13855D339071}" type="sibTrans" cxnId="{8A01D209-445E-4FC2-BECA-044BC8BA77EA}">
      <dgm:prSet/>
      <dgm:spPr/>
      <dgm:t>
        <a:bodyPr/>
        <a:lstStyle/>
        <a:p>
          <a:endParaRPr lang="lt-LT"/>
        </a:p>
      </dgm:t>
    </dgm:pt>
    <dgm:pt modelId="{75CF40AE-536D-4F68-932D-D582A3FE2F47}">
      <dgm:prSet phldrT="[Tekstas]"/>
      <dgm:spPr/>
      <dgm:t>
        <a:bodyPr/>
        <a:lstStyle/>
        <a:p>
          <a:r>
            <a:rPr lang="en-US" dirty="0" smtClean="0"/>
            <a:t>7</a:t>
          </a:r>
          <a:endParaRPr lang="lt-LT" dirty="0"/>
        </a:p>
      </dgm:t>
    </dgm:pt>
    <dgm:pt modelId="{1D6D5110-898F-4DDF-BF05-8FE63D4C19B3}" type="parTrans" cxnId="{F608D18F-D575-4468-AACE-668C671C9E9A}">
      <dgm:prSet/>
      <dgm:spPr/>
      <dgm:t>
        <a:bodyPr/>
        <a:lstStyle/>
        <a:p>
          <a:endParaRPr lang="lt-LT"/>
        </a:p>
      </dgm:t>
    </dgm:pt>
    <dgm:pt modelId="{B5D624B5-B81E-4A2B-8F8B-C200999B936F}" type="sibTrans" cxnId="{F608D18F-D575-4468-AACE-668C671C9E9A}">
      <dgm:prSet/>
      <dgm:spPr/>
      <dgm:t>
        <a:bodyPr/>
        <a:lstStyle/>
        <a:p>
          <a:endParaRPr lang="lt-LT"/>
        </a:p>
      </dgm:t>
    </dgm:pt>
    <dgm:pt modelId="{B9220EEB-0412-4243-8143-ED12C83AC1B6}" type="pres">
      <dgm:prSet presAssocID="{285D80C3-9CB0-4344-A9CB-2DAAF6BEAB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8CC8FB45-6BC4-4D26-9BC0-BD00B6D19D47}" type="pres">
      <dgm:prSet presAssocID="{2BA4BC20-95BF-43B8-92BE-AA697A616CF9}" presName="centerShape" presStyleLbl="node0" presStyleIdx="0" presStyleCnt="1" custScaleX="566528" custScaleY="179221" custLinFactNeighborX="-2687" custLinFactNeighborY="-76765"/>
      <dgm:spPr/>
      <dgm:t>
        <a:bodyPr/>
        <a:lstStyle/>
        <a:p>
          <a:endParaRPr lang="lt-LT"/>
        </a:p>
      </dgm:t>
    </dgm:pt>
    <dgm:pt modelId="{BBA63317-1E08-4690-AE42-9C5451729986}" type="pres">
      <dgm:prSet presAssocID="{05FFC786-ACB4-4A01-871E-3957E895F5D1}" presName="parTrans" presStyleLbl="sibTrans2D1" presStyleIdx="0" presStyleCnt="4"/>
      <dgm:spPr/>
      <dgm:t>
        <a:bodyPr/>
        <a:lstStyle/>
        <a:p>
          <a:endParaRPr lang="lt-LT"/>
        </a:p>
      </dgm:t>
    </dgm:pt>
    <dgm:pt modelId="{004B8511-A155-4BCE-BD77-5454BC6732F0}" type="pres">
      <dgm:prSet presAssocID="{05FFC786-ACB4-4A01-871E-3957E895F5D1}" presName="connectorText" presStyleLbl="sibTrans2D1" presStyleIdx="0" presStyleCnt="4"/>
      <dgm:spPr/>
      <dgm:t>
        <a:bodyPr/>
        <a:lstStyle/>
        <a:p>
          <a:endParaRPr lang="lt-LT"/>
        </a:p>
      </dgm:t>
    </dgm:pt>
    <dgm:pt modelId="{FA6E2AAD-59B0-41B8-B22A-0C8010F1A081}" type="pres">
      <dgm:prSet presAssocID="{6F4F59A1-EEAD-4FD8-93AC-093D5BA903CC}" presName="node" presStyleLbl="node1" presStyleIdx="0" presStyleCnt="4" custRadScaleRad="37344" custRadScaleInc="-34639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E0B1A41-C7AE-49B1-AA16-AFB3E697AB6A}" type="pres">
      <dgm:prSet presAssocID="{837993F0-AFDF-412A-9421-DFE49DA5CE98}" presName="parTrans" presStyleLbl="sibTrans2D1" presStyleIdx="1" presStyleCnt="4"/>
      <dgm:spPr/>
      <dgm:t>
        <a:bodyPr/>
        <a:lstStyle/>
        <a:p>
          <a:endParaRPr lang="lt-LT"/>
        </a:p>
      </dgm:t>
    </dgm:pt>
    <dgm:pt modelId="{9DDB0340-522C-48A8-A371-001593494D6B}" type="pres">
      <dgm:prSet presAssocID="{837993F0-AFDF-412A-9421-DFE49DA5CE98}" presName="connectorText" presStyleLbl="sibTrans2D1" presStyleIdx="1" presStyleCnt="4"/>
      <dgm:spPr/>
      <dgm:t>
        <a:bodyPr/>
        <a:lstStyle/>
        <a:p>
          <a:endParaRPr lang="lt-LT"/>
        </a:p>
      </dgm:t>
    </dgm:pt>
    <dgm:pt modelId="{154289B7-4E1B-4411-B522-935AB0C6A0EF}" type="pres">
      <dgm:prSet presAssocID="{95208B86-2AAA-4010-9336-6A061A0470C7}" presName="node" presStyleLbl="node1" presStyleIdx="1" presStyleCnt="4" custRadScaleRad="64645" custRadScaleInc="59037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DCEDF32-D41F-449A-849C-46667CD4B68A}" type="pres">
      <dgm:prSet presAssocID="{22DD845B-6A80-47DD-BC43-2B2B527AD470}" presName="parTrans" presStyleLbl="sibTrans2D1" presStyleIdx="2" presStyleCnt="4"/>
      <dgm:spPr/>
      <dgm:t>
        <a:bodyPr/>
        <a:lstStyle/>
        <a:p>
          <a:endParaRPr lang="lt-LT"/>
        </a:p>
      </dgm:t>
    </dgm:pt>
    <dgm:pt modelId="{24926ACB-B2B2-4D4A-ADC6-04C7BAC7F150}" type="pres">
      <dgm:prSet presAssocID="{22DD845B-6A80-47DD-BC43-2B2B527AD470}" presName="connectorText" presStyleLbl="sibTrans2D1" presStyleIdx="2" presStyleCnt="4"/>
      <dgm:spPr/>
      <dgm:t>
        <a:bodyPr/>
        <a:lstStyle/>
        <a:p>
          <a:endParaRPr lang="lt-LT"/>
        </a:p>
      </dgm:t>
    </dgm:pt>
    <dgm:pt modelId="{CA1A89A9-4BD0-4E66-8AAF-9E35486BC6D3}" type="pres">
      <dgm:prSet presAssocID="{5A7B96E3-05F3-482F-99EA-27EDE6B4427B}" presName="node" presStyleLbl="node1" presStyleIdx="2" presStyleCnt="4" custRadScaleRad="147303" custRadScaleInc="-20471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5DDA997-7228-4878-AACB-439AD54B8C46}" type="pres">
      <dgm:prSet presAssocID="{1D6D5110-898F-4DDF-BF05-8FE63D4C19B3}" presName="parTrans" presStyleLbl="sibTrans2D1" presStyleIdx="3" presStyleCnt="4"/>
      <dgm:spPr/>
      <dgm:t>
        <a:bodyPr/>
        <a:lstStyle/>
        <a:p>
          <a:endParaRPr lang="lt-LT"/>
        </a:p>
      </dgm:t>
    </dgm:pt>
    <dgm:pt modelId="{A6CAF68C-B8A8-4012-9937-17F02ADB9D65}" type="pres">
      <dgm:prSet presAssocID="{1D6D5110-898F-4DDF-BF05-8FE63D4C19B3}" presName="connectorText" presStyleLbl="sibTrans2D1" presStyleIdx="3" presStyleCnt="4"/>
      <dgm:spPr/>
      <dgm:t>
        <a:bodyPr/>
        <a:lstStyle/>
        <a:p>
          <a:endParaRPr lang="lt-LT"/>
        </a:p>
      </dgm:t>
    </dgm:pt>
    <dgm:pt modelId="{98E7A2AA-14F7-4ADD-B315-C425C4F130A8}" type="pres">
      <dgm:prSet presAssocID="{75CF40AE-536D-4F68-932D-D582A3FE2F47}" presName="node" presStyleLbl="node1" presStyleIdx="3" presStyleCnt="4" custRadScaleRad="97948" custRadScaleInc="-2633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80F63410-C660-4769-8273-05932D8B3E26}" type="presOf" srcId="{22DD845B-6A80-47DD-BC43-2B2B527AD470}" destId="{3DCEDF32-D41F-449A-849C-46667CD4B68A}" srcOrd="0" destOrd="0" presId="urn:microsoft.com/office/officeart/2005/8/layout/radial5"/>
    <dgm:cxn modelId="{F16F8CB1-7C1D-4B07-81F3-999B23A80881}" type="presOf" srcId="{5A7B96E3-05F3-482F-99EA-27EDE6B4427B}" destId="{CA1A89A9-4BD0-4E66-8AAF-9E35486BC6D3}" srcOrd="0" destOrd="0" presId="urn:microsoft.com/office/officeart/2005/8/layout/radial5"/>
    <dgm:cxn modelId="{0C1CA91A-AE66-478B-A7F0-10BE0D276B83}" type="presOf" srcId="{2BA4BC20-95BF-43B8-92BE-AA697A616CF9}" destId="{8CC8FB45-6BC4-4D26-9BC0-BD00B6D19D47}" srcOrd="0" destOrd="0" presId="urn:microsoft.com/office/officeart/2005/8/layout/radial5"/>
    <dgm:cxn modelId="{E7F55A40-42D9-4F26-A6F5-37EBD19BF185}" type="presOf" srcId="{6F4F59A1-EEAD-4FD8-93AC-093D5BA903CC}" destId="{FA6E2AAD-59B0-41B8-B22A-0C8010F1A081}" srcOrd="0" destOrd="0" presId="urn:microsoft.com/office/officeart/2005/8/layout/radial5"/>
    <dgm:cxn modelId="{143F2F0A-484B-4EF0-A051-032DD1E01B89}" srcId="{2BA4BC20-95BF-43B8-92BE-AA697A616CF9}" destId="{6F4F59A1-EEAD-4FD8-93AC-093D5BA903CC}" srcOrd="0" destOrd="0" parTransId="{05FFC786-ACB4-4A01-871E-3957E895F5D1}" sibTransId="{7AFE0A51-9889-435E-B717-55B494C27845}"/>
    <dgm:cxn modelId="{C4CD3A97-68E8-4786-B9C1-AE18D0AE7BF4}" type="presOf" srcId="{05FFC786-ACB4-4A01-871E-3957E895F5D1}" destId="{BBA63317-1E08-4690-AE42-9C5451729986}" srcOrd="0" destOrd="0" presId="urn:microsoft.com/office/officeart/2005/8/layout/radial5"/>
    <dgm:cxn modelId="{ECF05D3A-173A-4B47-9F7F-261B2865F4D2}" type="presOf" srcId="{95208B86-2AAA-4010-9336-6A061A0470C7}" destId="{154289B7-4E1B-4411-B522-935AB0C6A0EF}" srcOrd="0" destOrd="0" presId="urn:microsoft.com/office/officeart/2005/8/layout/radial5"/>
    <dgm:cxn modelId="{489304BD-7EC1-48B6-A4F6-6693FF57800C}" srcId="{2BA4BC20-95BF-43B8-92BE-AA697A616CF9}" destId="{95208B86-2AAA-4010-9336-6A061A0470C7}" srcOrd="1" destOrd="0" parTransId="{837993F0-AFDF-412A-9421-DFE49DA5CE98}" sibTransId="{316729E9-DAD7-436E-9498-74A68642C272}"/>
    <dgm:cxn modelId="{F608D18F-D575-4468-AACE-668C671C9E9A}" srcId="{2BA4BC20-95BF-43B8-92BE-AA697A616CF9}" destId="{75CF40AE-536D-4F68-932D-D582A3FE2F47}" srcOrd="3" destOrd="0" parTransId="{1D6D5110-898F-4DDF-BF05-8FE63D4C19B3}" sibTransId="{B5D624B5-B81E-4A2B-8F8B-C200999B936F}"/>
    <dgm:cxn modelId="{D7BFD622-8D51-4ECE-9B08-950E3929EAD4}" type="presOf" srcId="{837993F0-AFDF-412A-9421-DFE49DA5CE98}" destId="{EE0B1A41-C7AE-49B1-AA16-AFB3E697AB6A}" srcOrd="0" destOrd="0" presId="urn:microsoft.com/office/officeart/2005/8/layout/radial5"/>
    <dgm:cxn modelId="{A4766DE0-FF2D-4841-B33A-155E77525BB4}" type="presOf" srcId="{1D6D5110-898F-4DDF-BF05-8FE63D4C19B3}" destId="{E5DDA997-7228-4878-AACB-439AD54B8C46}" srcOrd="0" destOrd="0" presId="urn:microsoft.com/office/officeart/2005/8/layout/radial5"/>
    <dgm:cxn modelId="{1713F1E5-23D3-43DD-8C00-3531E9CFDC62}" type="presOf" srcId="{285D80C3-9CB0-4344-A9CB-2DAAF6BEAB0F}" destId="{B9220EEB-0412-4243-8143-ED12C83AC1B6}" srcOrd="0" destOrd="0" presId="urn:microsoft.com/office/officeart/2005/8/layout/radial5"/>
    <dgm:cxn modelId="{AAD71B16-B1DC-4FF9-9918-8600149B4790}" type="presOf" srcId="{22DD845B-6A80-47DD-BC43-2B2B527AD470}" destId="{24926ACB-B2B2-4D4A-ADC6-04C7BAC7F150}" srcOrd="1" destOrd="0" presId="urn:microsoft.com/office/officeart/2005/8/layout/radial5"/>
    <dgm:cxn modelId="{00162288-1FA7-428D-A3D8-E185395AABA8}" srcId="{285D80C3-9CB0-4344-A9CB-2DAAF6BEAB0F}" destId="{2BA4BC20-95BF-43B8-92BE-AA697A616CF9}" srcOrd="0" destOrd="0" parTransId="{44F9FEB5-D781-479E-92BE-B9AD8C9A36E5}" sibTransId="{8109CBCA-D9E7-4D82-9B63-28A23A8EB700}"/>
    <dgm:cxn modelId="{E76F28B6-0752-47BC-9498-988D60B636F6}" type="presOf" srcId="{75CF40AE-536D-4F68-932D-D582A3FE2F47}" destId="{98E7A2AA-14F7-4ADD-B315-C425C4F130A8}" srcOrd="0" destOrd="0" presId="urn:microsoft.com/office/officeart/2005/8/layout/radial5"/>
    <dgm:cxn modelId="{FC7F22BC-F568-4680-B215-AB77AE8C4EB3}" type="presOf" srcId="{1D6D5110-898F-4DDF-BF05-8FE63D4C19B3}" destId="{A6CAF68C-B8A8-4012-9937-17F02ADB9D65}" srcOrd="1" destOrd="0" presId="urn:microsoft.com/office/officeart/2005/8/layout/radial5"/>
    <dgm:cxn modelId="{A5C7CE18-2EAF-4430-B6DE-BE6D1E121CDA}" type="presOf" srcId="{05FFC786-ACB4-4A01-871E-3957E895F5D1}" destId="{004B8511-A155-4BCE-BD77-5454BC6732F0}" srcOrd="1" destOrd="0" presId="urn:microsoft.com/office/officeart/2005/8/layout/radial5"/>
    <dgm:cxn modelId="{8A01D209-445E-4FC2-BECA-044BC8BA77EA}" srcId="{2BA4BC20-95BF-43B8-92BE-AA697A616CF9}" destId="{5A7B96E3-05F3-482F-99EA-27EDE6B4427B}" srcOrd="2" destOrd="0" parTransId="{22DD845B-6A80-47DD-BC43-2B2B527AD470}" sibTransId="{D55C773D-4CB9-4BD2-9EA9-13855D339071}"/>
    <dgm:cxn modelId="{3E13EE4B-79A5-40DC-9D3F-7AFA89F500D6}" type="presOf" srcId="{837993F0-AFDF-412A-9421-DFE49DA5CE98}" destId="{9DDB0340-522C-48A8-A371-001593494D6B}" srcOrd="1" destOrd="0" presId="urn:microsoft.com/office/officeart/2005/8/layout/radial5"/>
    <dgm:cxn modelId="{73489457-6195-4A19-964F-A6E66C46F43C}" type="presParOf" srcId="{B9220EEB-0412-4243-8143-ED12C83AC1B6}" destId="{8CC8FB45-6BC4-4D26-9BC0-BD00B6D19D47}" srcOrd="0" destOrd="0" presId="urn:microsoft.com/office/officeart/2005/8/layout/radial5"/>
    <dgm:cxn modelId="{D970E5C3-F3A5-4470-830E-E4C7B5710166}" type="presParOf" srcId="{B9220EEB-0412-4243-8143-ED12C83AC1B6}" destId="{BBA63317-1E08-4690-AE42-9C5451729986}" srcOrd="1" destOrd="0" presId="urn:microsoft.com/office/officeart/2005/8/layout/radial5"/>
    <dgm:cxn modelId="{834CF919-88F4-432F-862F-390FA047BAC3}" type="presParOf" srcId="{BBA63317-1E08-4690-AE42-9C5451729986}" destId="{004B8511-A155-4BCE-BD77-5454BC6732F0}" srcOrd="0" destOrd="0" presId="urn:microsoft.com/office/officeart/2005/8/layout/radial5"/>
    <dgm:cxn modelId="{D565A271-5A19-4D44-AFBB-264FFEF68273}" type="presParOf" srcId="{B9220EEB-0412-4243-8143-ED12C83AC1B6}" destId="{FA6E2AAD-59B0-41B8-B22A-0C8010F1A081}" srcOrd="2" destOrd="0" presId="urn:microsoft.com/office/officeart/2005/8/layout/radial5"/>
    <dgm:cxn modelId="{DFDAAA91-1C95-48A2-BA50-F69275F3A08A}" type="presParOf" srcId="{B9220EEB-0412-4243-8143-ED12C83AC1B6}" destId="{EE0B1A41-C7AE-49B1-AA16-AFB3E697AB6A}" srcOrd="3" destOrd="0" presId="urn:microsoft.com/office/officeart/2005/8/layout/radial5"/>
    <dgm:cxn modelId="{4C610E53-C6CD-4B40-929C-33F00DDCCEEE}" type="presParOf" srcId="{EE0B1A41-C7AE-49B1-AA16-AFB3E697AB6A}" destId="{9DDB0340-522C-48A8-A371-001593494D6B}" srcOrd="0" destOrd="0" presId="urn:microsoft.com/office/officeart/2005/8/layout/radial5"/>
    <dgm:cxn modelId="{40C01272-47FD-429D-98B6-C0669E1D5D33}" type="presParOf" srcId="{B9220EEB-0412-4243-8143-ED12C83AC1B6}" destId="{154289B7-4E1B-4411-B522-935AB0C6A0EF}" srcOrd="4" destOrd="0" presId="urn:microsoft.com/office/officeart/2005/8/layout/radial5"/>
    <dgm:cxn modelId="{BD2AB569-812A-4253-8F60-29D9EDA1D3D1}" type="presParOf" srcId="{B9220EEB-0412-4243-8143-ED12C83AC1B6}" destId="{3DCEDF32-D41F-449A-849C-46667CD4B68A}" srcOrd="5" destOrd="0" presId="urn:microsoft.com/office/officeart/2005/8/layout/radial5"/>
    <dgm:cxn modelId="{BC7312D7-4A51-41C3-A1C1-7925E690B931}" type="presParOf" srcId="{3DCEDF32-D41F-449A-849C-46667CD4B68A}" destId="{24926ACB-B2B2-4D4A-ADC6-04C7BAC7F150}" srcOrd="0" destOrd="0" presId="urn:microsoft.com/office/officeart/2005/8/layout/radial5"/>
    <dgm:cxn modelId="{B59BEB60-320C-4063-A0FA-C22B30BDE4BE}" type="presParOf" srcId="{B9220EEB-0412-4243-8143-ED12C83AC1B6}" destId="{CA1A89A9-4BD0-4E66-8AAF-9E35486BC6D3}" srcOrd="6" destOrd="0" presId="urn:microsoft.com/office/officeart/2005/8/layout/radial5"/>
    <dgm:cxn modelId="{F6FC6544-391F-44F3-AD7B-86706EEAFF3A}" type="presParOf" srcId="{B9220EEB-0412-4243-8143-ED12C83AC1B6}" destId="{E5DDA997-7228-4878-AACB-439AD54B8C46}" srcOrd="7" destOrd="0" presId="urn:microsoft.com/office/officeart/2005/8/layout/radial5"/>
    <dgm:cxn modelId="{A4E6BF64-2611-4F2C-B39E-5D43ED01D662}" type="presParOf" srcId="{E5DDA997-7228-4878-AACB-439AD54B8C46}" destId="{A6CAF68C-B8A8-4012-9937-17F02ADB9D65}" srcOrd="0" destOrd="0" presId="urn:microsoft.com/office/officeart/2005/8/layout/radial5"/>
    <dgm:cxn modelId="{A229FAB4-609E-4CBE-A55E-1E5FED707A22}" type="presParOf" srcId="{B9220EEB-0412-4243-8143-ED12C83AC1B6}" destId="{98E7A2AA-14F7-4ADD-B315-C425C4F130A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5D80C3-9CB0-4344-A9CB-2DAAF6BEAB0F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lt-LT"/>
        </a:p>
      </dgm:t>
    </dgm:pt>
    <dgm:pt modelId="{2BA4BC20-95BF-43B8-92BE-AA697A616CF9}">
      <dgm:prSet phldrT="[Tekstas]" custT="1"/>
      <dgm:spPr/>
      <dgm:t>
        <a:bodyPr/>
        <a:lstStyle/>
        <a:p>
          <a:r>
            <a:rPr lang="lt-LT" sz="4000" dirty="0" smtClean="0">
              <a:solidFill>
                <a:schemeClr val="tx1"/>
              </a:solidFill>
              <a:latin typeface="Comic Sans MS" panose="030F0702030302020204" pitchFamily="66" charset="0"/>
            </a:rPr>
            <a:t>P</a:t>
          </a:r>
          <a:r>
            <a:rPr lang="en-US" sz="4000" dirty="0" smtClean="0">
              <a:solidFill>
                <a:schemeClr val="tx1"/>
              </a:solidFill>
              <a:latin typeface="Comic Sans MS" panose="030F0702030302020204" pitchFamily="66" charset="0"/>
            </a:rPr>
            <a:t>-</a:t>
          </a:r>
          <a:r>
            <a:rPr lang="lt-LT" sz="4000" dirty="0" smtClean="0">
              <a:solidFill>
                <a:schemeClr val="tx1"/>
              </a:solidFill>
              <a:latin typeface="Comic Sans MS" panose="030F0702030302020204" pitchFamily="66" charset="0"/>
            </a:rPr>
            <a:t>R</a:t>
          </a:r>
          <a:r>
            <a:rPr lang="en-US" sz="4000" dirty="0" smtClean="0">
              <a:solidFill>
                <a:schemeClr val="tx1"/>
              </a:solidFill>
              <a:latin typeface="Comic Sans MS" panose="030F0702030302020204" pitchFamily="66" charset="0"/>
            </a:rPr>
            <a:t>-</a:t>
          </a:r>
          <a:r>
            <a:rPr lang="lt-LT" sz="4000" dirty="0" smtClean="0">
              <a:solidFill>
                <a:schemeClr val="tx1"/>
              </a:solidFill>
              <a:latin typeface="Comic Sans MS" panose="030F0702030302020204" pitchFamily="66" charset="0"/>
            </a:rPr>
            <a:t>A</a:t>
          </a:r>
          <a:r>
            <a:rPr lang="en-US" sz="4000" dirty="0" smtClean="0">
              <a:solidFill>
                <a:schemeClr val="tx1"/>
              </a:solidFill>
              <a:latin typeface="Comic Sans MS" panose="030F0702030302020204" pitchFamily="66" charset="0"/>
            </a:rPr>
            <a:t>-</a:t>
          </a:r>
          <a:r>
            <a:rPr lang="lt-LT" sz="4000" dirty="0" smtClean="0">
              <a:solidFill>
                <a:schemeClr val="tx1"/>
              </a:solidFill>
              <a:latin typeface="Comic Sans MS" panose="030F0702030302020204" pitchFamily="66" charset="0"/>
            </a:rPr>
            <a:t>Š</a:t>
          </a:r>
          <a:r>
            <a:rPr lang="en-US" sz="4000" dirty="0" smtClean="0">
              <a:solidFill>
                <a:schemeClr val="tx1"/>
              </a:solidFill>
              <a:latin typeface="Comic Sans MS" panose="030F0702030302020204" pitchFamily="66" charset="0"/>
            </a:rPr>
            <a:t>-</a:t>
          </a:r>
          <a:r>
            <a:rPr lang="lt-LT" sz="4000" dirty="0" smtClean="0">
              <a:solidFill>
                <a:schemeClr val="tx1"/>
              </a:solidFill>
              <a:latin typeface="Comic Sans MS" panose="030F0702030302020204" pitchFamily="66" charset="0"/>
            </a:rPr>
            <a:t>A</a:t>
          </a:r>
          <a:r>
            <a:rPr lang="en-US" sz="4000" dirty="0" smtClean="0">
              <a:solidFill>
                <a:schemeClr val="tx1"/>
              </a:solidFill>
              <a:latin typeface="Comic Sans MS" panose="030F0702030302020204" pitchFamily="66" charset="0"/>
            </a:rPr>
            <a:t>-</a:t>
          </a:r>
          <a:r>
            <a:rPr lang="lt-LT" sz="4000" dirty="0" smtClean="0">
              <a:solidFill>
                <a:schemeClr val="tx1"/>
              </a:solidFill>
              <a:latin typeface="Comic Sans MS" panose="030F0702030302020204" pitchFamily="66" charset="0"/>
            </a:rPr>
            <a:t>U</a:t>
          </a:r>
          <a:endParaRPr lang="lt-LT" sz="40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44F9FEB5-D781-479E-92BE-B9AD8C9A36E5}" type="parTrans" cxnId="{00162288-1FA7-428D-A3D8-E185395AABA8}">
      <dgm:prSet/>
      <dgm:spPr/>
      <dgm:t>
        <a:bodyPr/>
        <a:lstStyle/>
        <a:p>
          <a:endParaRPr lang="lt-LT"/>
        </a:p>
      </dgm:t>
    </dgm:pt>
    <dgm:pt modelId="{8109CBCA-D9E7-4D82-9B63-28A23A8EB700}" type="sibTrans" cxnId="{00162288-1FA7-428D-A3D8-E185395AABA8}">
      <dgm:prSet/>
      <dgm:spPr/>
      <dgm:t>
        <a:bodyPr/>
        <a:lstStyle/>
        <a:p>
          <a:endParaRPr lang="lt-LT"/>
        </a:p>
      </dgm:t>
    </dgm:pt>
    <dgm:pt modelId="{6F4F59A1-EEAD-4FD8-93AC-093D5BA903CC}">
      <dgm:prSet phldrT="[Tekstas]"/>
      <dgm:spPr/>
      <dgm:t>
        <a:bodyPr/>
        <a:lstStyle/>
        <a:p>
          <a:r>
            <a:rPr lang="en-US" dirty="0" smtClean="0"/>
            <a:t>5</a:t>
          </a:r>
          <a:endParaRPr lang="lt-LT" dirty="0"/>
        </a:p>
      </dgm:t>
    </dgm:pt>
    <dgm:pt modelId="{05FFC786-ACB4-4A01-871E-3957E895F5D1}" type="parTrans" cxnId="{143F2F0A-484B-4EF0-A051-032DD1E01B89}">
      <dgm:prSet/>
      <dgm:spPr/>
      <dgm:t>
        <a:bodyPr/>
        <a:lstStyle/>
        <a:p>
          <a:endParaRPr lang="lt-LT"/>
        </a:p>
      </dgm:t>
    </dgm:pt>
    <dgm:pt modelId="{7AFE0A51-9889-435E-B717-55B494C27845}" type="sibTrans" cxnId="{143F2F0A-484B-4EF0-A051-032DD1E01B89}">
      <dgm:prSet/>
      <dgm:spPr/>
      <dgm:t>
        <a:bodyPr/>
        <a:lstStyle/>
        <a:p>
          <a:endParaRPr lang="lt-LT"/>
        </a:p>
      </dgm:t>
    </dgm:pt>
    <dgm:pt modelId="{95208B86-2AAA-4010-9336-6A061A0470C7}">
      <dgm:prSet phldrT="[Tekstas]"/>
      <dgm:spPr/>
      <dgm:t>
        <a:bodyPr/>
        <a:lstStyle/>
        <a:p>
          <a:r>
            <a:rPr lang="en-US" dirty="0" smtClean="0">
              <a:solidFill>
                <a:srgbClr val="00B050"/>
              </a:solidFill>
            </a:rPr>
            <a:t>6</a:t>
          </a:r>
          <a:endParaRPr lang="lt-LT" dirty="0">
            <a:solidFill>
              <a:srgbClr val="00B050"/>
            </a:solidFill>
          </a:endParaRPr>
        </a:p>
      </dgm:t>
    </dgm:pt>
    <dgm:pt modelId="{837993F0-AFDF-412A-9421-DFE49DA5CE98}" type="parTrans" cxnId="{489304BD-7EC1-48B6-A4F6-6693FF57800C}">
      <dgm:prSet/>
      <dgm:spPr/>
      <dgm:t>
        <a:bodyPr/>
        <a:lstStyle/>
        <a:p>
          <a:endParaRPr lang="lt-LT"/>
        </a:p>
      </dgm:t>
    </dgm:pt>
    <dgm:pt modelId="{316729E9-DAD7-436E-9498-74A68642C272}" type="sibTrans" cxnId="{489304BD-7EC1-48B6-A4F6-6693FF57800C}">
      <dgm:prSet/>
      <dgm:spPr/>
      <dgm:t>
        <a:bodyPr/>
        <a:lstStyle/>
        <a:p>
          <a:endParaRPr lang="lt-LT"/>
        </a:p>
      </dgm:t>
    </dgm:pt>
    <dgm:pt modelId="{5A7B96E3-05F3-482F-99EA-27EDE6B4427B}">
      <dgm:prSet phldrT="[Tekstas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4</a:t>
          </a:r>
          <a:endParaRPr lang="lt-LT" dirty="0">
            <a:solidFill>
              <a:schemeClr val="tx1"/>
            </a:solidFill>
          </a:endParaRPr>
        </a:p>
      </dgm:t>
    </dgm:pt>
    <dgm:pt modelId="{22DD845B-6A80-47DD-BC43-2B2B527AD470}" type="parTrans" cxnId="{8A01D209-445E-4FC2-BECA-044BC8BA77EA}">
      <dgm:prSet/>
      <dgm:spPr/>
      <dgm:t>
        <a:bodyPr/>
        <a:lstStyle/>
        <a:p>
          <a:endParaRPr lang="lt-LT"/>
        </a:p>
      </dgm:t>
    </dgm:pt>
    <dgm:pt modelId="{D55C773D-4CB9-4BD2-9EA9-13855D339071}" type="sibTrans" cxnId="{8A01D209-445E-4FC2-BECA-044BC8BA77EA}">
      <dgm:prSet/>
      <dgm:spPr/>
      <dgm:t>
        <a:bodyPr/>
        <a:lstStyle/>
        <a:p>
          <a:endParaRPr lang="lt-LT"/>
        </a:p>
      </dgm:t>
    </dgm:pt>
    <dgm:pt modelId="{75CF40AE-536D-4F68-932D-D582A3FE2F47}">
      <dgm:prSet phldrT="[Tekstas]"/>
      <dgm:spPr/>
      <dgm:t>
        <a:bodyPr/>
        <a:lstStyle/>
        <a:p>
          <a:r>
            <a:rPr lang="en-US" dirty="0" smtClean="0">
              <a:solidFill>
                <a:srgbClr val="FFC000"/>
              </a:solidFill>
            </a:rPr>
            <a:t>7</a:t>
          </a:r>
          <a:endParaRPr lang="lt-LT" dirty="0">
            <a:solidFill>
              <a:srgbClr val="FFC000"/>
            </a:solidFill>
          </a:endParaRPr>
        </a:p>
      </dgm:t>
    </dgm:pt>
    <dgm:pt modelId="{1D6D5110-898F-4DDF-BF05-8FE63D4C19B3}" type="parTrans" cxnId="{F608D18F-D575-4468-AACE-668C671C9E9A}">
      <dgm:prSet/>
      <dgm:spPr/>
      <dgm:t>
        <a:bodyPr/>
        <a:lstStyle/>
        <a:p>
          <a:endParaRPr lang="lt-LT"/>
        </a:p>
      </dgm:t>
    </dgm:pt>
    <dgm:pt modelId="{B5D624B5-B81E-4A2B-8F8B-C200999B936F}" type="sibTrans" cxnId="{F608D18F-D575-4468-AACE-668C671C9E9A}">
      <dgm:prSet/>
      <dgm:spPr/>
      <dgm:t>
        <a:bodyPr/>
        <a:lstStyle/>
        <a:p>
          <a:endParaRPr lang="lt-LT"/>
        </a:p>
      </dgm:t>
    </dgm:pt>
    <dgm:pt modelId="{B9220EEB-0412-4243-8143-ED12C83AC1B6}" type="pres">
      <dgm:prSet presAssocID="{285D80C3-9CB0-4344-A9CB-2DAAF6BEAB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8CC8FB45-6BC4-4D26-9BC0-BD00B6D19D47}" type="pres">
      <dgm:prSet presAssocID="{2BA4BC20-95BF-43B8-92BE-AA697A616CF9}" presName="centerShape" presStyleLbl="node0" presStyleIdx="0" presStyleCnt="1" custScaleX="531948" custScaleY="179221" custLinFactNeighborX="-7666" custLinFactNeighborY="16873"/>
      <dgm:spPr/>
      <dgm:t>
        <a:bodyPr/>
        <a:lstStyle/>
        <a:p>
          <a:endParaRPr lang="lt-LT"/>
        </a:p>
      </dgm:t>
    </dgm:pt>
    <dgm:pt modelId="{BBA63317-1E08-4690-AE42-9C5451729986}" type="pres">
      <dgm:prSet presAssocID="{05FFC786-ACB4-4A01-871E-3957E895F5D1}" presName="parTrans" presStyleLbl="sibTrans2D1" presStyleIdx="0" presStyleCnt="4"/>
      <dgm:spPr/>
      <dgm:t>
        <a:bodyPr/>
        <a:lstStyle/>
        <a:p>
          <a:endParaRPr lang="lt-LT"/>
        </a:p>
      </dgm:t>
    </dgm:pt>
    <dgm:pt modelId="{004B8511-A155-4BCE-BD77-5454BC6732F0}" type="pres">
      <dgm:prSet presAssocID="{05FFC786-ACB4-4A01-871E-3957E895F5D1}" presName="connectorText" presStyleLbl="sibTrans2D1" presStyleIdx="0" presStyleCnt="4"/>
      <dgm:spPr/>
      <dgm:t>
        <a:bodyPr/>
        <a:lstStyle/>
        <a:p>
          <a:endParaRPr lang="lt-LT"/>
        </a:p>
      </dgm:t>
    </dgm:pt>
    <dgm:pt modelId="{FA6E2AAD-59B0-41B8-B22A-0C8010F1A081}" type="pres">
      <dgm:prSet presAssocID="{6F4F59A1-EEAD-4FD8-93AC-093D5BA903CC}" presName="node" presStyleLbl="node1" presStyleIdx="0" presStyleCnt="4" custRadScaleRad="109890" custRadScaleInc="-5404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E0B1A41-C7AE-49B1-AA16-AFB3E697AB6A}" type="pres">
      <dgm:prSet presAssocID="{837993F0-AFDF-412A-9421-DFE49DA5CE98}" presName="parTrans" presStyleLbl="sibTrans2D1" presStyleIdx="1" presStyleCnt="4"/>
      <dgm:spPr/>
      <dgm:t>
        <a:bodyPr/>
        <a:lstStyle/>
        <a:p>
          <a:endParaRPr lang="lt-LT"/>
        </a:p>
      </dgm:t>
    </dgm:pt>
    <dgm:pt modelId="{9DDB0340-522C-48A8-A371-001593494D6B}" type="pres">
      <dgm:prSet presAssocID="{837993F0-AFDF-412A-9421-DFE49DA5CE98}" presName="connectorText" presStyleLbl="sibTrans2D1" presStyleIdx="1" presStyleCnt="4"/>
      <dgm:spPr/>
      <dgm:t>
        <a:bodyPr/>
        <a:lstStyle/>
        <a:p>
          <a:endParaRPr lang="lt-LT"/>
        </a:p>
      </dgm:t>
    </dgm:pt>
    <dgm:pt modelId="{154289B7-4E1B-4411-B522-935AB0C6A0EF}" type="pres">
      <dgm:prSet presAssocID="{95208B86-2AAA-4010-9336-6A061A0470C7}" presName="node" presStyleLbl="node1" presStyleIdx="1" presStyleCnt="4" custRadScaleRad="104646" custRadScaleInc="-14301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DCEDF32-D41F-449A-849C-46667CD4B68A}" type="pres">
      <dgm:prSet presAssocID="{22DD845B-6A80-47DD-BC43-2B2B527AD470}" presName="parTrans" presStyleLbl="sibTrans2D1" presStyleIdx="2" presStyleCnt="4"/>
      <dgm:spPr/>
      <dgm:t>
        <a:bodyPr/>
        <a:lstStyle/>
        <a:p>
          <a:endParaRPr lang="lt-LT"/>
        </a:p>
      </dgm:t>
    </dgm:pt>
    <dgm:pt modelId="{24926ACB-B2B2-4D4A-ADC6-04C7BAC7F150}" type="pres">
      <dgm:prSet presAssocID="{22DD845B-6A80-47DD-BC43-2B2B527AD470}" presName="connectorText" presStyleLbl="sibTrans2D1" presStyleIdx="2" presStyleCnt="4"/>
      <dgm:spPr/>
      <dgm:t>
        <a:bodyPr/>
        <a:lstStyle/>
        <a:p>
          <a:endParaRPr lang="lt-LT"/>
        </a:p>
      </dgm:t>
    </dgm:pt>
    <dgm:pt modelId="{CA1A89A9-4BD0-4E66-8AAF-9E35486BC6D3}" type="pres">
      <dgm:prSet presAssocID="{5A7B96E3-05F3-482F-99EA-27EDE6B4427B}" presName="node" presStyleLbl="node1" presStyleIdx="2" presStyleCnt="4" custRadScaleRad="139396" custRadScaleInc="-26890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5DDA997-7228-4878-AACB-439AD54B8C46}" type="pres">
      <dgm:prSet presAssocID="{1D6D5110-898F-4DDF-BF05-8FE63D4C19B3}" presName="parTrans" presStyleLbl="sibTrans2D1" presStyleIdx="3" presStyleCnt="4"/>
      <dgm:spPr/>
      <dgm:t>
        <a:bodyPr/>
        <a:lstStyle/>
        <a:p>
          <a:endParaRPr lang="lt-LT"/>
        </a:p>
      </dgm:t>
    </dgm:pt>
    <dgm:pt modelId="{A6CAF68C-B8A8-4012-9937-17F02ADB9D65}" type="pres">
      <dgm:prSet presAssocID="{1D6D5110-898F-4DDF-BF05-8FE63D4C19B3}" presName="connectorText" presStyleLbl="sibTrans2D1" presStyleIdx="3" presStyleCnt="4"/>
      <dgm:spPr/>
      <dgm:t>
        <a:bodyPr/>
        <a:lstStyle/>
        <a:p>
          <a:endParaRPr lang="lt-LT"/>
        </a:p>
      </dgm:t>
    </dgm:pt>
    <dgm:pt modelId="{98E7A2AA-14F7-4ADD-B315-C425C4F130A8}" type="pres">
      <dgm:prSet presAssocID="{75CF40AE-536D-4F68-932D-D582A3FE2F47}" presName="node" presStyleLbl="node1" presStyleIdx="3" presStyleCnt="4" custRadScaleRad="154164" custRadScaleInc="70729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6404AFBD-08C7-4AD3-8E14-225A010C0B1F}" type="presOf" srcId="{6F4F59A1-EEAD-4FD8-93AC-093D5BA903CC}" destId="{FA6E2AAD-59B0-41B8-B22A-0C8010F1A081}" srcOrd="0" destOrd="0" presId="urn:microsoft.com/office/officeart/2005/8/layout/radial5"/>
    <dgm:cxn modelId="{BA5086C4-F392-49D2-9AAC-D6C804F59428}" type="presOf" srcId="{2BA4BC20-95BF-43B8-92BE-AA697A616CF9}" destId="{8CC8FB45-6BC4-4D26-9BC0-BD00B6D19D47}" srcOrd="0" destOrd="0" presId="urn:microsoft.com/office/officeart/2005/8/layout/radial5"/>
    <dgm:cxn modelId="{143F2F0A-484B-4EF0-A051-032DD1E01B89}" srcId="{2BA4BC20-95BF-43B8-92BE-AA697A616CF9}" destId="{6F4F59A1-EEAD-4FD8-93AC-093D5BA903CC}" srcOrd="0" destOrd="0" parTransId="{05FFC786-ACB4-4A01-871E-3957E895F5D1}" sibTransId="{7AFE0A51-9889-435E-B717-55B494C27845}"/>
    <dgm:cxn modelId="{87076E7A-10F3-4B8D-8D2E-B234D2C0B54C}" type="presOf" srcId="{5A7B96E3-05F3-482F-99EA-27EDE6B4427B}" destId="{CA1A89A9-4BD0-4E66-8AAF-9E35486BC6D3}" srcOrd="0" destOrd="0" presId="urn:microsoft.com/office/officeart/2005/8/layout/radial5"/>
    <dgm:cxn modelId="{7BE45D65-C0D5-4A44-BA8F-1213EE4C9655}" type="presOf" srcId="{22DD845B-6A80-47DD-BC43-2B2B527AD470}" destId="{3DCEDF32-D41F-449A-849C-46667CD4B68A}" srcOrd="0" destOrd="0" presId="urn:microsoft.com/office/officeart/2005/8/layout/radial5"/>
    <dgm:cxn modelId="{9850C38E-1449-494D-A125-2AEC196CE7E3}" type="presOf" srcId="{285D80C3-9CB0-4344-A9CB-2DAAF6BEAB0F}" destId="{B9220EEB-0412-4243-8143-ED12C83AC1B6}" srcOrd="0" destOrd="0" presId="urn:microsoft.com/office/officeart/2005/8/layout/radial5"/>
    <dgm:cxn modelId="{B2A37D5D-025C-45D2-806D-30B99E1EADBA}" type="presOf" srcId="{05FFC786-ACB4-4A01-871E-3957E895F5D1}" destId="{BBA63317-1E08-4690-AE42-9C5451729986}" srcOrd="0" destOrd="0" presId="urn:microsoft.com/office/officeart/2005/8/layout/radial5"/>
    <dgm:cxn modelId="{D1169F1B-2F00-4CA5-A2D9-882E6E0EF98A}" type="presOf" srcId="{05FFC786-ACB4-4A01-871E-3957E895F5D1}" destId="{004B8511-A155-4BCE-BD77-5454BC6732F0}" srcOrd="1" destOrd="0" presId="urn:microsoft.com/office/officeart/2005/8/layout/radial5"/>
    <dgm:cxn modelId="{729B03E8-0C5B-4DA6-A20C-CAF5EC75BEE6}" type="presOf" srcId="{837993F0-AFDF-412A-9421-DFE49DA5CE98}" destId="{EE0B1A41-C7AE-49B1-AA16-AFB3E697AB6A}" srcOrd="0" destOrd="0" presId="urn:microsoft.com/office/officeart/2005/8/layout/radial5"/>
    <dgm:cxn modelId="{489304BD-7EC1-48B6-A4F6-6693FF57800C}" srcId="{2BA4BC20-95BF-43B8-92BE-AA697A616CF9}" destId="{95208B86-2AAA-4010-9336-6A061A0470C7}" srcOrd="1" destOrd="0" parTransId="{837993F0-AFDF-412A-9421-DFE49DA5CE98}" sibTransId="{316729E9-DAD7-436E-9498-74A68642C272}"/>
    <dgm:cxn modelId="{CDA38649-CE99-428F-92C4-E2424853012B}" type="presOf" srcId="{75CF40AE-536D-4F68-932D-D582A3FE2F47}" destId="{98E7A2AA-14F7-4ADD-B315-C425C4F130A8}" srcOrd="0" destOrd="0" presId="urn:microsoft.com/office/officeart/2005/8/layout/radial5"/>
    <dgm:cxn modelId="{F28ED5B6-FA1C-4744-91CB-9EA92CABC7B3}" type="presOf" srcId="{22DD845B-6A80-47DD-BC43-2B2B527AD470}" destId="{24926ACB-B2B2-4D4A-ADC6-04C7BAC7F150}" srcOrd="1" destOrd="0" presId="urn:microsoft.com/office/officeart/2005/8/layout/radial5"/>
    <dgm:cxn modelId="{F608D18F-D575-4468-AACE-668C671C9E9A}" srcId="{2BA4BC20-95BF-43B8-92BE-AA697A616CF9}" destId="{75CF40AE-536D-4F68-932D-D582A3FE2F47}" srcOrd="3" destOrd="0" parTransId="{1D6D5110-898F-4DDF-BF05-8FE63D4C19B3}" sibTransId="{B5D624B5-B81E-4A2B-8F8B-C200999B936F}"/>
    <dgm:cxn modelId="{3F7D8A30-BB29-45D6-8E4A-2F7212FA6C64}" type="presOf" srcId="{837993F0-AFDF-412A-9421-DFE49DA5CE98}" destId="{9DDB0340-522C-48A8-A371-001593494D6B}" srcOrd="1" destOrd="0" presId="urn:microsoft.com/office/officeart/2005/8/layout/radial5"/>
    <dgm:cxn modelId="{00162288-1FA7-428D-A3D8-E185395AABA8}" srcId="{285D80C3-9CB0-4344-A9CB-2DAAF6BEAB0F}" destId="{2BA4BC20-95BF-43B8-92BE-AA697A616CF9}" srcOrd="0" destOrd="0" parTransId="{44F9FEB5-D781-479E-92BE-B9AD8C9A36E5}" sibTransId="{8109CBCA-D9E7-4D82-9B63-28A23A8EB700}"/>
    <dgm:cxn modelId="{018116D3-0F01-429D-9FB1-5AF6CA64EF29}" type="presOf" srcId="{1D6D5110-898F-4DDF-BF05-8FE63D4C19B3}" destId="{E5DDA997-7228-4878-AACB-439AD54B8C46}" srcOrd="0" destOrd="0" presId="urn:microsoft.com/office/officeart/2005/8/layout/radial5"/>
    <dgm:cxn modelId="{95217D32-A011-4765-BE92-C47C04C7B120}" type="presOf" srcId="{95208B86-2AAA-4010-9336-6A061A0470C7}" destId="{154289B7-4E1B-4411-B522-935AB0C6A0EF}" srcOrd="0" destOrd="0" presId="urn:microsoft.com/office/officeart/2005/8/layout/radial5"/>
    <dgm:cxn modelId="{D2AA0895-AEC3-4C4B-B296-FB4E5424A137}" type="presOf" srcId="{1D6D5110-898F-4DDF-BF05-8FE63D4C19B3}" destId="{A6CAF68C-B8A8-4012-9937-17F02ADB9D65}" srcOrd="1" destOrd="0" presId="urn:microsoft.com/office/officeart/2005/8/layout/radial5"/>
    <dgm:cxn modelId="{8A01D209-445E-4FC2-BECA-044BC8BA77EA}" srcId="{2BA4BC20-95BF-43B8-92BE-AA697A616CF9}" destId="{5A7B96E3-05F3-482F-99EA-27EDE6B4427B}" srcOrd="2" destOrd="0" parTransId="{22DD845B-6A80-47DD-BC43-2B2B527AD470}" sibTransId="{D55C773D-4CB9-4BD2-9EA9-13855D339071}"/>
    <dgm:cxn modelId="{A9677D79-B5E5-4608-9FF6-2179FDBC9F79}" type="presParOf" srcId="{B9220EEB-0412-4243-8143-ED12C83AC1B6}" destId="{8CC8FB45-6BC4-4D26-9BC0-BD00B6D19D47}" srcOrd="0" destOrd="0" presId="urn:microsoft.com/office/officeart/2005/8/layout/radial5"/>
    <dgm:cxn modelId="{00F7EB79-346A-4E84-A10D-BF28F0A288FA}" type="presParOf" srcId="{B9220EEB-0412-4243-8143-ED12C83AC1B6}" destId="{BBA63317-1E08-4690-AE42-9C5451729986}" srcOrd="1" destOrd="0" presId="urn:microsoft.com/office/officeart/2005/8/layout/radial5"/>
    <dgm:cxn modelId="{5C700D7F-D1F9-421F-9C70-66C70685053E}" type="presParOf" srcId="{BBA63317-1E08-4690-AE42-9C5451729986}" destId="{004B8511-A155-4BCE-BD77-5454BC6732F0}" srcOrd="0" destOrd="0" presId="urn:microsoft.com/office/officeart/2005/8/layout/radial5"/>
    <dgm:cxn modelId="{FFDF053F-D924-4FAC-AB20-4CE0C14D92D7}" type="presParOf" srcId="{B9220EEB-0412-4243-8143-ED12C83AC1B6}" destId="{FA6E2AAD-59B0-41B8-B22A-0C8010F1A081}" srcOrd="2" destOrd="0" presId="urn:microsoft.com/office/officeart/2005/8/layout/radial5"/>
    <dgm:cxn modelId="{BF15B802-0AD2-4B83-BCFC-853CB16422FB}" type="presParOf" srcId="{B9220EEB-0412-4243-8143-ED12C83AC1B6}" destId="{EE0B1A41-C7AE-49B1-AA16-AFB3E697AB6A}" srcOrd="3" destOrd="0" presId="urn:microsoft.com/office/officeart/2005/8/layout/radial5"/>
    <dgm:cxn modelId="{B598A494-7F21-4E0A-B3E0-BD18D5232909}" type="presParOf" srcId="{EE0B1A41-C7AE-49B1-AA16-AFB3E697AB6A}" destId="{9DDB0340-522C-48A8-A371-001593494D6B}" srcOrd="0" destOrd="0" presId="urn:microsoft.com/office/officeart/2005/8/layout/radial5"/>
    <dgm:cxn modelId="{6B698A06-CA97-465E-AF3E-3631AC5726A9}" type="presParOf" srcId="{B9220EEB-0412-4243-8143-ED12C83AC1B6}" destId="{154289B7-4E1B-4411-B522-935AB0C6A0EF}" srcOrd="4" destOrd="0" presId="urn:microsoft.com/office/officeart/2005/8/layout/radial5"/>
    <dgm:cxn modelId="{6E50DF71-ACAD-4DD0-BF22-422841932144}" type="presParOf" srcId="{B9220EEB-0412-4243-8143-ED12C83AC1B6}" destId="{3DCEDF32-D41F-449A-849C-46667CD4B68A}" srcOrd="5" destOrd="0" presId="urn:microsoft.com/office/officeart/2005/8/layout/radial5"/>
    <dgm:cxn modelId="{684913E1-9677-40CB-8C92-34509BCEF79D}" type="presParOf" srcId="{3DCEDF32-D41F-449A-849C-46667CD4B68A}" destId="{24926ACB-B2B2-4D4A-ADC6-04C7BAC7F150}" srcOrd="0" destOrd="0" presId="urn:microsoft.com/office/officeart/2005/8/layout/radial5"/>
    <dgm:cxn modelId="{317A7D6E-621E-41A9-BCBA-9B2F171D9263}" type="presParOf" srcId="{B9220EEB-0412-4243-8143-ED12C83AC1B6}" destId="{CA1A89A9-4BD0-4E66-8AAF-9E35486BC6D3}" srcOrd="6" destOrd="0" presId="urn:microsoft.com/office/officeart/2005/8/layout/radial5"/>
    <dgm:cxn modelId="{12E1C1B6-5B41-4F02-BE7D-CC17F629AE92}" type="presParOf" srcId="{B9220EEB-0412-4243-8143-ED12C83AC1B6}" destId="{E5DDA997-7228-4878-AACB-439AD54B8C46}" srcOrd="7" destOrd="0" presId="urn:microsoft.com/office/officeart/2005/8/layout/radial5"/>
    <dgm:cxn modelId="{F322A24F-BFCD-4AFB-AC2F-8B3C33CFD617}" type="presParOf" srcId="{E5DDA997-7228-4878-AACB-439AD54B8C46}" destId="{A6CAF68C-B8A8-4012-9937-17F02ADB9D65}" srcOrd="0" destOrd="0" presId="urn:microsoft.com/office/officeart/2005/8/layout/radial5"/>
    <dgm:cxn modelId="{4DA9D162-4123-4DD9-937F-33EC843166DE}" type="presParOf" srcId="{B9220EEB-0412-4243-8143-ED12C83AC1B6}" destId="{98E7A2AA-14F7-4ADD-B315-C425C4F130A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5D80C3-9CB0-4344-A9CB-2DAAF6BEAB0F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lt-LT"/>
        </a:p>
      </dgm:t>
    </dgm:pt>
    <dgm:pt modelId="{2BA4BC20-95BF-43B8-92BE-AA697A616CF9}">
      <dgm:prSet phldrT="[Tekstas]" custT="1"/>
      <dgm:spPr/>
      <dgm:t>
        <a:bodyPr/>
        <a:lstStyle/>
        <a:p>
          <a:r>
            <a:rPr lang="lt-LT" sz="4000" dirty="0" smtClean="0">
              <a:solidFill>
                <a:schemeClr val="tx1"/>
              </a:solidFill>
              <a:latin typeface="Comic Sans MS" panose="030F0702030302020204" pitchFamily="66" charset="0"/>
            </a:rPr>
            <a:t>L</a:t>
          </a:r>
          <a:r>
            <a:rPr lang="en-US" sz="4000" dirty="0" smtClean="0">
              <a:solidFill>
                <a:schemeClr val="tx1"/>
              </a:solidFill>
              <a:latin typeface="Comic Sans MS" panose="030F0702030302020204" pitchFamily="66" charset="0"/>
            </a:rPr>
            <a:t>-</a:t>
          </a:r>
          <a:r>
            <a:rPr lang="lt-LT" sz="4000" dirty="0" smtClean="0">
              <a:solidFill>
                <a:schemeClr val="tx1"/>
              </a:solidFill>
              <a:latin typeface="Comic Sans MS" panose="030F0702030302020204" pitchFamily="66" charset="0"/>
            </a:rPr>
            <a:t>A</a:t>
          </a:r>
          <a:r>
            <a:rPr lang="en-US" sz="4000" dirty="0" smtClean="0">
              <a:solidFill>
                <a:schemeClr val="tx1"/>
              </a:solidFill>
              <a:latin typeface="Comic Sans MS" panose="030F0702030302020204" pitchFamily="66" charset="0"/>
            </a:rPr>
            <a:t>-</a:t>
          </a:r>
          <a:r>
            <a:rPr lang="lt-LT" sz="4000" dirty="0" smtClean="0">
              <a:solidFill>
                <a:schemeClr val="tx1"/>
              </a:solidFill>
              <a:latin typeface="Comic Sans MS" panose="030F0702030302020204" pitchFamily="66" charset="0"/>
            </a:rPr>
            <a:t>B</a:t>
          </a:r>
          <a:r>
            <a:rPr lang="en-US" sz="4000" dirty="0" smtClean="0">
              <a:solidFill>
                <a:schemeClr val="tx1"/>
              </a:solidFill>
              <a:latin typeface="Comic Sans MS" panose="030F0702030302020204" pitchFamily="66" charset="0"/>
            </a:rPr>
            <a:t>-</a:t>
          </a:r>
          <a:r>
            <a:rPr lang="lt-LT" sz="4000" dirty="0" smtClean="0">
              <a:solidFill>
                <a:schemeClr val="tx1"/>
              </a:solidFill>
              <a:latin typeface="Comic Sans MS" panose="030F0702030302020204" pitchFamily="66" charset="0"/>
            </a:rPr>
            <a:t>A</a:t>
          </a:r>
          <a:r>
            <a:rPr lang="en-US" sz="4000" dirty="0" smtClean="0">
              <a:solidFill>
                <a:schemeClr val="tx1"/>
              </a:solidFill>
              <a:latin typeface="Comic Sans MS" panose="030F0702030302020204" pitchFamily="66" charset="0"/>
            </a:rPr>
            <a:t>-</a:t>
          </a:r>
          <a:r>
            <a:rPr lang="lt-LT" sz="4000" dirty="0" smtClean="0">
              <a:solidFill>
                <a:schemeClr val="tx1"/>
              </a:solidFill>
              <a:latin typeface="Comic Sans MS" panose="030F0702030302020204" pitchFamily="66" charset="0"/>
            </a:rPr>
            <a:t>S</a:t>
          </a:r>
          <a:endParaRPr lang="lt-LT" sz="40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44F9FEB5-D781-479E-92BE-B9AD8C9A36E5}" type="parTrans" cxnId="{00162288-1FA7-428D-A3D8-E185395AABA8}">
      <dgm:prSet/>
      <dgm:spPr/>
      <dgm:t>
        <a:bodyPr/>
        <a:lstStyle/>
        <a:p>
          <a:endParaRPr lang="lt-LT"/>
        </a:p>
      </dgm:t>
    </dgm:pt>
    <dgm:pt modelId="{8109CBCA-D9E7-4D82-9B63-28A23A8EB700}" type="sibTrans" cxnId="{00162288-1FA7-428D-A3D8-E185395AABA8}">
      <dgm:prSet/>
      <dgm:spPr/>
      <dgm:t>
        <a:bodyPr/>
        <a:lstStyle/>
        <a:p>
          <a:endParaRPr lang="lt-LT"/>
        </a:p>
      </dgm:t>
    </dgm:pt>
    <dgm:pt modelId="{6F4F59A1-EEAD-4FD8-93AC-093D5BA903CC}">
      <dgm:prSet phldrT="[Tekstas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3</a:t>
          </a:r>
          <a:endParaRPr lang="lt-LT" dirty="0">
            <a:solidFill>
              <a:schemeClr val="tx1"/>
            </a:solidFill>
          </a:endParaRPr>
        </a:p>
      </dgm:t>
    </dgm:pt>
    <dgm:pt modelId="{05FFC786-ACB4-4A01-871E-3957E895F5D1}" type="parTrans" cxnId="{143F2F0A-484B-4EF0-A051-032DD1E01B89}">
      <dgm:prSet/>
      <dgm:spPr/>
      <dgm:t>
        <a:bodyPr/>
        <a:lstStyle/>
        <a:p>
          <a:endParaRPr lang="lt-LT"/>
        </a:p>
      </dgm:t>
    </dgm:pt>
    <dgm:pt modelId="{7AFE0A51-9889-435E-B717-55B494C27845}" type="sibTrans" cxnId="{143F2F0A-484B-4EF0-A051-032DD1E01B89}">
      <dgm:prSet/>
      <dgm:spPr/>
      <dgm:t>
        <a:bodyPr/>
        <a:lstStyle/>
        <a:p>
          <a:endParaRPr lang="lt-LT"/>
        </a:p>
      </dgm:t>
    </dgm:pt>
    <dgm:pt modelId="{95208B86-2AAA-4010-9336-6A061A0470C7}">
      <dgm:prSet phldrT="[Tekstas]"/>
      <dgm:spPr/>
      <dgm:t>
        <a:bodyPr/>
        <a:lstStyle/>
        <a:p>
          <a:r>
            <a:rPr lang="en-US" dirty="0" smtClean="0">
              <a:solidFill>
                <a:schemeClr val="accent5">
                  <a:lumMod val="75000"/>
                </a:schemeClr>
              </a:solidFill>
            </a:rPr>
            <a:t>6</a:t>
          </a:r>
          <a:endParaRPr lang="lt-LT" dirty="0">
            <a:solidFill>
              <a:schemeClr val="accent5">
                <a:lumMod val="75000"/>
              </a:schemeClr>
            </a:solidFill>
          </a:endParaRPr>
        </a:p>
      </dgm:t>
    </dgm:pt>
    <dgm:pt modelId="{837993F0-AFDF-412A-9421-DFE49DA5CE98}" type="parTrans" cxnId="{489304BD-7EC1-48B6-A4F6-6693FF57800C}">
      <dgm:prSet/>
      <dgm:spPr/>
      <dgm:t>
        <a:bodyPr/>
        <a:lstStyle/>
        <a:p>
          <a:endParaRPr lang="lt-LT"/>
        </a:p>
      </dgm:t>
    </dgm:pt>
    <dgm:pt modelId="{316729E9-DAD7-436E-9498-74A68642C272}" type="sibTrans" cxnId="{489304BD-7EC1-48B6-A4F6-6693FF57800C}">
      <dgm:prSet/>
      <dgm:spPr/>
      <dgm:t>
        <a:bodyPr/>
        <a:lstStyle/>
        <a:p>
          <a:endParaRPr lang="lt-LT"/>
        </a:p>
      </dgm:t>
    </dgm:pt>
    <dgm:pt modelId="{5A7B96E3-05F3-482F-99EA-27EDE6B4427B}">
      <dgm:prSet phldrT="[Tekstas]"/>
      <dgm:spPr/>
      <dgm:t>
        <a:bodyPr/>
        <a:lstStyle/>
        <a:p>
          <a:r>
            <a:rPr lang="en-US" dirty="0" smtClean="0">
              <a:solidFill>
                <a:srgbClr val="0070C0"/>
              </a:solidFill>
            </a:rPr>
            <a:t>5</a:t>
          </a:r>
          <a:endParaRPr lang="lt-LT" dirty="0">
            <a:solidFill>
              <a:srgbClr val="0070C0"/>
            </a:solidFill>
          </a:endParaRPr>
        </a:p>
      </dgm:t>
    </dgm:pt>
    <dgm:pt modelId="{22DD845B-6A80-47DD-BC43-2B2B527AD470}" type="parTrans" cxnId="{8A01D209-445E-4FC2-BECA-044BC8BA77EA}">
      <dgm:prSet/>
      <dgm:spPr/>
      <dgm:t>
        <a:bodyPr/>
        <a:lstStyle/>
        <a:p>
          <a:endParaRPr lang="lt-LT"/>
        </a:p>
      </dgm:t>
    </dgm:pt>
    <dgm:pt modelId="{D55C773D-4CB9-4BD2-9EA9-13855D339071}" type="sibTrans" cxnId="{8A01D209-445E-4FC2-BECA-044BC8BA77EA}">
      <dgm:prSet/>
      <dgm:spPr/>
      <dgm:t>
        <a:bodyPr/>
        <a:lstStyle/>
        <a:p>
          <a:endParaRPr lang="lt-LT"/>
        </a:p>
      </dgm:t>
    </dgm:pt>
    <dgm:pt modelId="{75CF40AE-536D-4F68-932D-D582A3FE2F47}">
      <dgm:prSet phldrT="[Tekstas]"/>
      <dgm:spPr/>
      <dgm:t>
        <a:bodyPr/>
        <a:lstStyle/>
        <a:p>
          <a:r>
            <a:rPr lang="en-US" dirty="0" smtClean="0"/>
            <a:t>4</a:t>
          </a:r>
          <a:endParaRPr lang="lt-LT" dirty="0"/>
        </a:p>
      </dgm:t>
    </dgm:pt>
    <dgm:pt modelId="{1D6D5110-898F-4DDF-BF05-8FE63D4C19B3}" type="parTrans" cxnId="{F608D18F-D575-4468-AACE-668C671C9E9A}">
      <dgm:prSet/>
      <dgm:spPr/>
      <dgm:t>
        <a:bodyPr/>
        <a:lstStyle/>
        <a:p>
          <a:endParaRPr lang="lt-LT"/>
        </a:p>
      </dgm:t>
    </dgm:pt>
    <dgm:pt modelId="{B5D624B5-B81E-4A2B-8F8B-C200999B936F}" type="sibTrans" cxnId="{F608D18F-D575-4468-AACE-668C671C9E9A}">
      <dgm:prSet/>
      <dgm:spPr/>
      <dgm:t>
        <a:bodyPr/>
        <a:lstStyle/>
        <a:p>
          <a:endParaRPr lang="lt-LT"/>
        </a:p>
      </dgm:t>
    </dgm:pt>
    <dgm:pt modelId="{B9220EEB-0412-4243-8143-ED12C83AC1B6}" type="pres">
      <dgm:prSet presAssocID="{285D80C3-9CB0-4344-A9CB-2DAAF6BEAB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8CC8FB45-6BC4-4D26-9BC0-BD00B6D19D47}" type="pres">
      <dgm:prSet presAssocID="{2BA4BC20-95BF-43B8-92BE-AA697A616CF9}" presName="centerShape" presStyleLbl="node0" presStyleIdx="0" presStyleCnt="1" custScaleX="436188" custScaleY="179221" custLinFactNeighborX="-6519" custLinFactNeighborY="15340"/>
      <dgm:spPr/>
      <dgm:t>
        <a:bodyPr/>
        <a:lstStyle/>
        <a:p>
          <a:endParaRPr lang="lt-LT"/>
        </a:p>
      </dgm:t>
    </dgm:pt>
    <dgm:pt modelId="{BBA63317-1E08-4690-AE42-9C5451729986}" type="pres">
      <dgm:prSet presAssocID="{05FFC786-ACB4-4A01-871E-3957E895F5D1}" presName="parTrans" presStyleLbl="sibTrans2D1" presStyleIdx="0" presStyleCnt="4"/>
      <dgm:spPr/>
      <dgm:t>
        <a:bodyPr/>
        <a:lstStyle/>
        <a:p>
          <a:endParaRPr lang="lt-LT"/>
        </a:p>
      </dgm:t>
    </dgm:pt>
    <dgm:pt modelId="{004B8511-A155-4BCE-BD77-5454BC6732F0}" type="pres">
      <dgm:prSet presAssocID="{05FFC786-ACB4-4A01-871E-3957E895F5D1}" presName="connectorText" presStyleLbl="sibTrans2D1" presStyleIdx="0" presStyleCnt="4"/>
      <dgm:spPr/>
      <dgm:t>
        <a:bodyPr/>
        <a:lstStyle/>
        <a:p>
          <a:endParaRPr lang="lt-LT"/>
        </a:p>
      </dgm:t>
    </dgm:pt>
    <dgm:pt modelId="{FA6E2AAD-59B0-41B8-B22A-0C8010F1A081}" type="pres">
      <dgm:prSet presAssocID="{6F4F59A1-EEAD-4FD8-93AC-093D5BA903CC}" presName="node" presStyleLbl="node1" presStyleIdx="0" presStyleCnt="4" custRadScaleRad="123205" custRadScaleInc="-57411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E0B1A41-C7AE-49B1-AA16-AFB3E697AB6A}" type="pres">
      <dgm:prSet presAssocID="{837993F0-AFDF-412A-9421-DFE49DA5CE98}" presName="parTrans" presStyleLbl="sibTrans2D1" presStyleIdx="1" presStyleCnt="4"/>
      <dgm:spPr/>
      <dgm:t>
        <a:bodyPr/>
        <a:lstStyle/>
        <a:p>
          <a:endParaRPr lang="lt-LT"/>
        </a:p>
      </dgm:t>
    </dgm:pt>
    <dgm:pt modelId="{9DDB0340-522C-48A8-A371-001593494D6B}" type="pres">
      <dgm:prSet presAssocID="{837993F0-AFDF-412A-9421-DFE49DA5CE98}" presName="connectorText" presStyleLbl="sibTrans2D1" presStyleIdx="1" presStyleCnt="4"/>
      <dgm:spPr/>
      <dgm:t>
        <a:bodyPr/>
        <a:lstStyle/>
        <a:p>
          <a:endParaRPr lang="lt-LT"/>
        </a:p>
      </dgm:t>
    </dgm:pt>
    <dgm:pt modelId="{154289B7-4E1B-4411-B522-935AB0C6A0EF}" type="pres">
      <dgm:prSet presAssocID="{95208B86-2AAA-4010-9336-6A061A0470C7}" presName="node" presStyleLbl="node1" presStyleIdx="1" presStyleCnt="4" custRadScaleRad="115147" custRadScaleInc="-160609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DCEDF32-D41F-449A-849C-46667CD4B68A}" type="pres">
      <dgm:prSet presAssocID="{22DD845B-6A80-47DD-BC43-2B2B527AD470}" presName="parTrans" presStyleLbl="sibTrans2D1" presStyleIdx="2" presStyleCnt="4"/>
      <dgm:spPr/>
      <dgm:t>
        <a:bodyPr/>
        <a:lstStyle/>
        <a:p>
          <a:endParaRPr lang="lt-LT"/>
        </a:p>
      </dgm:t>
    </dgm:pt>
    <dgm:pt modelId="{24926ACB-B2B2-4D4A-ADC6-04C7BAC7F150}" type="pres">
      <dgm:prSet presAssocID="{22DD845B-6A80-47DD-BC43-2B2B527AD470}" presName="connectorText" presStyleLbl="sibTrans2D1" presStyleIdx="2" presStyleCnt="4"/>
      <dgm:spPr/>
      <dgm:t>
        <a:bodyPr/>
        <a:lstStyle/>
        <a:p>
          <a:endParaRPr lang="lt-LT"/>
        </a:p>
      </dgm:t>
    </dgm:pt>
    <dgm:pt modelId="{CA1A89A9-4BD0-4E66-8AAF-9E35486BC6D3}" type="pres">
      <dgm:prSet presAssocID="{5A7B96E3-05F3-482F-99EA-27EDE6B4427B}" presName="node" presStyleLbl="node1" presStyleIdx="2" presStyleCnt="4" custRadScaleRad="143757" custRadScaleInc="-26975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5DDA997-7228-4878-AACB-439AD54B8C46}" type="pres">
      <dgm:prSet presAssocID="{1D6D5110-898F-4DDF-BF05-8FE63D4C19B3}" presName="parTrans" presStyleLbl="sibTrans2D1" presStyleIdx="3" presStyleCnt="4"/>
      <dgm:spPr/>
      <dgm:t>
        <a:bodyPr/>
        <a:lstStyle/>
        <a:p>
          <a:endParaRPr lang="lt-LT"/>
        </a:p>
      </dgm:t>
    </dgm:pt>
    <dgm:pt modelId="{A6CAF68C-B8A8-4012-9937-17F02ADB9D65}" type="pres">
      <dgm:prSet presAssocID="{1D6D5110-898F-4DDF-BF05-8FE63D4C19B3}" presName="connectorText" presStyleLbl="sibTrans2D1" presStyleIdx="3" presStyleCnt="4"/>
      <dgm:spPr/>
      <dgm:t>
        <a:bodyPr/>
        <a:lstStyle/>
        <a:p>
          <a:endParaRPr lang="lt-LT"/>
        </a:p>
      </dgm:t>
    </dgm:pt>
    <dgm:pt modelId="{98E7A2AA-14F7-4ADD-B315-C425C4F130A8}" type="pres">
      <dgm:prSet presAssocID="{75CF40AE-536D-4F68-932D-D582A3FE2F47}" presName="node" presStyleLbl="node1" presStyleIdx="3" presStyleCnt="4" custRadScaleRad="154772" custRadScaleInc="7041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44B7BA10-4A53-4E1E-9874-BF9594489AD1}" type="presOf" srcId="{837993F0-AFDF-412A-9421-DFE49DA5CE98}" destId="{EE0B1A41-C7AE-49B1-AA16-AFB3E697AB6A}" srcOrd="0" destOrd="0" presId="urn:microsoft.com/office/officeart/2005/8/layout/radial5"/>
    <dgm:cxn modelId="{143F2F0A-484B-4EF0-A051-032DD1E01B89}" srcId="{2BA4BC20-95BF-43B8-92BE-AA697A616CF9}" destId="{6F4F59A1-EEAD-4FD8-93AC-093D5BA903CC}" srcOrd="0" destOrd="0" parTransId="{05FFC786-ACB4-4A01-871E-3957E895F5D1}" sibTransId="{7AFE0A51-9889-435E-B717-55B494C27845}"/>
    <dgm:cxn modelId="{87BF51E5-6F93-4471-9834-491FAEBFB990}" type="presOf" srcId="{1D6D5110-898F-4DDF-BF05-8FE63D4C19B3}" destId="{E5DDA997-7228-4878-AACB-439AD54B8C46}" srcOrd="0" destOrd="0" presId="urn:microsoft.com/office/officeart/2005/8/layout/radial5"/>
    <dgm:cxn modelId="{EAAA9E0E-92EE-4C57-A016-463CAA8C5D57}" type="presOf" srcId="{837993F0-AFDF-412A-9421-DFE49DA5CE98}" destId="{9DDB0340-522C-48A8-A371-001593494D6B}" srcOrd="1" destOrd="0" presId="urn:microsoft.com/office/officeart/2005/8/layout/radial5"/>
    <dgm:cxn modelId="{2483007B-F168-480B-B596-CC8FE0B6CD90}" type="presOf" srcId="{05FFC786-ACB4-4A01-871E-3957E895F5D1}" destId="{BBA63317-1E08-4690-AE42-9C5451729986}" srcOrd="0" destOrd="0" presId="urn:microsoft.com/office/officeart/2005/8/layout/radial5"/>
    <dgm:cxn modelId="{3F40A8A9-FD45-4A6F-A90D-EFD256B98326}" type="presOf" srcId="{285D80C3-9CB0-4344-A9CB-2DAAF6BEAB0F}" destId="{B9220EEB-0412-4243-8143-ED12C83AC1B6}" srcOrd="0" destOrd="0" presId="urn:microsoft.com/office/officeart/2005/8/layout/radial5"/>
    <dgm:cxn modelId="{54A70D2E-0D44-43B9-AB19-AEC4504777F6}" type="presOf" srcId="{1D6D5110-898F-4DDF-BF05-8FE63D4C19B3}" destId="{A6CAF68C-B8A8-4012-9937-17F02ADB9D65}" srcOrd="1" destOrd="0" presId="urn:microsoft.com/office/officeart/2005/8/layout/radial5"/>
    <dgm:cxn modelId="{489304BD-7EC1-48B6-A4F6-6693FF57800C}" srcId="{2BA4BC20-95BF-43B8-92BE-AA697A616CF9}" destId="{95208B86-2AAA-4010-9336-6A061A0470C7}" srcOrd="1" destOrd="0" parTransId="{837993F0-AFDF-412A-9421-DFE49DA5CE98}" sibTransId="{316729E9-DAD7-436E-9498-74A68642C272}"/>
    <dgm:cxn modelId="{06141752-0B4B-4219-B84E-25B6062F318F}" type="presOf" srcId="{95208B86-2AAA-4010-9336-6A061A0470C7}" destId="{154289B7-4E1B-4411-B522-935AB0C6A0EF}" srcOrd="0" destOrd="0" presId="urn:microsoft.com/office/officeart/2005/8/layout/radial5"/>
    <dgm:cxn modelId="{3E829804-68DB-4838-BD0D-F4278A310425}" type="presOf" srcId="{75CF40AE-536D-4F68-932D-D582A3FE2F47}" destId="{98E7A2AA-14F7-4ADD-B315-C425C4F130A8}" srcOrd="0" destOrd="0" presId="urn:microsoft.com/office/officeart/2005/8/layout/radial5"/>
    <dgm:cxn modelId="{F608D18F-D575-4468-AACE-668C671C9E9A}" srcId="{2BA4BC20-95BF-43B8-92BE-AA697A616CF9}" destId="{75CF40AE-536D-4F68-932D-D582A3FE2F47}" srcOrd="3" destOrd="0" parTransId="{1D6D5110-898F-4DDF-BF05-8FE63D4C19B3}" sibTransId="{B5D624B5-B81E-4A2B-8F8B-C200999B936F}"/>
    <dgm:cxn modelId="{00162288-1FA7-428D-A3D8-E185395AABA8}" srcId="{285D80C3-9CB0-4344-A9CB-2DAAF6BEAB0F}" destId="{2BA4BC20-95BF-43B8-92BE-AA697A616CF9}" srcOrd="0" destOrd="0" parTransId="{44F9FEB5-D781-479E-92BE-B9AD8C9A36E5}" sibTransId="{8109CBCA-D9E7-4D82-9B63-28A23A8EB700}"/>
    <dgm:cxn modelId="{78E5DA79-412A-4F35-821F-488128C43D86}" type="presOf" srcId="{22DD845B-6A80-47DD-BC43-2B2B527AD470}" destId="{24926ACB-B2B2-4D4A-ADC6-04C7BAC7F150}" srcOrd="1" destOrd="0" presId="urn:microsoft.com/office/officeart/2005/8/layout/radial5"/>
    <dgm:cxn modelId="{AEAB5EC2-F1B6-4209-A656-E558024ACBDA}" type="presOf" srcId="{05FFC786-ACB4-4A01-871E-3957E895F5D1}" destId="{004B8511-A155-4BCE-BD77-5454BC6732F0}" srcOrd="1" destOrd="0" presId="urn:microsoft.com/office/officeart/2005/8/layout/radial5"/>
    <dgm:cxn modelId="{809224F1-18C8-408D-A374-78CF40FE4967}" type="presOf" srcId="{22DD845B-6A80-47DD-BC43-2B2B527AD470}" destId="{3DCEDF32-D41F-449A-849C-46667CD4B68A}" srcOrd="0" destOrd="0" presId="urn:microsoft.com/office/officeart/2005/8/layout/radial5"/>
    <dgm:cxn modelId="{334C9382-B996-4FCB-BDC1-8BC2A3FD8F6A}" type="presOf" srcId="{2BA4BC20-95BF-43B8-92BE-AA697A616CF9}" destId="{8CC8FB45-6BC4-4D26-9BC0-BD00B6D19D47}" srcOrd="0" destOrd="0" presId="urn:microsoft.com/office/officeart/2005/8/layout/radial5"/>
    <dgm:cxn modelId="{5B322B84-BB91-4639-8FD1-7957CDB2C1D5}" type="presOf" srcId="{5A7B96E3-05F3-482F-99EA-27EDE6B4427B}" destId="{CA1A89A9-4BD0-4E66-8AAF-9E35486BC6D3}" srcOrd="0" destOrd="0" presId="urn:microsoft.com/office/officeart/2005/8/layout/radial5"/>
    <dgm:cxn modelId="{B330C855-EF95-4131-BB2A-D8DDCE5FD68C}" type="presOf" srcId="{6F4F59A1-EEAD-4FD8-93AC-093D5BA903CC}" destId="{FA6E2AAD-59B0-41B8-B22A-0C8010F1A081}" srcOrd="0" destOrd="0" presId="urn:microsoft.com/office/officeart/2005/8/layout/radial5"/>
    <dgm:cxn modelId="{8A01D209-445E-4FC2-BECA-044BC8BA77EA}" srcId="{2BA4BC20-95BF-43B8-92BE-AA697A616CF9}" destId="{5A7B96E3-05F3-482F-99EA-27EDE6B4427B}" srcOrd="2" destOrd="0" parTransId="{22DD845B-6A80-47DD-BC43-2B2B527AD470}" sibTransId="{D55C773D-4CB9-4BD2-9EA9-13855D339071}"/>
    <dgm:cxn modelId="{DA358B4B-82BD-419B-BDE8-CE242C9A03D1}" type="presParOf" srcId="{B9220EEB-0412-4243-8143-ED12C83AC1B6}" destId="{8CC8FB45-6BC4-4D26-9BC0-BD00B6D19D47}" srcOrd="0" destOrd="0" presId="urn:microsoft.com/office/officeart/2005/8/layout/radial5"/>
    <dgm:cxn modelId="{6A8404C0-87ED-46AF-AEB3-2C607F39B49C}" type="presParOf" srcId="{B9220EEB-0412-4243-8143-ED12C83AC1B6}" destId="{BBA63317-1E08-4690-AE42-9C5451729986}" srcOrd="1" destOrd="0" presId="urn:microsoft.com/office/officeart/2005/8/layout/radial5"/>
    <dgm:cxn modelId="{683D8F99-3C9D-435C-8AB6-9290AB302CF7}" type="presParOf" srcId="{BBA63317-1E08-4690-AE42-9C5451729986}" destId="{004B8511-A155-4BCE-BD77-5454BC6732F0}" srcOrd="0" destOrd="0" presId="urn:microsoft.com/office/officeart/2005/8/layout/radial5"/>
    <dgm:cxn modelId="{59DD5AAC-DE30-49B9-88F5-A168233EE29E}" type="presParOf" srcId="{B9220EEB-0412-4243-8143-ED12C83AC1B6}" destId="{FA6E2AAD-59B0-41B8-B22A-0C8010F1A081}" srcOrd="2" destOrd="0" presId="urn:microsoft.com/office/officeart/2005/8/layout/radial5"/>
    <dgm:cxn modelId="{42AA89EB-27E5-445B-9272-2FAECE001C41}" type="presParOf" srcId="{B9220EEB-0412-4243-8143-ED12C83AC1B6}" destId="{EE0B1A41-C7AE-49B1-AA16-AFB3E697AB6A}" srcOrd="3" destOrd="0" presId="urn:microsoft.com/office/officeart/2005/8/layout/radial5"/>
    <dgm:cxn modelId="{57F39EA3-6B52-4B87-9A79-B37B7B392F5C}" type="presParOf" srcId="{EE0B1A41-C7AE-49B1-AA16-AFB3E697AB6A}" destId="{9DDB0340-522C-48A8-A371-001593494D6B}" srcOrd="0" destOrd="0" presId="urn:microsoft.com/office/officeart/2005/8/layout/radial5"/>
    <dgm:cxn modelId="{BF8C2C8C-62FA-4DD2-8684-28DCDF2B10E8}" type="presParOf" srcId="{B9220EEB-0412-4243-8143-ED12C83AC1B6}" destId="{154289B7-4E1B-4411-B522-935AB0C6A0EF}" srcOrd="4" destOrd="0" presId="urn:microsoft.com/office/officeart/2005/8/layout/radial5"/>
    <dgm:cxn modelId="{255AA201-1BE7-45E6-8BEC-8DBB3768DB7A}" type="presParOf" srcId="{B9220EEB-0412-4243-8143-ED12C83AC1B6}" destId="{3DCEDF32-D41F-449A-849C-46667CD4B68A}" srcOrd="5" destOrd="0" presId="urn:microsoft.com/office/officeart/2005/8/layout/radial5"/>
    <dgm:cxn modelId="{3D36946A-B674-48D4-887D-A8EDDE4DF261}" type="presParOf" srcId="{3DCEDF32-D41F-449A-849C-46667CD4B68A}" destId="{24926ACB-B2B2-4D4A-ADC6-04C7BAC7F150}" srcOrd="0" destOrd="0" presId="urn:microsoft.com/office/officeart/2005/8/layout/radial5"/>
    <dgm:cxn modelId="{A314459E-A6D8-4093-966B-4F24786FD967}" type="presParOf" srcId="{B9220EEB-0412-4243-8143-ED12C83AC1B6}" destId="{CA1A89A9-4BD0-4E66-8AAF-9E35486BC6D3}" srcOrd="6" destOrd="0" presId="urn:microsoft.com/office/officeart/2005/8/layout/radial5"/>
    <dgm:cxn modelId="{E45EDC3F-F1E3-41B1-9E36-7F6C1E6DD81F}" type="presParOf" srcId="{B9220EEB-0412-4243-8143-ED12C83AC1B6}" destId="{E5DDA997-7228-4878-AACB-439AD54B8C46}" srcOrd="7" destOrd="0" presId="urn:microsoft.com/office/officeart/2005/8/layout/radial5"/>
    <dgm:cxn modelId="{48D13ECD-A4F4-4586-B850-AC4031705E17}" type="presParOf" srcId="{E5DDA997-7228-4878-AACB-439AD54B8C46}" destId="{A6CAF68C-B8A8-4012-9937-17F02ADB9D65}" srcOrd="0" destOrd="0" presId="urn:microsoft.com/office/officeart/2005/8/layout/radial5"/>
    <dgm:cxn modelId="{4718FB34-BFA5-426F-A6C9-5B2179C8D518}" type="presParOf" srcId="{B9220EEB-0412-4243-8143-ED12C83AC1B6}" destId="{98E7A2AA-14F7-4ADD-B315-C425C4F130A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8FB45-6BC4-4D26-9BC0-BD00B6D19D47}">
      <dsp:nvSpPr>
        <dsp:cNvPr id="0" name=""/>
        <dsp:cNvSpPr/>
      </dsp:nvSpPr>
      <dsp:spPr>
        <a:xfrm>
          <a:off x="347715" y="230290"/>
          <a:ext cx="3041394" cy="1556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A-Č-I-Ū</a:t>
          </a:r>
          <a:endParaRPr lang="lt-LT" sz="40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793117" y="458212"/>
        <a:ext cx="2150590" cy="1100505"/>
      </dsp:txXfrm>
    </dsp:sp>
    <dsp:sp modelId="{BBA63317-1E08-4690-AE42-9C5451729986}">
      <dsp:nvSpPr>
        <dsp:cNvPr id="0" name=""/>
        <dsp:cNvSpPr/>
      </dsp:nvSpPr>
      <dsp:spPr>
        <a:xfrm rot="6331655">
          <a:off x="1398324" y="1934283"/>
          <a:ext cx="343678" cy="295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300" kern="1200"/>
        </a:p>
      </dsp:txBody>
      <dsp:txXfrm rot="10800000">
        <a:off x="1454468" y="1950662"/>
        <a:ext cx="255102" cy="177152"/>
      </dsp:txXfrm>
    </dsp:sp>
    <dsp:sp modelId="{FA6E2AAD-59B0-41B8-B22A-0C8010F1A081}">
      <dsp:nvSpPr>
        <dsp:cNvPr id="0" name=""/>
        <dsp:cNvSpPr/>
      </dsp:nvSpPr>
      <dsp:spPr>
        <a:xfrm>
          <a:off x="930329" y="2387826"/>
          <a:ext cx="868396" cy="8683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tx1"/>
              </a:solidFill>
            </a:rPr>
            <a:t>3</a:t>
          </a:r>
          <a:endParaRPr lang="lt-LT" sz="3800" kern="1200" dirty="0">
            <a:solidFill>
              <a:schemeClr val="tx1"/>
            </a:solidFill>
          </a:endParaRPr>
        </a:p>
      </dsp:txBody>
      <dsp:txXfrm>
        <a:off x="1057503" y="2515000"/>
        <a:ext cx="614048" cy="614048"/>
      </dsp:txXfrm>
    </dsp:sp>
    <dsp:sp modelId="{EE0B1A41-C7AE-49B1-AA16-AFB3E697AB6A}">
      <dsp:nvSpPr>
        <dsp:cNvPr id="0" name=""/>
        <dsp:cNvSpPr/>
      </dsp:nvSpPr>
      <dsp:spPr>
        <a:xfrm rot="4120871">
          <a:off x="2117169" y="1873882"/>
          <a:ext cx="293191" cy="295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300" kern="1200"/>
        </a:p>
      </dsp:txBody>
      <dsp:txXfrm>
        <a:off x="2145159" y="1891964"/>
        <a:ext cx="205234" cy="177152"/>
      </dsp:txXfrm>
    </dsp:sp>
    <dsp:sp modelId="{154289B7-4E1B-4411-B522-935AB0C6A0EF}">
      <dsp:nvSpPr>
        <dsp:cNvPr id="0" name=""/>
        <dsp:cNvSpPr/>
      </dsp:nvSpPr>
      <dsp:spPr>
        <a:xfrm>
          <a:off x="2090998" y="2257197"/>
          <a:ext cx="868396" cy="8683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accent5">
                  <a:lumMod val="75000"/>
                </a:schemeClr>
              </a:solidFill>
            </a:rPr>
            <a:t>6</a:t>
          </a:r>
          <a:endParaRPr lang="lt-LT" sz="38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218172" y="2384371"/>
        <a:ext cx="614048" cy="614048"/>
      </dsp:txXfrm>
    </dsp:sp>
    <dsp:sp modelId="{3DCEDF32-D41F-449A-849C-46667CD4B68A}">
      <dsp:nvSpPr>
        <dsp:cNvPr id="0" name=""/>
        <dsp:cNvSpPr/>
      </dsp:nvSpPr>
      <dsp:spPr>
        <a:xfrm rot="2120673">
          <a:off x="2840959" y="1669643"/>
          <a:ext cx="335776" cy="295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300" kern="1200"/>
        </a:p>
      </dsp:txBody>
      <dsp:txXfrm>
        <a:off x="2849122" y="1703074"/>
        <a:ext cx="247200" cy="177152"/>
      </dsp:txXfrm>
    </dsp:sp>
    <dsp:sp modelId="{CA1A89A9-4BD0-4E66-8AAF-9E35486BC6D3}">
      <dsp:nvSpPr>
        <dsp:cNvPr id="0" name=""/>
        <dsp:cNvSpPr/>
      </dsp:nvSpPr>
      <dsp:spPr>
        <a:xfrm>
          <a:off x="3194956" y="1822999"/>
          <a:ext cx="868396" cy="8683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rgbClr val="0070C0"/>
              </a:solidFill>
            </a:rPr>
            <a:t>5</a:t>
          </a:r>
          <a:endParaRPr lang="lt-LT" sz="3800" kern="1200" dirty="0">
            <a:solidFill>
              <a:srgbClr val="0070C0"/>
            </a:solidFill>
          </a:endParaRPr>
        </a:p>
      </dsp:txBody>
      <dsp:txXfrm>
        <a:off x="3322130" y="1950173"/>
        <a:ext cx="614048" cy="614048"/>
      </dsp:txXfrm>
    </dsp:sp>
    <dsp:sp modelId="{E5DDA997-7228-4878-AACB-439AD54B8C46}">
      <dsp:nvSpPr>
        <dsp:cNvPr id="0" name=""/>
        <dsp:cNvSpPr/>
      </dsp:nvSpPr>
      <dsp:spPr>
        <a:xfrm rot="8169553">
          <a:off x="807280" y="1736657"/>
          <a:ext cx="298273" cy="295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300" kern="1200"/>
        </a:p>
      </dsp:txBody>
      <dsp:txXfrm rot="10800000">
        <a:off x="883511" y="1765032"/>
        <a:ext cx="209697" cy="177152"/>
      </dsp:txXfrm>
    </dsp:sp>
    <dsp:sp modelId="{98E7A2AA-14F7-4ADD-B315-C425C4F130A8}">
      <dsp:nvSpPr>
        <dsp:cNvPr id="0" name=""/>
        <dsp:cNvSpPr/>
      </dsp:nvSpPr>
      <dsp:spPr>
        <a:xfrm>
          <a:off x="0" y="1951590"/>
          <a:ext cx="868396" cy="8683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4</a:t>
          </a:r>
          <a:endParaRPr lang="lt-LT" sz="3800" kern="1200" dirty="0"/>
        </a:p>
      </dsp:txBody>
      <dsp:txXfrm>
        <a:off x="127174" y="2078764"/>
        <a:ext cx="614048" cy="614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8FB45-6BC4-4D26-9BC0-BD00B6D19D47}">
      <dsp:nvSpPr>
        <dsp:cNvPr id="0" name=""/>
        <dsp:cNvSpPr/>
      </dsp:nvSpPr>
      <dsp:spPr>
        <a:xfrm>
          <a:off x="0" y="0"/>
          <a:ext cx="5473297" cy="17314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A-T-S-I-P-R-A-Š-A-U</a:t>
          </a:r>
          <a:endParaRPr lang="lt-LT" sz="24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801546" y="253569"/>
        <a:ext cx="3870205" cy="1224338"/>
      </dsp:txXfrm>
    </dsp:sp>
    <dsp:sp modelId="{BBA63317-1E08-4690-AE42-9C5451729986}">
      <dsp:nvSpPr>
        <dsp:cNvPr id="0" name=""/>
        <dsp:cNvSpPr/>
      </dsp:nvSpPr>
      <dsp:spPr>
        <a:xfrm rot="5874129">
          <a:off x="2488445" y="1752020"/>
          <a:ext cx="204783" cy="328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kern="1200"/>
        </a:p>
      </dsp:txBody>
      <dsp:txXfrm rot="10800000">
        <a:off x="2523386" y="1787290"/>
        <a:ext cx="143348" cy="197086"/>
      </dsp:txXfrm>
    </dsp:sp>
    <dsp:sp modelId="{FA6E2AAD-59B0-41B8-B22A-0C8010F1A081}">
      <dsp:nvSpPr>
        <dsp:cNvPr id="0" name=""/>
        <dsp:cNvSpPr/>
      </dsp:nvSpPr>
      <dsp:spPr>
        <a:xfrm>
          <a:off x="2014011" y="2108770"/>
          <a:ext cx="966112" cy="9661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solidFill>
                <a:schemeClr val="tx1"/>
              </a:solidFill>
            </a:rPr>
            <a:t>10</a:t>
          </a:r>
          <a:endParaRPr lang="lt-LT" sz="4300" kern="1200" dirty="0">
            <a:solidFill>
              <a:schemeClr val="tx1"/>
            </a:solidFill>
          </a:endParaRPr>
        </a:p>
      </dsp:txBody>
      <dsp:txXfrm>
        <a:off x="2155495" y="2250254"/>
        <a:ext cx="683144" cy="683144"/>
      </dsp:txXfrm>
    </dsp:sp>
    <dsp:sp modelId="{EE0B1A41-C7AE-49B1-AA16-AFB3E697AB6A}">
      <dsp:nvSpPr>
        <dsp:cNvPr id="0" name=""/>
        <dsp:cNvSpPr/>
      </dsp:nvSpPr>
      <dsp:spPr>
        <a:xfrm rot="3666760">
          <a:off x="3194254" y="1733372"/>
          <a:ext cx="223442" cy="328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kern="1200"/>
        </a:p>
      </dsp:txBody>
      <dsp:txXfrm>
        <a:off x="3211579" y="1769722"/>
        <a:ext cx="156409" cy="197086"/>
      </dsp:txXfrm>
    </dsp:sp>
    <dsp:sp modelId="{154289B7-4E1B-4411-B522-935AB0C6A0EF}">
      <dsp:nvSpPr>
        <dsp:cNvPr id="0" name=""/>
        <dsp:cNvSpPr/>
      </dsp:nvSpPr>
      <dsp:spPr>
        <a:xfrm>
          <a:off x="3161166" y="2027608"/>
          <a:ext cx="966112" cy="9661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solidFill>
                <a:schemeClr val="accent5">
                  <a:lumMod val="75000"/>
                </a:schemeClr>
              </a:solidFill>
            </a:rPr>
            <a:t>6</a:t>
          </a:r>
          <a:endParaRPr lang="lt-LT" sz="43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302650" y="2169092"/>
        <a:ext cx="683144" cy="683144"/>
      </dsp:txXfrm>
    </dsp:sp>
    <dsp:sp modelId="{3DCEDF32-D41F-449A-849C-46667CD4B68A}">
      <dsp:nvSpPr>
        <dsp:cNvPr id="0" name=""/>
        <dsp:cNvSpPr/>
      </dsp:nvSpPr>
      <dsp:spPr>
        <a:xfrm rot="1567910">
          <a:off x="4283681" y="1509222"/>
          <a:ext cx="198840" cy="328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kern="1200"/>
        </a:p>
      </dsp:txBody>
      <dsp:txXfrm>
        <a:off x="4286730" y="1561781"/>
        <a:ext cx="139188" cy="197086"/>
      </dsp:txXfrm>
    </dsp:sp>
    <dsp:sp modelId="{CA1A89A9-4BD0-4E66-8AAF-9E35486BC6D3}">
      <dsp:nvSpPr>
        <dsp:cNvPr id="0" name=""/>
        <dsp:cNvSpPr/>
      </dsp:nvSpPr>
      <dsp:spPr>
        <a:xfrm>
          <a:off x="4507188" y="1488260"/>
          <a:ext cx="966112" cy="9661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solidFill>
                <a:srgbClr val="0070C0"/>
              </a:solidFill>
            </a:rPr>
            <a:t>5</a:t>
          </a:r>
          <a:endParaRPr lang="lt-LT" sz="4300" kern="1200" dirty="0">
            <a:solidFill>
              <a:srgbClr val="0070C0"/>
            </a:solidFill>
          </a:endParaRPr>
        </a:p>
      </dsp:txBody>
      <dsp:txXfrm>
        <a:off x="4648672" y="1629744"/>
        <a:ext cx="683144" cy="683144"/>
      </dsp:txXfrm>
    </dsp:sp>
    <dsp:sp modelId="{E5DDA997-7228-4878-AACB-439AD54B8C46}">
      <dsp:nvSpPr>
        <dsp:cNvPr id="0" name=""/>
        <dsp:cNvSpPr/>
      </dsp:nvSpPr>
      <dsp:spPr>
        <a:xfrm rot="8097599">
          <a:off x="1620736" y="1691663"/>
          <a:ext cx="254261" cy="328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kern="1200"/>
        </a:p>
      </dsp:txBody>
      <dsp:txXfrm rot="10800000">
        <a:off x="1685825" y="1730372"/>
        <a:ext cx="177983" cy="197086"/>
      </dsp:txXfrm>
    </dsp:sp>
    <dsp:sp modelId="{98E7A2AA-14F7-4ADD-B315-C425C4F130A8}">
      <dsp:nvSpPr>
        <dsp:cNvPr id="0" name=""/>
        <dsp:cNvSpPr/>
      </dsp:nvSpPr>
      <dsp:spPr>
        <a:xfrm>
          <a:off x="748897" y="1889480"/>
          <a:ext cx="966112" cy="9661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7</a:t>
          </a:r>
          <a:endParaRPr lang="lt-LT" sz="4300" kern="1200" dirty="0"/>
        </a:p>
      </dsp:txBody>
      <dsp:txXfrm>
        <a:off x="890381" y="2030964"/>
        <a:ext cx="683144" cy="6831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8FB45-6BC4-4D26-9BC0-BD00B6D19D47}">
      <dsp:nvSpPr>
        <dsp:cNvPr id="0" name=""/>
        <dsp:cNvSpPr/>
      </dsp:nvSpPr>
      <dsp:spPr>
        <a:xfrm>
          <a:off x="0" y="1284950"/>
          <a:ext cx="4618652" cy="1556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P</a:t>
          </a:r>
          <a:r>
            <a:rPr lang="en-US" sz="4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-</a:t>
          </a:r>
          <a:r>
            <a:rPr lang="lt-LT" sz="4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R</a:t>
          </a:r>
          <a:r>
            <a:rPr lang="en-US" sz="4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-</a:t>
          </a:r>
          <a:r>
            <a:rPr lang="lt-LT" sz="4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A</a:t>
          </a:r>
          <a:r>
            <a:rPr lang="en-US" sz="4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-</a:t>
          </a:r>
          <a:r>
            <a:rPr lang="lt-LT" sz="4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Š</a:t>
          </a:r>
          <a:r>
            <a:rPr lang="en-US" sz="4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-</a:t>
          </a:r>
          <a:r>
            <a:rPr lang="lt-LT" sz="4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A</a:t>
          </a:r>
          <a:r>
            <a:rPr lang="en-US" sz="4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-</a:t>
          </a:r>
          <a:r>
            <a:rPr lang="lt-LT" sz="4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U</a:t>
          </a:r>
          <a:endParaRPr lang="lt-LT" sz="40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676386" y="1512834"/>
        <a:ext cx="3265880" cy="1100323"/>
      </dsp:txXfrm>
    </dsp:sp>
    <dsp:sp modelId="{BBA63317-1E08-4690-AE42-9C5451729986}">
      <dsp:nvSpPr>
        <dsp:cNvPr id="0" name=""/>
        <dsp:cNvSpPr/>
      </dsp:nvSpPr>
      <dsp:spPr>
        <a:xfrm rot="15079500">
          <a:off x="1851074" y="927023"/>
          <a:ext cx="248375" cy="295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300" kern="1200"/>
        </a:p>
      </dsp:txBody>
      <dsp:txXfrm rot="10800000">
        <a:off x="1900259" y="1021358"/>
        <a:ext cx="173863" cy="177123"/>
      </dsp:txXfrm>
    </dsp:sp>
    <dsp:sp modelId="{FA6E2AAD-59B0-41B8-B22A-0C8010F1A081}">
      <dsp:nvSpPr>
        <dsp:cNvPr id="0" name=""/>
        <dsp:cNvSpPr/>
      </dsp:nvSpPr>
      <dsp:spPr>
        <a:xfrm>
          <a:off x="1324850" y="591"/>
          <a:ext cx="868252" cy="8682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5</a:t>
          </a:r>
          <a:endParaRPr lang="lt-LT" sz="3800" kern="1200" dirty="0"/>
        </a:p>
      </dsp:txBody>
      <dsp:txXfrm>
        <a:off x="1452003" y="127744"/>
        <a:ext cx="613946" cy="613946"/>
      </dsp:txXfrm>
    </dsp:sp>
    <dsp:sp modelId="{EE0B1A41-C7AE-49B1-AA16-AFB3E697AB6A}">
      <dsp:nvSpPr>
        <dsp:cNvPr id="0" name=""/>
        <dsp:cNvSpPr/>
      </dsp:nvSpPr>
      <dsp:spPr>
        <a:xfrm rot="17368268">
          <a:off x="2541279" y="960516"/>
          <a:ext cx="211289" cy="295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300" kern="1200"/>
        </a:p>
      </dsp:txBody>
      <dsp:txXfrm>
        <a:off x="2562408" y="1049438"/>
        <a:ext cx="147902" cy="177123"/>
      </dsp:txXfrm>
    </dsp:sp>
    <dsp:sp modelId="{154289B7-4E1B-4411-B522-935AB0C6A0EF}">
      <dsp:nvSpPr>
        <dsp:cNvPr id="0" name=""/>
        <dsp:cNvSpPr/>
      </dsp:nvSpPr>
      <dsp:spPr>
        <a:xfrm>
          <a:off x="2425942" y="71127"/>
          <a:ext cx="868252" cy="8682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rgbClr val="00B050"/>
              </a:solidFill>
            </a:rPr>
            <a:t>6</a:t>
          </a:r>
          <a:endParaRPr lang="lt-LT" sz="3800" kern="1200" dirty="0">
            <a:solidFill>
              <a:srgbClr val="00B050"/>
            </a:solidFill>
          </a:endParaRPr>
        </a:p>
      </dsp:txBody>
      <dsp:txXfrm>
        <a:off x="2553095" y="198280"/>
        <a:ext cx="613946" cy="613946"/>
      </dsp:txXfrm>
    </dsp:sp>
    <dsp:sp modelId="{3DCEDF32-D41F-449A-849C-46667CD4B68A}">
      <dsp:nvSpPr>
        <dsp:cNvPr id="0" name=""/>
        <dsp:cNvSpPr/>
      </dsp:nvSpPr>
      <dsp:spPr>
        <a:xfrm rot="19112493">
          <a:off x="3172275" y="1057815"/>
          <a:ext cx="215567" cy="295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300" kern="1200"/>
        </a:p>
      </dsp:txBody>
      <dsp:txXfrm>
        <a:off x="3180377" y="1138264"/>
        <a:ext cx="150897" cy="177123"/>
      </dsp:txXfrm>
    </dsp:sp>
    <dsp:sp modelId="{CA1A89A9-4BD0-4E66-8AAF-9E35486BC6D3}">
      <dsp:nvSpPr>
        <dsp:cNvPr id="0" name=""/>
        <dsp:cNvSpPr/>
      </dsp:nvSpPr>
      <dsp:spPr>
        <a:xfrm>
          <a:off x="3328264" y="345184"/>
          <a:ext cx="868252" cy="8682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tx1"/>
              </a:solidFill>
            </a:rPr>
            <a:t>4</a:t>
          </a:r>
          <a:endParaRPr lang="lt-LT" sz="3800" kern="1200" dirty="0">
            <a:solidFill>
              <a:schemeClr val="tx1"/>
            </a:solidFill>
          </a:endParaRPr>
        </a:p>
      </dsp:txBody>
      <dsp:txXfrm>
        <a:off x="3455417" y="472337"/>
        <a:ext cx="613946" cy="613946"/>
      </dsp:txXfrm>
    </dsp:sp>
    <dsp:sp modelId="{E5DDA997-7228-4878-AACB-439AD54B8C46}">
      <dsp:nvSpPr>
        <dsp:cNvPr id="0" name=""/>
        <dsp:cNvSpPr/>
      </dsp:nvSpPr>
      <dsp:spPr>
        <a:xfrm rot="13277649">
          <a:off x="1113892" y="1001626"/>
          <a:ext cx="310202" cy="295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300" kern="1200"/>
        </a:p>
      </dsp:txBody>
      <dsp:txXfrm rot="10800000">
        <a:off x="1191442" y="1089889"/>
        <a:ext cx="221641" cy="177123"/>
      </dsp:txXfrm>
    </dsp:sp>
    <dsp:sp modelId="{98E7A2AA-14F7-4ADD-B315-C425C4F130A8}">
      <dsp:nvSpPr>
        <dsp:cNvPr id="0" name=""/>
        <dsp:cNvSpPr/>
      </dsp:nvSpPr>
      <dsp:spPr>
        <a:xfrm>
          <a:off x="282225" y="229695"/>
          <a:ext cx="868252" cy="8682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rgbClr val="FFC000"/>
              </a:solidFill>
            </a:rPr>
            <a:t>7</a:t>
          </a:r>
          <a:endParaRPr lang="lt-LT" sz="3800" kern="1200" dirty="0">
            <a:solidFill>
              <a:srgbClr val="FFC000"/>
            </a:solidFill>
          </a:endParaRPr>
        </a:p>
      </dsp:txBody>
      <dsp:txXfrm>
        <a:off x="409378" y="356848"/>
        <a:ext cx="613946" cy="6139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8FB45-6BC4-4D26-9BC0-BD00B6D19D47}">
      <dsp:nvSpPr>
        <dsp:cNvPr id="0" name=""/>
        <dsp:cNvSpPr/>
      </dsp:nvSpPr>
      <dsp:spPr>
        <a:xfrm>
          <a:off x="39794" y="1247640"/>
          <a:ext cx="3787841" cy="1556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4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L</a:t>
          </a:r>
          <a:r>
            <a:rPr lang="en-US" sz="4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-</a:t>
          </a:r>
          <a:r>
            <a:rPr lang="lt-LT" sz="4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A</a:t>
          </a:r>
          <a:r>
            <a:rPr lang="en-US" sz="4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-</a:t>
          </a:r>
          <a:r>
            <a:rPr lang="lt-LT" sz="4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B</a:t>
          </a:r>
          <a:r>
            <a:rPr lang="en-US" sz="4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-</a:t>
          </a:r>
          <a:r>
            <a:rPr lang="lt-LT" sz="4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A</a:t>
          </a:r>
          <a:r>
            <a:rPr lang="en-US" sz="4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-</a:t>
          </a:r>
          <a:r>
            <a:rPr lang="lt-LT" sz="400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S</a:t>
          </a:r>
          <a:endParaRPr lang="lt-LT" sz="40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594510" y="1475562"/>
        <a:ext cx="2678409" cy="1100505"/>
      </dsp:txXfrm>
    </dsp:sp>
    <dsp:sp modelId="{BBA63317-1E08-4690-AE42-9C5451729986}">
      <dsp:nvSpPr>
        <dsp:cNvPr id="0" name=""/>
        <dsp:cNvSpPr/>
      </dsp:nvSpPr>
      <dsp:spPr>
        <a:xfrm rot="15164345">
          <a:off x="1520423" y="909822"/>
          <a:ext cx="224808" cy="295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300" kern="1200"/>
        </a:p>
      </dsp:txBody>
      <dsp:txXfrm rot="10800000">
        <a:off x="1564150" y="1001075"/>
        <a:ext cx="157366" cy="177152"/>
      </dsp:txXfrm>
    </dsp:sp>
    <dsp:sp modelId="{FA6E2AAD-59B0-41B8-B22A-0C8010F1A081}">
      <dsp:nvSpPr>
        <dsp:cNvPr id="0" name=""/>
        <dsp:cNvSpPr/>
      </dsp:nvSpPr>
      <dsp:spPr>
        <a:xfrm>
          <a:off x="1004974" y="0"/>
          <a:ext cx="868396" cy="8683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tx1"/>
              </a:solidFill>
            </a:rPr>
            <a:t>3</a:t>
          </a:r>
          <a:endParaRPr lang="lt-LT" sz="3800" kern="1200" dirty="0">
            <a:solidFill>
              <a:schemeClr val="tx1"/>
            </a:solidFill>
          </a:endParaRPr>
        </a:p>
      </dsp:txBody>
      <dsp:txXfrm>
        <a:off x="1132148" y="127174"/>
        <a:ext cx="614048" cy="614048"/>
      </dsp:txXfrm>
    </dsp:sp>
    <dsp:sp modelId="{EE0B1A41-C7AE-49B1-AA16-AFB3E697AB6A}">
      <dsp:nvSpPr>
        <dsp:cNvPr id="0" name=""/>
        <dsp:cNvSpPr/>
      </dsp:nvSpPr>
      <dsp:spPr>
        <a:xfrm rot="17411044">
          <a:off x="2173432" y="907642"/>
          <a:ext cx="234135" cy="295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300" kern="1200"/>
        </a:p>
      </dsp:txBody>
      <dsp:txXfrm>
        <a:off x="2196434" y="999656"/>
        <a:ext cx="163895" cy="177152"/>
      </dsp:txXfrm>
    </dsp:sp>
    <dsp:sp modelId="{154289B7-4E1B-4411-B522-935AB0C6A0EF}">
      <dsp:nvSpPr>
        <dsp:cNvPr id="0" name=""/>
        <dsp:cNvSpPr/>
      </dsp:nvSpPr>
      <dsp:spPr>
        <a:xfrm>
          <a:off x="2084615" y="0"/>
          <a:ext cx="868396" cy="8683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accent5">
                  <a:lumMod val="75000"/>
                </a:schemeClr>
              </a:solidFill>
            </a:rPr>
            <a:t>6</a:t>
          </a:r>
          <a:endParaRPr lang="lt-LT" sz="38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211789" y="127174"/>
        <a:ext cx="614048" cy="614048"/>
      </dsp:txXfrm>
    </dsp:sp>
    <dsp:sp modelId="{3DCEDF32-D41F-449A-849C-46667CD4B68A}">
      <dsp:nvSpPr>
        <dsp:cNvPr id="0" name=""/>
        <dsp:cNvSpPr/>
      </dsp:nvSpPr>
      <dsp:spPr>
        <a:xfrm rot="19328029">
          <a:off x="2881879" y="1030335"/>
          <a:ext cx="284555" cy="295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300" kern="1200"/>
        </a:p>
      </dsp:txBody>
      <dsp:txXfrm>
        <a:off x="2890866" y="1115586"/>
        <a:ext cx="199189" cy="177152"/>
      </dsp:txXfrm>
    </dsp:sp>
    <dsp:sp modelId="{CA1A89A9-4BD0-4E66-8AAF-9E35486BC6D3}">
      <dsp:nvSpPr>
        <dsp:cNvPr id="0" name=""/>
        <dsp:cNvSpPr/>
      </dsp:nvSpPr>
      <dsp:spPr>
        <a:xfrm>
          <a:off x="3151019" y="307522"/>
          <a:ext cx="868396" cy="8683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rgbClr val="0070C0"/>
              </a:solidFill>
            </a:rPr>
            <a:t>5</a:t>
          </a:r>
          <a:endParaRPr lang="lt-LT" sz="3800" kern="1200" dirty="0">
            <a:solidFill>
              <a:srgbClr val="0070C0"/>
            </a:solidFill>
          </a:endParaRPr>
        </a:p>
      </dsp:txBody>
      <dsp:txXfrm>
        <a:off x="3278193" y="434696"/>
        <a:ext cx="614048" cy="614048"/>
      </dsp:txXfrm>
    </dsp:sp>
    <dsp:sp modelId="{E5DDA997-7228-4878-AACB-439AD54B8C46}">
      <dsp:nvSpPr>
        <dsp:cNvPr id="0" name=""/>
        <dsp:cNvSpPr/>
      </dsp:nvSpPr>
      <dsp:spPr>
        <a:xfrm rot="13400466">
          <a:off x="861960" y="994578"/>
          <a:ext cx="270875" cy="295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300" kern="1200"/>
        </a:p>
      </dsp:txBody>
      <dsp:txXfrm rot="10800000">
        <a:off x="932141" y="1081516"/>
        <a:ext cx="189613" cy="177152"/>
      </dsp:txXfrm>
    </dsp:sp>
    <dsp:sp modelId="{98E7A2AA-14F7-4ADD-B315-C425C4F130A8}">
      <dsp:nvSpPr>
        <dsp:cNvPr id="0" name=""/>
        <dsp:cNvSpPr/>
      </dsp:nvSpPr>
      <dsp:spPr>
        <a:xfrm>
          <a:off x="55988" y="229348"/>
          <a:ext cx="868396" cy="8683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4</a:t>
          </a:r>
          <a:endParaRPr lang="lt-LT" sz="3800" kern="1200" dirty="0"/>
        </a:p>
      </dsp:txBody>
      <dsp:txXfrm>
        <a:off x="183162" y="356522"/>
        <a:ext cx="614048" cy="614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40098-6CB5-422E-AAE0-FB1E238480F7}" type="datetimeFigureOut">
              <a:rPr lang="lt-LT" smtClean="0"/>
              <a:t>2020.03.27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AC710-9DCE-4D05-AE50-D18F7260CE3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273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AC710-9DCE-4D05-AE50-D18F7260CE30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3506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F58C-A054-4DFA-B400-CCBD92A1AC1C}" type="datetimeFigureOut">
              <a:rPr lang="lt-LT" smtClean="0"/>
              <a:t>2020.03.27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AA29-FFE8-41FE-BDE4-4A7B3DFA69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0265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F58C-A054-4DFA-B400-CCBD92A1AC1C}" type="datetimeFigureOut">
              <a:rPr lang="lt-LT" smtClean="0"/>
              <a:t>2020.03.27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AA29-FFE8-41FE-BDE4-4A7B3DFA69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9174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F58C-A054-4DFA-B400-CCBD92A1AC1C}" type="datetimeFigureOut">
              <a:rPr lang="lt-LT" smtClean="0"/>
              <a:t>2020.03.27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AA29-FFE8-41FE-BDE4-4A7B3DFA6944}" type="slidenum">
              <a:rPr lang="lt-LT" smtClean="0"/>
              <a:t>‹#›</a:t>
            </a:fld>
            <a:endParaRPr lang="lt-L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45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F58C-A054-4DFA-B400-CCBD92A1AC1C}" type="datetimeFigureOut">
              <a:rPr lang="lt-LT" smtClean="0"/>
              <a:t>2020.03.27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AA29-FFE8-41FE-BDE4-4A7B3DFA69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1444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F58C-A054-4DFA-B400-CCBD92A1AC1C}" type="datetimeFigureOut">
              <a:rPr lang="lt-LT" smtClean="0"/>
              <a:t>2020.03.27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AA29-FFE8-41FE-BDE4-4A7B3DFA6944}" type="slidenum">
              <a:rPr lang="lt-LT" smtClean="0"/>
              <a:t>‹#›</a:t>
            </a:fld>
            <a:endParaRPr lang="lt-L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685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F58C-A054-4DFA-B400-CCBD92A1AC1C}" type="datetimeFigureOut">
              <a:rPr lang="lt-LT" smtClean="0"/>
              <a:t>2020.03.27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AA29-FFE8-41FE-BDE4-4A7B3DFA69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26820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F58C-A054-4DFA-B400-CCBD92A1AC1C}" type="datetimeFigureOut">
              <a:rPr lang="lt-LT" smtClean="0"/>
              <a:t>2020.03.27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AA29-FFE8-41FE-BDE4-4A7B3DFA69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62882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F58C-A054-4DFA-B400-CCBD92A1AC1C}" type="datetimeFigureOut">
              <a:rPr lang="lt-LT" smtClean="0"/>
              <a:t>2020.03.27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AA29-FFE8-41FE-BDE4-4A7B3DFA69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1558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F58C-A054-4DFA-B400-CCBD92A1AC1C}" type="datetimeFigureOut">
              <a:rPr lang="lt-LT" smtClean="0"/>
              <a:t>2020.03.27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AA29-FFE8-41FE-BDE4-4A7B3DFA69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617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F58C-A054-4DFA-B400-CCBD92A1AC1C}" type="datetimeFigureOut">
              <a:rPr lang="lt-LT" smtClean="0"/>
              <a:t>2020.03.27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AA29-FFE8-41FE-BDE4-4A7B3DFA69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658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F58C-A054-4DFA-B400-CCBD92A1AC1C}" type="datetimeFigureOut">
              <a:rPr lang="lt-LT" smtClean="0"/>
              <a:t>2020.03.27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AA29-FFE8-41FE-BDE4-4A7B3DFA69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5561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F58C-A054-4DFA-B400-CCBD92A1AC1C}" type="datetimeFigureOut">
              <a:rPr lang="lt-LT" smtClean="0"/>
              <a:t>2020.03.27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AA29-FFE8-41FE-BDE4-4A7B3DFA69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3833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F58C-A054-4DFA-B400-CCBD92A1AC1C}" type="datetimeFigureOut">
              <a:rPr lang="lt-LT" smtClean="0"/>
              <a:t>2020.03.27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AA29-FFE8-41FE-BDE4-4A7B3DFA69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6478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F58C-A054-4DFA-B400-CCBD92A1AC1C}" type="datetimeFigureOut">
              <a:rPr lang="lt-LT" smtClean="0"/>
              <a:t>2020.03.27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AA29-FFE8-41FE-BDE4-4A7B3DFA69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122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F58C-A054-4DFA-B400-CCBD92A1AC1C}" type="datetimeFigureOut">
              <a:rPr lang="lt-LT" smtClean="0"/>
              <a:t>2020.03.27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AA29-FFE8-41FE-BDE4-4A7B3DFA69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948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F58C-A054-4DFA-B400-CCBD92A1AC1C}" type="datetimeFigureOut">
              <a:rPr lang="lt-LT" smtClean="0"/>
              <a:t>2020.03.27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4AA29-FFE8-41FE-BDE4-4A7B3DFA69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2220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EF58C-A054-4DFA-B400-CCBD92A1AC1C}" type="datetimeFigureOut">
              <a:rPr lang="lt-LT" smtClean="0"/>
              <a:t>2020.03.27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E4AA29-FFE8-41FE-BDE4-4A7B3DFA694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8877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asabarv72@gmail.com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isguob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839843" y="751668"/>
            <a:ext cx="9190653" cy="134831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</a:t>
            </a:r>
            <a:r>
              <a:rPr lang="lt-LT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Ą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REI</a:t>
            </a:r>
            <a:r>
              <a:rPr lang="lt-LT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Š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</a:t>
            </a:r>
            <a:r>
              <a:rPr lang="lt-LT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</a:t>
            </a:r>
            <a:r>
              <a:rPr lang="lt-LT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BŪTI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MANDAG</a:t>
            </a:r>
            <a:r>
              <a:rPr lang="lt-LT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</a:t>
            </a:r>
            <a:r>
              <a:rPr lang="lt-LT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?</a:t>
            </a:r>
            <a:endParaRPr lang="lt-LT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Vaizdo rezultatas pagal užklausą „Paveikslelis spaudžia ranką animacija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 b="11014"/>
          <a:stretch/>
        </p:blipFill>
        <p:spPr bwMode="auto">
          <a:xfrm>
            <a:off x="3630516" y="1566870"/>
            <a:ext cx="4096576" cy="39112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ačiakampis 5"/>
          <p:cNvSpPr/>
          <p:nvPr/>
        </p:nvSpPr>
        <p:spPr>
          <a:xfrm>
            <a:off x="6216289" y="5713839"/>
            <a:ext cx="37354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Kauno lopšelis- darželis „Liepaitė“</a:t>
            </a:r>
            <a:br>
              <a:rPr lang="lt-LT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lt-LT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Parengė mokytojos:</a:t>
            </a:r>
          </a:p>
          <a:p>
            <a:r>
              <a:rPr lang="lt-LT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Aistė </a:t>
            </a:r>
            <a:r>
              <a:rPr lang="lt-LT" sz="16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Guobė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lt-LT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Rasa </a:t>
            </a:r>
            <a:r>
              <a:rPr lang="lt-LT" sz="16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Barvainienė</a:t>
            </a:r>
            <a:r>
              <a:rPr lang="lt-LT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lt-LT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06401638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type="body" idx="4294967295"/>
          </p:nvPr>
        </p:nvSpPr>
        <p:spPr>
          <a:xfrm>
            <a:off x="2396925" y="216837"/>
            <a:ext cx="6448495" cy="57626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lt-L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SUSKAIČIUOK, KIEK ŽODYJE YRA RAIDELIŲ?</a:t>
            </a:r>
            <a:endParaRPr lang="lt-LT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8" name="Turinio vietos rezervavimo ženkla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8027973"/>
              </p:ext>
            </p:extLst>
          </p:nvPr>
        </p:nvGraphicFramePr>
        <p:xfrm>
          <a:off x="781687" y="3208856"/>
          <a:ext cx="4184650" cy="330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Turinio vietos rezervavimo ženkla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530135"/>
              </p:ext>
            </p:extLst>
          </p:nvPr>
        </p:nvGraphicFramePr>
        <p:xfrm>
          <a:off x="4012163" y="1222311"/>
          <a:ext cx="5473301" cy="4113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Paaiškinimas su rodykle į apačią 11"/>
          <p:cNvSpPr/>
          <p:nvPr/>
        </p:nvSpPr>
        <p:spPr>
          <a:xfrm>
            <a:off x="173543" y="177278"/>
            <a:ext cx="2316688" cy="123164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AČIŪ, KAD ATIDŽIAI KLAUSEI. KELETAS UŽDUOTĖLIŲ TAU.</a:t>
            </a:r>
            <a:endParaRPr lang="lt-LT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73349"/>
      </p:ext>
    </p:extLst>
  </p:cSld>
  <p:clrMapOvr>
    <a:masterClrMapping/>
  </p:clrMapOvr>
  <p:transition spd="slow" advTm="15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vadinimas 15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6727"/>
          </a:xfrm>
        </p:spPr>
        <p:txBody>
          <a:bodyPr>
            <a:normAutofit/>
          </a:bodyPr>
          <a:lstStyle/>
          <a:p>
            <a:r>
              <a:rPr lang="lt-LT" sz="2800" dirty="0">
                <a:solidFill>
                  <a:schemeClr val="tx1"/>
                </a:solidFill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>SUSKAIČIUOK, KIEK ŽODYJE YRA RAIDŽIŲ ?</a:t>
            </a:r>
            <a:endParaRPr lang="lt-LT" sz="2800" dirty="0">
              <a:solidFill>
                <a:schemeClr val="tx1"/>
              </a:solidFill>
            </a:endParaRPr>
          </a:p>
        </p:txBody>
      </p:sp>
      <p:graphicFrame>
        <p:nvGraphicFramePr>
          <p:cNvPr id="13" name="Turinio vietos rezervavimo ženklas 1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12344110"/>
              </p:ext>
            </p:extLst>
          </p:nvPr>
        </p:nvGraphicFramePr>
        <p:xfrm>
          <a:off x="5094515" y="1477214"/>
          <a:ext cx="4618653" cy="330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Turinio vietos rezervavimo ženklas 1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15636974"/>
              </p:ext>
            </p:extLst>
          </p:nvPr>
        </p:nvGraphicFramePr>
        <p:xfrm>
          <a:off x="677334" y="3054088"/>
          <a:ext cx="4184650" cy="330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26090858"/>
      </p:ext>
    </p:extLst>
  </p:cSld>
  <p:clrMapOvr>
    <a:masterClrMapping/>
  </p:clrMapOvr>
  <p:transition spd="slow" advTm="1500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aizdo rezultatas pagal užklausą „TRAUKINUKAS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12" y="878145"/>
            <a:ext cx="8212854" cy="547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1186248" y="293370"/>
            <a:ext cx="75376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b="1" dirty="0" smtClean="0">
              <a:latin typeface="Comic Sans MS" panose="030F0702030302020204" pitchFamily="66" charset="0"/>
            </a:endParaRPr>
          </a:p>
          <a:p>
            <a:endParaRPr lang="lt-LT" b="1" dirty="0">
              <a:latin typeface="Comic Sans MS" panose="030F0702030302020204" pitchFamily="66" charset="0"/>
            </a:endParaRPr>
          </a:p>
          <a:p>
            <a:r>
              <a:rPr lang="lt-LT" b="1" dirty="0" smtClean="0">
                <a:latin typeface="Comic Sans MS" panose="030F0702030302020204" pitchFamily="66" charset="0"/>
              </a:rPr>
              <a:t>UŽ KĄ SAKOME AČIŪ?</a:t>
            </a:r>
          </a:p>
          <a:p>
            <a:r>
              <a:rPr lang="lt-LT" sz="1600" b="1" dirty="0" smtClean="0">
                <a:latin typeface="Comic Sans MS" panose="030F0702030302020204" pitchFamily="66" charset="0"/>
              </a:rPr>
              <a:t>(NUSPALVINK GYVŪNĖLIUS SU TINKAMAIS ATSAKYMAIS</a:t>
            </a:r>
            <a:r>
              <a:rPr lang="lt-LT" sz="1600" b="1" dirty="0" smtClean="0"/>
              <a:t>)</a:t>
            </a:r>
            <a:endParaRPr lang="en-US" sz="1600" b="1" dirty="0"/>
          </a:p>
        </p:txBody>
      </p:sp>
      <p:sp>
        <p:nvSpPr>
          <p:cNvPr id="6" name="Horizontalioji slinktis 5"/>
          <p:cNvSpPr/>
          <p:nvPr/>
        </p:nvSpPr>
        <p:spPr>
          <a:xfrm>
            <a:off x="1328823" y="4942697"/>
            <a:ext cx="1414849" cy="6343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>
                <a:solidFill>
                  <a:schemeClr val="tx1"/>
                </a:solidFill>
              </a:rPr>
              <a:t>Už dėmesį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Horizontalioji slinktis 9"/>
          <p:cNvSpPr/>
          <p:nvPr/>
        </p:nvSpPr>
        <p:spPr>
          <a:xfrm>
            <a:off x="3046649" y="4942698"/>
            <a:ext cx="1510698" cy="6343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>
                <a:solidFill>
                  <a:schemeClr val="tx1"/>
                </a:solidFill>
              </a:rPr>
              <a:t>Už pagalbą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Horizontalioji slinktis 10"/>
          <p:cNvSpPr/>
          <p:nvPr/>
        </p:nvSpPr>
        <p:spPr>
          <a:xfrm>
            <a:off x="4860324" y="4942700"/>
            <a:ext cx="1639329" cy="6343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>
                <a:solidFill>
                  <a:schemeClr val="tx1"/>
                </a:solidFill>
              </a:rPr>
              <a:t>Už gerą žodį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Horizontalioji slinktis 11"/>
          <p:cNvSpPr/>
          <p:nvPr/>
        </p:nvSpPr>
        <p:spPr>
          <a:xfrm>
            <a:off x="6953680" y="4942697"/>
            <a:ext cx="1770190" cy="7166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b="1" dirty="0">
                <a:solidFill>
                  <a:schemeClr val="tx1"/>
                </a:solidFill>
              </a:rPr>
              <a:t>Už </a:t>
            </a:r>
            <a:r>
              <a:rPr lang="lt-LT" sz="1600" b="1" dirty="0" smtClean="0">
                <a:solidFill>
                  <a:schemeClr val="tx1"/>
                </a:solidFill>
              </a:rPr>
              <a:t>prekes parduotuvėje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19381"/>
      </p:ext>
    </p:extLst>
  </p:cSld>
  <p:clrMapOvr>
    <a:masterClrMapping/>
  </p:clrMapOvr>
  <p:transition spd="slow" advTm="2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Vaizdo rezultatas pagal užklausą „SUN COLORING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61" y="619996"/>
            <a:ext cx="2175732" cy="233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aizdo rezultatas pagal užklausą „PELEDA SPALVINIMUI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619" y="2950686"/>
            <a:ext cx="1587397" cy="184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86718" y="98854"/>
            <a:ext cx="8596668" cy="45719"/>
          </a:xfrm>
        </p:spPr>
        <p:txBody>
          <a:bodyPr>
            <a:noAutofit/>
          </a:bodyPr>
          <a:lstStyle/>
          <a:p>
            <a:r>
              <a:rPr lang="lt-L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KADA SAKOME ŽODĮ ,,PRAŠAU“?</a:t>
            </a:r>
            <a:br>
              <a:rPr lang="lt-LT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lt-LT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(PAVEISLĖLIUS SU TEISINGAIS ATSAKYMAIS NUSPALVINK)</a:t>
            </a:r>
            <a:br>
              <a:rPr lang="lt-LT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lt-LT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                                            </a:t>
            </a:r>
            <a:br>
              <a:rPr lang="lt-LT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lt-L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lt-LT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                                              </a:t>
            </a:r>
            <a:r>
              <a:rPr lang="lt-LT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KAI GAUNAME DOVANŲ</a:t>
            </a:r>
            <a:r>
              <a:rPr lang="lt-L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lt-L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lt-LT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lt-L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lt-LT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</a:t>
            </a:r>
            <a:br>
              <a:rPr lang="lt-LT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lt-LT" sz="20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lt-LT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                         </a:t>
            </a:r>
            <a:r>
              <a:rPr lang="lt-LT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KAI NORIME PAGALBOS</a:t>
            </a:r>
            <a:br>
              <a:rPr lang="lt-LT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lt-LT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KAI NORIME MYLIMO ŽAISLO</a:t>
            </a:r>
            <a:endParaRPr lang="lt-LT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20858A61-690A-436E-86A3-4CDAE6C211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7" t="7309" r="6103" b="10378"/>
          <a:stretch/>
        </p:blipFill>
        <p:spPr>
          <a:xfrm>
            <a:off x="4885052" y="895312"/>
            <a:ext cx="1342204" cy="677078"/>
          </a:xfrm>
          <a:prstGeom prst="rect">
            <a:avLst/>
          </a:prstGeom>
        </p:spPr>
      </p:pic>
      <p:pic>
        <p:nvPicPr>
          <p:cNvPr id="12294" name="Picture 6" descr="Vaizdo rezultatas pagal užklausą „NAMELIS SPALVINIMUI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56" y="2841863"/>
            <a:ext cx="2702560" cy="298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20858A61-690A-436E-86A3-4CDAE6C211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7" t="7309" r="6103" b="10378"/>
          <a:stretch/>
        </p:blipFill>
        <p:spPr>
          <a:xfrm>
            <a:off x="6597554" y="1414046"/>
            <a:ext cx="1597738" cy="805983"/>
          </a:xfrm>
          <a:prstGeom prst="rect">
            <a:avLst/>
          </a:prstGeom>
        </p:spPr>
      </p:pic>
      <p:sp>
        <p:nvSpPr>
          <p:cNvPr id="3" name="Stačiakampis 2"/>
          <p:cNvSpPr/>
          <p:nvPr/>
        </p:nvSpPr>
        <p:spPr>
          <a:xfrm>
            <a:off x="5675870" y="5756875"/>
            <a:ext cx="3266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KAI NORIME,KAD DRAUGAI UŽEITŲ Į SVEČIUS</a:t>
            </a:r>
            <a:endParaRPr lang="lt-LT" sz="1600" dirty="0"/>
          </a:p>
        </p:txBody>
      </p:sp>
      <p:pic>
        <p:nvPicPr>
          <p:cNvPr id="12300" name="Picture 12" descr="Vaizdo rezultatas pagal užklausą „family coloring pages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1" y="3892428"/>
            <a:ext cx="2739098" cy="208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ačiakampis 6"/>
          <p:cNvSpPr/>
          <p:nvPr/>
        </p:nvSpPr>
        <p:spPr>
          <a:xfrm>
            <a:off x="444843" y="5990816"/>
            <a:ext cx="39351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400" dirty="0" smtClean="0">
                <a:latin typeface="Comic Sans MS" panose="030F0702030302020204" pitchFamily="66" charset="0"/>
              </a:rPr>
              <a:t>KAI NORIME, KAD DRAUGAI ARBA TĖVELIAI, EITŲ PASIVAIKČIOTI, PAŽAISTI.</a:t>
            </a:r>
            <a:endParaRPr lang="en-US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98977"/>
      </p:ext>
    </p:extLst>
  </p:cSld>
  <p:clrMapOvr>
    <a:masterClrMapping/>
  </p:clrMapOvr>
  <p:transition spd="slow" advTm="2000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nga 5"/>
          <p:cNvSpPr/>
          <p:nvPr/>
        </p:nvSpPr>
        <p:spPr>
          <a:xfrm>
            <a:off x="807161" y="4957631"/>
            <a:ext cx="2370637" cy="947658"/>
          </a:xfrm>
          <a:prstGeom prst="wave">
            <a:avLst>
              <a:gd name="adj1" fmla="val 12500"/>
              <a:gd name="adj2" fmla="val -70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KAI KĄ NORS UŽGAUNU, PASTUMIU, UŽKLIUDAU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710285" y="157307"/>
            <a:ext cx="8596668" cy="617838"/>
          </a:xfrm>
        </p:spPr>
        <p:txBody>
          <a:bodyPr>
            <a:noAutofit/>
          </a:bodyPr>
          <a:lstStyle/>
          <a:p>
            <a:r>
              <a:rPr lang="lt-LT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KADA SAKOME ŽODĮ ,,ATSIPRAŠAU“?</a:t>
            </a:r>
            <a:br>
              <a:rPr lang="lt-LT" sz="18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(NUSPALVINK ORO BALIONUS, KURIE SKRAIDINA TEISINGĄ ATSAKYMĄ)</a:t>
            </a:r>
            <a:endParaRPr lang="lt-LT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30" name="Picture 18" descr="Vaizdo rezultatas pagal užklausą „BALIONAS SPALVINIMUI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7" y="1632291"/>
            <a:ext cx="2477378" cy="33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 descr="Vaizdo rezultatas pagal užklausą „BALIONAS SPALVINIMUI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02" y="893451"/>
            <a:ext cx="2135476" cy="277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6" name="Picture 24" descr="Vaizdo rezultatas pagal užklausą „BALIONAS SPALVINIMUI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889" y="2859187"/>
            <a:ext cx="2062709" cy="275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8" name="Picture 26" descr="Vaizdo rezultatas pagal užklausą „BALIONAS SPALVINIMUI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312" y="990757"/>
            <a:ext cx="1000925" cy="140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0" name="Picture 28" descr="Vaizdo rezultatas pagal užklausą „BALIONAS SPALVINIMUI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4688">
            <a:off x="7501163" y="898088"/>
            <a:ext cx="2171458" cy="304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Banga 20"/>
          <p:cNvSpPr/>
          <p:nvPr/>
        </p:nvSpPr>
        <p:spPr>
          <a:xfrm>
            <a:off x="3285275" y="3843906"/>
            <a:ext cx="2024320" cy="674090"/>
          </a:xfrm>
          <a:prstGeom prst="wave">
            <a:avLst>
              <a:gd name="adj1" fmla="val 12500"/>
              <a:gd name="adj2" fmla="val -70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KAI NORIU KO NORS PAKLAUSTI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Banga 22"/>
          <p:cNvSpPr/>
          <p:nvPr/>
        </p:nvSpPr>
        <p:spPr>
          <a:xfrm>
            <a:off x="7688894" y="4109044"/>
            <a:ext cx="2170936" cy="721288"/>
          </a:xfrm>
          <a:prstGeom prst="wave">
            <a:avLst>
              <a:gd name="adj1" fmla="val 12500"/>
              <a:gd name="adj2" fmla="val -70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JEI NORIU ĮSITERPTI Į POKALBĮ</a:t>
            </a:r>
            <a:endParaRPr lang="lt-LT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Banga 23"/>
          <p:cNvSpPr/>
          <p:nvPr/>
        </p:nvSpPr>
        <p:spPr>
          <a:xfrm>
            <a:off x="5661889" y="5744728"/>
            <a:ext cx="2043515" cy="742900"/>
          </a:xfrm>
          <a:prstGeom prst="wave">
            <a:avLst>
              <a:gd name="adj1" fmla="val 12500"/>
              <a:gd name="adj2" fmla="val -70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KAI ĮŽEIDŽIŲ ŽMOGŲ</a:t>
            </a:r>
            <a:endParaRPr lang="lt-LT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Banga 24"/>
          <p:cNvSpPr/>
          <p:nvPr/>
        </p:nvSpPr>
        <p:spPr>
          <a:xfrm>
            <a:off x="5681082" y="2276669"/>
            <a:ext cx="1779374" cy="495351"/>
          </a:xfrm>
          <a:prstGeom prst="wave">
            <a:avLst>
              <a:gd name="adj1" fmla="val 12500"/>
              <a:gd name="adj2" fmla="val -70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KAI GAUNU DOVANŲ</a:t>
            </a:r>
            <a:endParaRPr lang="lt-LT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590481"/>
      </p:ext>
    </p:extLst>
  </p:cSld>
  <p:clrMapOvr>
    <a:masterClrMapping/>
  </p:clrMapOvr>
  <p:transition spd="slow" advTm="2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23coloringpages.com/occasions/thank-you/thank-you-12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" b="9483"/>
          <a:stretch/>
        </p:blipFill>
        <p:spPr bwMode="auto">
          <a:xfrm>
            <a:off x="924766" y="892465"/>
            <a:ext cx="2443585" cy="2631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od Hears My Prayers - Coloring Page | Coloring pages, Sunday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" b="6232"/>
          <a:stretch/>
        </p:blipFill>
        <p:spPr bwMode="auto">
          <a:xfrm>
            <a:off x="6680718" y="892465"/>
            <a:ext cx="2568518" cy="2631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hake Hand Clipart Black And Whi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" b="8551"/>
          <a:stretch/>
        </p:blipFill>
        <p:spPr bwMode="auto">
          <a:xfrm>
            <a:off x="859969" y="3683011"/>
            <a:ext cx="2518230" cy="246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Birthday Coloring Pages | Printable Kids Leaveing The Party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718" y="3639837"/>
            <a:ext cx="2568518" cy="246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avadinimas 10"/>
          <p:cNvSpPr>
            <a:spLocks noGrp="1"/>
          </p:cNvSpPr>
          <p:nvPr>
            <p:ph type="title"/>
          </p:nvPr>
        </p:nvSpPr>
        <p:spPr>
          <a:xfrm>
            <a:off x="652568" y="148432"/>
            <a:ext cx="8596668" cy="584718"/>
          </a:xfrm>
        </p:spPr>
        <p:txBody>
          <a:bodyPr>
            <a:normAutofit/>
          </a:bodyPr>
          <a:lstStyle/>
          <a:p>
            <a:r>
              <a:rPr lang="lt-LT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KURIAM PAVEIKSLĖLIUI PRISKIRTUM ATITINKAMUS ŽODŽIUS?</a:t>
            </a:r>
            <a:endParaRPr lang="lt-LT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Debesis 17"/>
          <p:cNvSpPr/>
          <p:nvPr/>
        </p:nvSpPr>
        <p:spPr>
          <a:xfrm>
            <a:off x="4055163" y="913423"/>
            <a:ext cx="1912776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,,LABAS“</a:t>
            </a:r>
            <a:endParaRPr lang="lt-LT" dirty="0"/>
          </a:p>
        </p:txBody>
      </p:sp>
      <p:sp>
        <p:nvSpPr>
          <p:cNvPr id="24" name="Debesis 23"/>
          <p:cNvSpPr/>
          <p:nvPr/>
        </p:nvSpPr>
        <p:spPr>
          <a:xfrm>
            <a:off x="3933865" y="2087964"/>
            <a:ext cx="2034074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,,SUDIE“</a:t>
            </a:r>
            <a:endParaRPr lang="lt-LT" dirty="0"/>
          </a:p>
        </p:txBody>
      </p:sp>
      <p:sp>
        <p:nvSpPr>
          <p:cNvPr id="25" name="Debesis 24"/>
          <p:cNvSpPr/>
          <p:nvPr/>
        </p:nvSpPr>
        <p:spPr>
          <a:xfrm>
            <a:off x="4061148" y="3182637"/>
            <a:ext cx="1926773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,,AČIŪ“</a:t>
            </a:r>
            <a:endParaRPr lang="lt-LT" dirty="0"/>
          </a:p>
        </p:txBody>
      </p:sp>
      <p:sp>
        <p:nvSpPr>
          <p:cNvPr id="26" name="Debesis 25"/>
          <p:cNvSpPr/>
          <p:nvPr/>
        </p:nvSpPr>
        <p:spPr>
          <a:xfrm>
            <a:off x="3629608" y="4223978"/>
            <a:ext cx="2586912" cy="9890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,,ATSIPRAŠAU“</a:t>
            </a:r>
            <a:endParaRPr lang="lt-LT" dirty="0"/>
          </a:p>
        </p:txBody>
      </p:sp>
      <p:sp>
        <p:nvSpPr>
          <p:cNvPr id="27" name="Debesis 26"/>
          <p:cNvSpPr/>
          <p:nvPr/>
        </p:nvSpPr>
        <p:spPr>
          <a:xfrm>
            <a:off x="3757903" y="5411753"/>
            <a:ext cx="2642897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,,LABANAKTIS“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6547062"/>
      </p:ext>
    </p:extLst>
  </p:cSld>
  <p:clrMapOvr>
    <a:masterClrMapping/>
  </p:clrMapOvr>
  <p:transition spd="slow" advTm="2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ioji slinktis 2"/>
          <p:cNvSpPr/>
          <p:nvPr/>
        </p:nvSpPr>
        <p:spPr>
          <a:xfrm>
            <a:off x="270589" y="171741"/>
            <a:ext cx="7203232" cy="6298164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600" dirty="0" smtClean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AR JŪS MATĖTE JO ŠYPSENĄ PLAČIĄ?</a:t>
            </a:r>
            <a:b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AR GIRDĖJOT JO DĖKUI IR AČIŪ?</a:t>
            </a:r>
            <a:b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MANDAGUSIS DĖKOJA PAVALGĘS.</a:t>
            </a:r>
            <a:b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MANDAGIAI IR PRIEŠ MIEGĄ JIS ELGIAS.</a:t>
            </a:r>
            <a:b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JIS LAIMINGOS KELIONĖS PALINKI,</a:t>
            </a:r>
            <a:b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IR VISI SAU KELIAUJA LAIMINGI...</a:t>
            </a:r>
            <a:b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JIS PATS PIRMAS SUTEIKIA PAGALBĄ,</a:t>
            </a:r>
            <a:b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PASISVEIKINA, UŽVEDA KALBĄ.</a:t>
            </a:r>
            <a:b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JIS ŽAVUS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 JIS TIESIOG D</a:t>
            </a: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ŽENTELMENAS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</a:t>
            </a: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MANDAGIAM BŪTI DIDELIS MENAS.</a:t>
            </a:r>
            <a:b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 GERUMAS-NORS DĖK PRIE ŽAIZDOS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JIS TAVĘS NEUŽGAUS NIEKADOS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</a:t>
            </a: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NEIŠJUOKS, NESUPEIKS, NEĮŽEIS</a:t>
            </a:r>
            <a:b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IR, PAKALBINĘS ŽODŽIAIS GRAŽIAIS,</a:t>
            </a:r>
            <a:b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ATSISVEIKINS PASAKĘS SUDIE.</a:t>
            </a:r>
            <a:b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KOKS JO VARDAS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r>
              <a:rPr lang="lt-LT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KOKIA PAVARDĖ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endParaRPr lang="lt-LT" sz="1600" dirty="0" smtClean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lt-LT" sz="16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lt-LT" sz="16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---------------------------- </a:t>
            </a:r>
          </a:p>
          <a:p>
            <a:pPr algn="ctr"/>
            <a:r>
              <a:rPr lang="lt-LT" sz="16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(Tavo vardas, pavardė)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ebesis 4"/>
          <p:cNvSpPr/>
          <p:nvPr/>
        </p:nvSpPr>
        <p:spPr>
          <a:xfrm>
            <a:off x="6923315" y="853750"/>
            <a:ext cx="3247053" cy="267788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JEI MANAI, KAD TAI GAL</a:t>
            </a:r>
            <a:r>
              <a:rPr lang="lt-LT" sz="1400" dirty="0" smtClean="0">
                <a:latin typeface="Comic Sans MS" panose="030F0702030302020204" pitchFamily="66" charset="0"/>
              </a:rPr>
              <a:t>ĖTŲ BŪTI TAVO VARDAS IR PAVARDĖ. TAI TU GAUNI PELĖDOS LĖDOS MANDAGAUS ELGESIO DIPLOMĄ.</a:t>
            </a:r>
            <a:endParaRPr lang="lt-LT" sz="1400" dirty="0">
              <a:latin typeface="Comic Sans MS" panose="030F0702030302020204" pitchFamily="66" charset="0"/>
            </a:endParaRPr>
          </a:p>
        </p:txBody>
      </p:sp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2692745" y="314130"/>
            <a:ext cx="2840307" cy="668694"/>
          </a:xfrm>
        </p:spPr>
        <p:txBody>
          <a:bodyPr>
            <a:normAutofit/>
          </a:bodyPr>
          <a:lstStyle/>
          <a:p>
            <a:r>
              <a:rPr lang="lt-LT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DIPLOMAS</a:t>
            </a:r>
            <a:endParaRPr lang="lt-LT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099" name="Paveikslėlis 2" descr="Vaizdo rezultatas pagal užklausą „peleda ant sakos nupiesta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71" y="3820788"/>
            <a:ext cx="1880360" cy="227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864885"/>
      </p:ext>
    </p:extLst>
  </p:cSld>
  <p:clrMapOvr>
    <a:masterClrMapping/>
  </p:clrMapOvr>
  <p:transition spd="slow" advTm="3000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2" descr="Vaizdo rezultatas pagal užklausą „DEBESELIAI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26" y="0"/>
            <a:ext cx="1858151" cy="15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Vaizdo rezultatas pagal užklausą „DEBESELIAI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45" y="0"/>
            <a:ext cx="1794614" cy="149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aizdo rezultatas pagal užklausą „peleda ant sakos nupiesta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45" y="4210469"/>
            <a:ext cx="2099387" cy="188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Vaizdo rezultatas pagal užklausą „DEBESELIAI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3" y="203400"/>
            <a:ext cx="2214401" cy="184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ebesėlio formos paaiškinimas 4"/>
          <p:cNvSpPr/>
          <p:nvPr/>
        </p:nvSpPr>
        <p:spPr>
          <a:xfrm>
            <a:off x="1726163" y="1195468"/>
            <a:ext cx="5887617" cy="2807365"/>
          </a:xfrm>
          <a:prstGeom prst="cloudCallout">
            <a:avLst>
              <a:gd name="adj1" fmla="val 51641"/>
              <a:gd name="adj2" fmla="val 46835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>AČIŪ TAU IR TAVO TĖVELIAMS UŽ </a:t>
            </a:r>
            <a:br>
              <a:rPr lang="lt-LT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>               </a:t>
            </a:r>
            <a:r>
              <a:rPr lang="lt-LT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>ŠAUNIAI ATLIKTAS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/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>                </a:t>
            </a:r>
            <a:r>
              <a:rPr lang="lt-LT" sz="2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>UŽDUOTĖLES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Amiri" panose="00000500000000000000" pitchFamily="2" charset="-78"/>
                <a:cs typeface="Amiri" panose="00000500000000000000" pitchFamily="2" charset="-78"/>
              </a:rPr>
              <a:t>!</a:t>
            </a:r>
            <a:endParaRPr lang="lt-LT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4" name="Picture 4" descr="Vaizdo rezultatas pagal užklausą „LAPE ANIMACIJA“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5" b="7741"/>
          <a:stretch/>
        </p:blipFill>
        <p:spPr bwMode="auto">
          <a:xfrm flipH="1">
            <a:off x="1412866" y="4147619"/>
            <a:ext cx="1684950" cy="246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aizdo rezultatas pagal užklausą „GAMTA ANIMACIJA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05" y="5484907"/>
            <a:ext cx="903360" cy="9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aizdo rezultatas pagal užklausą „GAMTA ANIMACIJA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5" y="4740259"/>
            <a:ext cx="777486" cy="82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Vaizdo rezultatas pagal užklausą „ZUIKIA PIESTAS“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" b="7243"/>
          <a:stretch/>
        </p:blipFill>
        <p:spPr bwMode="auto">
          <a:xfrm>
            <a:off x="5045826" y="4399527"/>
            <a:ext cx="1597570" cy="176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15FFE2B7-D57B-4019-8C59-28D76773D3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798" y="2617071"/>
            <a:ext cx="1234815" cy="1530548"/>
          </a:xfrm>
          <a:prstGeom prst="rect">
            <a:avLst/>
          </a:prstGeom>
        </p:spPr>
      </p:pic>
      <p:pic>
        <p:nvPicPr>
          <p:cNvPr id="18" name="Picture 14" descr="Vaizdo rezultatas pagal užklausą „SAULE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1747">
            <a:off x="7717137" y="1066093"/>
            <a:ext cx="1588219" cy="164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18908"/>
      </p:ext>
    </p:extLst>
  </p:cSld>
  <p:clrMapOvr>
    <a:masterClrMapping/>
  </p:clrMapOvr>
  <p:transition spd="slow" advTm="13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57730" y="973883"/>
            <a:ext cx="6256450" cy="5374432"/>
          </a:xfrm>
        </p:spPr>
        <p:txBody>
          <a:bodyPr>
            <a:normAutofit/>
          </a:bodyPr>
          <a:lstStyle/>
          <a:p>
            <a:r>
              <a:rPr lang="lt-LT" sz="32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IKSLAS:</a:t>
            </a:r>
            <a:b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7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en-US" sz="27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7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</a:t>
            </a:r>
            <a:r>
              <a:rPr lang="lt-LT" sz="27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OBULINTI </a:t>
            </a:r>
            <a:r>
              <a:rPr lang="lt-LT" sz="27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VAIKŲ GEBĖJIMUS LAIKYTIS KALBOS ETIKETO: MANDAGIAI PASISVEIKINTI, ATSISVEIKINTI, ATSIPRAŠYTI, MANDAGIAI KREIPTIS Į BENDRAAMŽIUS IR </a:t>
            </a:r>
            <a:r>
              <a:rPr lang="lt-LT" sz="27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SUAUGUSIUOSIUS</a:t>
            </a:r>
            <a:r>
              <a:rPr lang="en-US" sz="2700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r>
              <a:rPr lang="lt-LT" sz="2700" dirty="0"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lt-LT" sz="2700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lt-LT" sz="27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Vaizdo rezultatas pagal užklausą „peleda ant sakos nupiesta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3" y="775022"/>
            <a:ext cx="3754767" cy="4540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08838"/>
      </p:ext>
    </p:extLst>
  </p:cSld>
  <p:clrMapOvr>
    <a:masterClrMapping/>
  </p:clrMapOvr>
  <p:transition spd="slow" advTm="12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2" descr="Vaizdo rezultatas pagal užklausą „DEBESELIAI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26" y="0"/>
            <a:ext cx="1858151" cy="15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Vaizdo rezultatas pagal užklausą „DEBESELIAI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45" y="0"/>
            <a:ext cx="1794614" cy="149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aizdo rezultatas pagal užklausą „peleda ant sakos nupiesta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45" y="4210469"/>
            <a:ext cx="2099387" cy="188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Vaizdo rezultatas pagal užklausą „DEBESELIAI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3" y="203400"/>
            <a:ext cx="2214401" cy="184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ebesėlio formos paaiškinimas 4"/>
          <p:cNvSpPr/>
          <p:nvPr/>
        </p:nvSpPr>
        <p:spPr>
          <a:xfrm>
            <a:off x="838250" y="1234650"/>
            <a:ext cx="6111551" cy="3743978"/>
          </a:xfrm>
          <a:prstGeom prst="cloudCallout">
            <a:avLst>
              <a:gd name="adj1" fmla="val 51641"/>
              <a:gd name="adj2" fmla="val 46835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lt-LT" b="1" dirty="0" smtClean="0">
                <a:solidFill>
                  <a:prstClr val="black"/>
                </a:solidFill>
                <a:latin typeface="Comic Sans MS" pitchFamily="66" charset="0"/>
              </a:rPr>
              <a:t>SVEIKI, VAIKAI, AŠ ESU PELĖDA LĖDA IR GYVENU MIŠKE.</a:t>
            </a:r>
            <a:r>
              <a:rPr lang="en-US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lt-LT" b="1" dirty="0" smtClean="0">
                <a:solidFill>
                  <a:prstClr val="black"/>
                </a:solidFill>
                <a:latin typeface="Comic Sans MS" pitchFamily="66" charset="0"/>
              </a:rPr>
              <a:t>AŠ ESU MIŠKO GYVENTOJŲ MOKYTOJA. AŠ VISKĄ ŽINAU, NES SKAITAU DAUG KNYGŲ, KELIAUJU PO PASAULĮ. BE TO AŠ TURIU LABAI DAUG DRAUGŲ, ESU LABAI DRAUGIŠKA IR MANDAGI. </a:t>
            </a:r>
            <a:endParaRPr lang="en-US" b="1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5124" name="Picture 4" descr="Vaizdo rezultatas pagal užklausą „LAPE ANIMACIJA“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5" b="7741"/>
          <a:stretch/>
        </p:blipFill>
        <p:spPr bwMode="auto">
          <a:xfrm flipH="1">
            <a:off x="400284" y="4360498"/>
            <a:ext cx="1164925" cy="170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aizdo rezultatas pagal užklausą „GAMTA ANIMACIJA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56" y="5680849"/>
            <a:ext cx="903360" cy="9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aizdo rezultatas pagal užklausą „GAMTA ANIMACIJA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10" y="5822953"/>
            <a:ext cx="777486" cy="82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Vaizdo rezultatas pagal užklausą „ZUIKIA PIESTAS“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" b="7243"/>
          <a:stretch/>
        </p:blipFill>
        <p:spPr bwMode="auto">
          <a:xfrm>
            <a:off x="3573853" y="5204334"/>
            <a:ext cx="1227475" cy="13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15FFE2B7-D57B-4019-8C59-28D76773D3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210" y="5333302"/>
            <a:ext cx="1234815" cy="1530548"/>
          </a:xfrm>
          <a:prstGeom prst="rect">
            <a:avLst/>
          </a:prstGeom>
        </p:spPr>
      </p:pic>
      <p:pic>
        <p:nvPicPr>
          <p:cNvPr id="18" name="Picture 14" descr="Vaizdo rezultatas pagal užklausą „SAULE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1747">
            <a:off x="7717137" y="1066093"/>
            <a:ext cx="1588219" cy="164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83919"/>
      </p:ext>
    </p:extLst>
  </p:cSld>
  <p:clrMapOvr>
    <a:masterClrMapping/>
  </p:clrMapOvr>
  <p:transition spd="slow" advTm="13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Vaizdo rezultatas pagal užklausą „SAULE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7" y="505716"/>
            <a:ext cx="1810139" cy="187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ebesėlio formos paaiškinimas 2"/>
          <p:cNvSpPr/>
          <p:nvPr/>
        </p:nvSpPr>
        <p:spPr>
          <a:xfrm>
            <a:off x="4493187" y="1108940"/>
            <a:ext cx="4570177" cy="2547257"/>
          </a:xfrm>
          <a:prstGeom prst="cloudCallout">
            <a:avLst>
              <a:gd name="adj1" fmla="val -65082"/>
              <a:gd name="adj2" fmla="val 25275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lt-LT" b="1" dirty="0" smtClean="0">
                <a:solidFill>
                  <a:prstClr val="black"/>
                </a:solidFill>
                <a:latin typeface="Comic Sans MS" pitchFamily="66" charset="0"/>
              </a:rPr>
              <a:t>O JŪS ŽINOTE VAIKAI, KĄ REIŠKIA BŪTI MANDAGIAM? JEI NE,TAI ATIDŽIAI KLAUSYKITĖS.</a:t>
            </a:r>
          </a:p>
        </p:txBody>
      </p:sp>
      <p:pic>
        <p:nvPicPr>
          <p:cNvPr id="6146" name="Picture 2" descr="Vaizdo rezultatas pagal užklausą „peleda ant sakos nupiesta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" b="11355"/>
          <a:stretch/>
        </p:blipFill>
        <p:spPr bwMode="auto">
          <a:xfrm>
            <a:off x="550505" y="2752531"/>
            <a:ext cx="3069773" cy="28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C564E856-1F15-448D-8F24-475186AA3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596" y="0"/>
            <a:ext cx="1566808" cy="792549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C564E856-1F15-448D-8F24-475186AA3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395" y="150524"/>
            <a:ext cx="1566808" cy="792549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C564E856-1F15-448D-8F24-475186AA3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379" y="864384"/>
            <a:ext cx="1566808" cy="792549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9A5721EA-F88A-43BD-AB77-AB1AD4C24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147" y="4950048"/>
            <a:ext cx="1749704" cy="1767993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9A5721EA-F88A-43BD-AB77-AB1AD4C24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404" y="3972588"/>
            <a:ext cx="1504527" cy="1520253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9A5721EA-F88A-43BD-AB77-AB1AD4C24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0662" y="3235131"/>
            <a:ext cx="1071490" cy="108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91773"/>
      </p:ext>
    </p:extLst>
  </p:cSld>
  <p:clrMapOvr>
    <a:masterClrMapping/>
  </p:clrMapOvr>
  <p:transition spd="slow" advTm="12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aizdo rezultatas pagal užklausą „peleda ant sakos nupiesta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117" y="1896820"/>
            <a:ext cx="2592801" cy="259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3"/>
          <p:cNvSpPr/>
          <p:nvPr/>
        </p:nvSpPr>
        <p:spPr>
          <a:xfrm>
            <a:off x="559594" y="448815"/>
            <a:ext cx="5904656" cy="1322187"/>
          </a:xfrm>
          <a:prstGeom prst="wedgeRoundRectCallout">
            <a:avLst>
              <a:gd name="adj1" fmla="val 59041"/>
              <a:gd name="adj2" fmla="val 5075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  <a:p>
            <a:pPr algn="ctr"/>
            <a:r>
              <a:rPr lang="lt-LT" sz="2000" dirty="0" smtClean="0">
                <a:latin typeface="Comic Sans MS" panose="030F0702030302020204" pitchFamily="66" charset="0"/>
              </a:rPr>
              <a:t>BŪTI MANDAGIAM REIKIA ĮPRASTI</a:t>
            </a:r>
            <a:r>
              <a:rPr lang="en-US" sz="2000" dirty="0" smtClean="0">
                <a:latin typeface="Comic Sans MS" panose="030F0702030302020204" pitchFamily="66" charset="0"/>
              </a:rPr>
              <a:t>.</a:t>
            </a:r>
            <a:r>
              <a:rPr lang="lt-LT" sz="2000" dirty="0" smtClean="0">
                <a:latin typeface="Comic Sans MS" panose="030F0702030302020204" pitchFamily="66" charset="0"/>
              </a:rPr>
              <a:t/>
            </a:r>
            <a:br>
              <a:rPr lang="lt-LT" sz="2000" dirty="0" smtClean="0">
                <a:latin typeface="Comic Sans MS" panose="030F0702030302020204" pitchFamily="66" charset="0"/>
              </a:rPr>
            </a:br>
            <a:r>
              <a:rPr lang="lt-LT" sz="2000" dirty="0" smtClean="0">
                <a:latin typeface="Comic Sans MS" panose="030F0702030302020204" pitchFamily="66" charset="0"/>
              </a:rPr>
              <a:t>BET PIRMIAUSIA REIKIA ŽINOTI ELGESIO TAISYKLES IR JŲ LAIKYTIS.</a:t>
            </a:r>
            <a:r>
              <a:rPr lang="lt-LT" dirty="0" smtClean="0">
                <a:latin typeface="Comic Sans MS" panose="030F0702030302020204" pitchFamily="66" charset="0"/>
              </a:rPr>
              <a:t/>
            </a:r>
            <a:br>
              <a:rPr lang="lt-LT" dirty="0" smtClean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ular Callout 7"/>
          <p:cNvSpPr/>
          <p:nvPr/>
        </p:nvSpPr>
        <p:spPr>
          <a:xfrm>
            <a:off x="559594" y="4090206"/>
            <a:ext cx="6120680" cy="1313815"/>
          </a:xfrm>
          <a:prstGeom prst="wedgeRoundRectCallout">
            <a:avLst>
              <a:gd name="adj1" fmla="val 55210"/>
              <a:gd name="adj2" fmla="val -4913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lt-LT" sz="2000" dirty="0" smtClean="0">
                <a:latin typeface="Comic Sans MS" panose="030F0702030302020204" pitchFamily="66" charset="0"/>
              </a:rPr>
              <a:t>TAISYKLIŲ REIKIA LAIKYTIS VISUR, TODĖL IR DABAR SUSITARKIME</a:t>
            </a:r>
            <a:r>
              <a:rPr lang="en-US" sz="2000" dirty="0" smtClean="0">
                <a:latin typeface="Comic Sans MS" panose="030F0702030302020204" pitchFamily="66" charset="0"/>
              </a:rPr>
              <a:t>, KAD ATI</a:t>
            </a:r>
            <a:r>
              <a:rPr lang="lt-LT" sz="2000" dirty="0" smtClean="0">
                <a:latin typeface="Comic Sans MS" panose="030F0702030302020204" pitchFamily="66" charset="0"/>
              </a:rPr>
              <a:t>DŽIAI KLAUSYSIS.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endParaRPr lang="en-US" dirty="0"/>
          </a:p>
        </p:txBody>
      </p:sp>
      <p:sp>
        <p:nvSpPr>
          <p:cNvPr id="6" name="Rounded Rectangular Callout 3"/>
          <p:cNvSpPr/>
          <p:nvPr/>
        </p:nvSpPr>
        <p:spPr>
          <a:xfrm>
            <a:off x="559594" y="2269511"/>
            <a:ext cx="5904656" cy="1322186"/>
          </a:xfrm>
          <a:prstGeom prst="wedgeRoundRectCallout">
            <a:avLst>
              <a:gd name="adj1" fmla="val 59041"/>
              <a:gd name="adj2" fmla="val 5075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000" dirty="0" smtClean="0">
                <a:latin typeface="Comic Sans MS" panose="030F0702030302020204" pitchFamily="66" charset="0"/>
              </a:rPr>
              <a:t>TAIGI MES KARTU PABANDYSIME IŠSIAIŠKINTI IR PRISIMINTI MANDAGUMO ABĖCĖLĘ.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48124"/>
      </p:ext>
    </p:extLst>
  </p:cSld>
  <p:clrMapOvr>
    <a:masterClrMapping/>
  </p:clrMapOvr>
  <p:transition spd="slow" advTm="1500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ebesėlio formos paaiškinimas 2"/>
          <p:cNvSpPr/>
          <p:nvPr/>
        </p:nvSpPr>
        <p:spPr>
          <a:xfrm rot="10800000" flipV="1">
            <a:off x="3169619" y="79294"/>
            <a:ext cx="5556379" cy="2022076"/>
          </a:xfrm>
          <a:prstGeom prst="cloudCallout">
            <a:avLst>
              <a:gd name="adj1" fmla="val 77119"/>
              <a:gd name="adj2" fmla="val -25997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KADANGI MES NUOLATOS BENDRAUJAME SU ŽMONĖMIS, TAI TIESIOG </a:t>
            </a:r>
          </a:p>
          <a:p>
            <a:pPr algn="ctr"/>
            <a:r>
              <a:rPr lang="lt-LT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PRIVALU:</a:t>
            </a:r>
            <a:endParaRPr lang="lt-LT" dirty="0">
              <a:latin typeface="Comic Sans MS" panose="030F0702030302020204" pitchFamily="66" charset="0"/>
            </a:endParaRPr>
          </a:p>
        </p:txBody>
      </p:sp>
      <p:pic>
        <p:nvPicPr>
          <p:cNvPr id="7174" name="Picture 6" descr="Vaizdo rezultatas pagal užklausą „peleda ant sakos nupiesta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4" y="135814"/>
            <a:ext cx="1346654" cy="140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urinio vietos rezervavimo ženklas 26"/>
          <p:cNvSpPr>
            <a:spLocks noGrp="1"/>
          </p:cNvSpPr>
          <p:nvPr>
            <p:ph type="subTitle" idx="4294967295"/>
          </p:nvPr>
        </p:nvSpPr>
        <p:spPr>
          <a:xfrm>
            <a:off x="0" y="4051300"/>
            <a:ext cx="7767638" cy="1096963"/>
          </a:xfrm>
        </p:spPr>
        <p:txBody>
          <a:bodyPr/>
          <a:lstStyle/>
          <a:p>
            <a:endParaRPr lang="lt-LT" dirty="0"/>
          </a:p>
          <a:p>
            <a:pPr marL="0" indent="0">
              <a:buNone/>
            </a:pPr>
            <a:r>
              <a:rPr lang="lt-LT" dirty="0" smtClean="0"/>
              <a:t>           </a:t>
            </a:r>
            <a:endParaRPr lang="lt-LT" dirty="0"/>
          </a:p>
        </p:txBody>
      </p:sp>
      <p:sp>
        <p:nvSpPr>
          <p:cNvPr id="34" name="Debesis 33"/>
          <p:cNvSpPr/>
          <p:nvPr/>
        </p:nvSpPr>
        <p:spPr>
          <a:xfrm>
            <a:off x="323771" y="1765547"/>
            <a:ext cx="3144359" cy="207328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MANDAGUMAS</a:t>
            </a:r>
            <a:endParaRPr lang="lt-L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Debesis 46"/>
          <p:cNvSpPr/>
          <p:nvPr/>
        </p:nvSpPr>
        <p:spPr>
          <a:xfrm>
            <a:off x="1606388" y="4231882"/>
            <a:ext cx="3155082" cy="194993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GERAS ŽODIS</a:t>
            </a:r>
            <a:endParaRPr lang="lt-L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Debesis 47"/>
          <p:cNvSpPr/>
          <p:nvPr/>
        </p:nvSpPr>
        <p:spPr>
          <a:xfrm>
            <a:off x="4539047" y="2313838"/>
            <a:ext cx="3344563" cy="1918044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DĖMESYS VIENAS KITAM</a:t>
            </a:r>
            <a:endParaRPr lang="lt-L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Debesis 48"/>
          <p:cNvSpPr/>
          <p:nvPr/>
        </p:nvSpPr>
        <p:spPr>
          <a:xfrm>
            <a:off x="7174552" y="4051299"/>
            <a:ext cx="2735567" cy="1871705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ŠYPSENA</a:t>
            </a:r>
            <a:endParaRPr lang="lt-L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308298"/>
      </p:ext>
    </p:extLst>
  </p:cSld>
  <p:clrMapOvr>
    <a:masterClrMapping/>
  </p:clrMapOvr>
  <p:transition spd="slow" advTm="2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34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2" name="Picture 16" descr="Vaizdo rezultatas pagal užklausą „peleda ant sakos nupiesta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875" y="4110732"/>
            <a:ext cx="1753004" cy="210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inis paaiškinimas 4"/>
          <p:cNvSpPr/>
          <p:nvPr/>
        </p:nvSpPr>
        <p:spPr>
          <a:xfrm>
            <a:off x="3784194" y="1261326"/>
            <a:ext cx="3695763" cy="1513814"/>
          </a:xfrm>
          <a:prstGeom prst="wedgeEllipseCallout">
            <a:avLst>
              <a:gd name="adj1" fmla="val -15007"/>
              <a:gd name="adj2" fmla="val 12832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,,PRAŠAU“-KAI DUODI.</a:t>
            </a:r>
          </a:p>
          <a:p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,,AČIŪ“-KAI GAUNI.</a:t>
            </a:r>
            <a:endParaRPr lang="lt-LT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Ovalinis paaiškinimas 21"/>
          <p:cNvSpPr/>
          <p:nvPr/>
        </p:nvSpPr>
        <p:spPr>
          <a:xfrm>
            <a:off x="148281" y="1441622"/>
            <a:ext cx="3635913" cy="1868042"/>
          </a:xfrm>
          <a:prstGeom prst="wedgeEllipseCallout">
            <a:avLst>
              <a:gd name="adj1" fmla="val 57838"/>
              <a:gd name="adj2" fmla="val 10751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,LABAS RYTAS“, </a:t>
            </a:r>
          </a:p>
          <a:p>
            <a:pPr algn="ctr"/>
            <a:r>
              <a:rPr lang="lt-LT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,,LABA DIENA“, </a:t>
            </a:r>
          </a:p>
          <a:p>
            <a:pPr algn="ctr"/>
            <a:r>
              <a:rPr lang="lt-LT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,,LABAS VAKARAS“ ,,LABANAKTIS“ </a:t>
            </a:r>
          </a:p>
          <a:p>
            <a:endParaRPr lang="lt-LT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lt-LT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DRAUGAMS, TĖVELIAMS, MOKYTOJAMS</a:t>
            </a: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…</a:t>
            </a:r>
            <a:endParaRPr lang="lt-LT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Ovalinis paaiškinimas 22"/>
          <p:cNvSpPr/>
          <p:nvPr/>
        </p:nvSpPr>
        <p:spPr>
          <a:xfrm>
            <a:off x="7125985" y="2125362"/>
            <a:ext cx="3093309" cy="1688885"/>
          </a:xfrm>
          <a:prstGeom prst="wedgeEllipseCallout">
            <a:avLst>
              <a:gd name="adj1" fmla="val -82191"/>
              <a:gd name="adj2" fmla="val 9320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,,ATSIPRAŠAU“-KAI NUSIČIAUDAI, ĮSKAUDINI, UŽGAUNI</a:t>
            </a:r>
            <a:endParaRPr lang="lt-LT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Ovalinis paaiškinimas 23"/>
          <p:cNvSpPr/>
          <p:nvPr/>
        </p:nvSpPr>
        <p:spPr>
          <a:xfrm>
            <a:off x="241580" y="4564354"/>
            <a:ext cx="3325404" cy="1647619"/>
          </a:xfrm>
          <a:prstGeom prst="wedgeEllipseCallout">
            <a:avLst>
              <a:gd name="adj1" fmla="val 73136"/>
              <a:gd name="adj2" fmla="val -3217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,,VISO GERO“, ,,SUDIE“, ,,IKI PASIMATYMO“- KAI ATSISVEIKINI</a:t>
            </a:r>
            <a:r>
              <a:rPr lang="lt-LT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5" name="Ovalinis paaiškinimas 24"/>
          <p:cNvSpPr/>
          <p:nvPr/>
        </p:nvSpPr>
        <p:spPr>
          <a:xfrm>
            <a:off x="6268103" y="4222264"/>
            <a:ext cx="3811148" cy="1878175"/>
          </a:xfrm>
          <a:prstGeom prst="wedgeEllipseCallout">
            <a:avLst>
              <a:gd name="adj1" fmla="val -68353"/>
              <a:gd name="adj2" fmla="val -1159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,,GEROS DIENOS“, ,,GERO VAKARO“,</a:t>
            </a:r>
          </a:p>
          <a:p>
            <a:pPr algn="ctr"/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,,GERO SAVAITGALIO“-</a:t>
            </a:r>
          </a:p>
          <a:p>
            <a:pPr algn="ctr"/>
            <a:r>
              <a:rPr lang="lt-LT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KAI NORI PALINKĖTI.</a:t>
            </a:r>
            <a:endParaRPr lang="lt-LT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avadinimas 6"/>
          <p:cNvSpPr>
            <a:spLocks noGrp="1"/>
          </p:cNvSpPr>
          <p:nvPr>
            <p:ph type="title"/>
          </p:nvPr>
        </p:nvSpPr>
        <p:spPr>
          <a:xfrm>
            <a:off x="2463113" y="210272"/>
            <a:ext cx="6209526" cy="1320800"/>
          </a:xfrm>
        </p:spPr>
        <p:txBody>
          <a:bodyPr>
            <a:normAutofit/>
          </a:bodyPr>
          <a:lstStyle/>
          <a:p>
            <a:pPr algn="ctr"/>
            <a:r>
              <a:rPr lang="lt-LT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MANDAGUMO ŽODELIUS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SAKOME:</a:t>
            </a:r>
            <a:endParaRPr lang="lt-LT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0703"/>
      </p:ext>
    </p:extLst>
  </p:cSld>
  <p:clrMapOvr>
    <a:masterClrMapping/>
  </p:clrMapOvr>
  <p:transition spd="slow" advTm="3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Vaizdo rezultatas pagal užklausą „SAULE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742">
            <a:off x="7468673" y="419051"/>
            <a:ext cx="1595871" cy="170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VISADA PRISIMINK:</a:t>
            </a:r>
            <a:endParaRPr lang="lt-LT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Vaizdo rezultatas pagal užklausą „peleda ant sakos nupiesta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677" y="3833346"/>
            <a:ext cx="1916694" cy="172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ioji slinktis 3"/>
          <p:cNvSpPr/>
          <p:nvPr/>
        </p:nvSpPr>
        <p:spPr>
          <a:xfrm>
            <a:off x="677334" y="1390261"/>
            <a:ext cx="6581882" cy="1482509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dirty="0">
                <a:solidFill>
                  <a:schemeClr val="tx1"/>
                </a:solidFill>
                <a:latin typeface="Comic Sans MS" panose="030F0702030302020204" pitchFamily="66" charset="0"/>
              </a:rPr>
              <a:t>LEISTI SAU NESILAIKYTI MANDAGUMO TAISYKLIŲ – TAI RODYTI SAVO TRŪKUMUS.</a:t>
            </a:r>
          </a:p>
        </p:txBody>
      </p:sp>
      <p:sp>
        <p:nvSpPr>
          <p:cNvPr id="6" name="Horizontalioji slinktis 5"/>
          <p:cNvSpPr/>
          <p:nvPr/>
        </p:nvSpPr>
        <p:spPr>
          <a:xfrm>
            <a:off x="746449" y="2872770"/>
            <a:ext cx="6074229" cy="1518041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t-LT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lt-L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IŠAUKLĖTI </a:t>
            </a:r>
            <a:r>
              <a:rPr lang="lt-LT" dirty="0">
                <a:solidFill>
                  <a:schemeClr val="tx1"/>
                </a:solidFill>
                <a:latin typeface="Comic Sans MS" panose="030F0702030302020204" pitchFamily="66" charset="0"/>
              </a:rPr>
              <a:t>ŽMONĖS GERBIA KITĄ, TODĖL VISUOMET YRA ATLAIDŪS, MALONŪS, MANDAGŪS, </a:t>
            </a:r>
            <a:r>
              <a:rPr lang="lt-L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SUKALBAMI</a:t>
            </a:r>
            <a:r>
              <a:rPr lang="lt-LT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Horizontalioji slinktis 6"/>
          <p:cNvSpPr/>
          <p:nvPr/>
        </p:nvSpPr>
        <p:spPr>
          <a:xfrm>
            <a:off x="677334" y="4695246"/>
            <a:ext cx="6143344" cy="16682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chemeClr val="tx1"/>
                </a:solidFill>
                <a:latin typeface="Comic Sans MS" panose="030F0702030302020204" pitchFamily="66" charset="0"/>
              </a:rPr>
              <a:t>MANDAGIU ELGESIU GALIMA DAUG LAIMĖTI. MANDAGUMAS NIEKO NEKAINUOJA, O VISKĄ PAPERKA.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240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ebesėlio formos paaiškinimas 2"/>
          <p:cNvSpPr/>
          <p:nvPr/>
        </p:nvSpPr>
        <p:spPr>
          <a:xfrm>
            <a:off x="3849790" y="0"/>
            <a:ext cx="3720463" cy="2328766"/>
          </a:xfrm>
          <a:prstGeom prst="cloudCallout">
            <a:avLst>
              <a:gd name="adj1" fmla="val -72078"/>
              <a:gd name="adj2" fmla="val 2454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dirty="0">
                <a:solidFill>
                  <a:schemeClr val="tx1"/>
                </a:solidFill>
              </a:rPr>
              <a:t>Mūsų širdys – tai durelės, Du žodeliai – jų rakteliai. Čia aš juodu parašau: Ačiū ir </a:t>
            </a:r>
            <a:r>
              <a:rPr lang="lt-LT" dirty="0" smtClean="0">
                <a:solidFill>
                  <a:schemeClr val="tx1"/>
                </a:solidFill>
              </a:rPr>
              <a:t>atsiprašau.</a:t>
            </a:r>
          </a:p>
        </p:txBody>
      </p:sp>
      <p:pic>
        <p:nvPicPr>
          <p:cNvPr id="4" name="Picture 4" descr="Vaizdo rezultatas pagal užklausą „peleda ant sakos nupiesta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9" y="275610"/>
            <a:ext cx="2163344" cy="3087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ebesėlio formos paaiškinimas 4"/>
          <p:cNvSpPr/>
          <p:nvPr/>
        </p:nvSpPr>
        <p:spPr>
          <a:xfrm>
            <a:off x="5516026" y="1959429"/>
            <a:ext cx="4861249" cy="2323322"/>
          </a:xfrm>
          <a:prstGeom prst="cloudCallout">
            <a:avLst>
              <a:gd name="adj1" fmla="val -107781"/>
              <a:gd name="adj2" fmla="val -3043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JUMS UŽDUOTIS. SUKURTI KETUREILĮ APIE MANDAGIUS ŽODELIUS IR SAVO KŪRYBĄ ĮLIUSTRUOTĮ.</a:t>
            </a:r>
            <a:endParaRPr lang="lt-LT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Debesėlio formos paaiškinimas 5"/>
          <p:cNvSpPr/>
          <p:nvPr/>
        </p:nvSpPr>
        <p:spPr>
          <a:xfrm>
            <a:off x="1252937" y="3741575"/>
            <a:ext cx="5321885" cy="2569548"/>
          </a:xfrm>
          <a:prstGeom prst="cloudCallout">
            <a:avLst>
              <a:gd name="adj1" fmla="val -39243"/>
              <a:gd name="adj2" fmla="val -9545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Priemonės ir atlikimo technika pasirinktinai. Atliktus darbus nufotografuoja ir siunčia:</a:t>
            </a:r>
          </a:p>
          <a:p>
            <a:pPr algn="ctr"/>
            <a:r>
              <a:rPr lang="lt-LT" dirty="0">
                <a:solidFill>
                  <a:schemeClr val="tx2"/>
                </a:solidFill>
                <a:hlinkClick r:id="rId3"/>
              </a:rPr>
              <a:t>rasabarv72</a:t>
            </a:r>
            <a:r>
              <a:rPr lang="en-US" dirty="0">
                <a:solidFill>
                  <a:schemeClr val="tx2"/>
                </a:solidFill>
                <a:hlinkClick r:id="rId3"/>
              </a:rPr>
              <a:t>@gmail.com</a:t>
            </a:r>
            <a:r>
              <a:rPr lang="en-US" dirty="0">
                <a:solidFill>
                  <a:schemeClr val="tx2"/>
                </a:solidFill>
              </a:rPr>
              <a:t>  </a:t>
            </a:r>
          </a:p>
          <a:p>
            <a:pPr algn="ctr"/>
            <a:r>
              <a:rPr lang="en-US" dirty="0">
                <a:solidFill>
                  <a:schemeClr val="tx2"/>
                </a:solidFill>
                <a:hlinkClick r:id="rId4"/>
              </a:rPr>
              <a:t>aisguob@gmail.com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08935"/>
      </p:ext>
    </p:extLst>
  </p:cSld>
  <p:clrMapOvr>
    <a:masterClrMapping/>
  </p:clrMapOvr>
  <p:transition spd="slow" advTm="1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</TotalTime>
  <Words>498</Words>
  <Application>Microsoft Office PowerPoint</Application>
  <PresentationFormat>Pasirinktinai</PresentationFormat>
  <Paragraphs>98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18" baseType="lpstr">
      <vt:lpstr>Briaunota</vt:lpstr>
      <vt:lpstr>KĄ REIŠKIA BŪTI MANDAGIAM?</vt:lpstr>
      <vt:lpstr>TIKSLAS:  TOBULINTI VAIKŲ GEBĖJIMUS LAIKYTIS KALBOS ETIKETO: MANDAGIAI PASISVEIKINTI, ATSISVEIKINTI, ATSIPRAŠYTI, MANDAGIAI KREIPTIS Į BENDRAAMŽIUS IR SUAUGUSIUOSIUS. </vt:lpstr>
      <vt:lpstr>PowerPoint pristatymas</vt:lpstr>
      <vt:lpstr>PowerPoint pristatymas</vt:lpstr>
      <vt:lpstr>PowerPoint pristatymas</vt:lpstr>
      <vt:lpstr>PowerPoint pristatymas</vt:lpstr>
      <vt:lpstr>MANDAGUMO ŽODELIUS SAKOME:</vt:lpstr>
      <vt:lpstr>VISADA PRISIMINK:</vt:lpstr>
      <vt:lpstr>PowerPoint pristatymas</vt:lpstr>
      <vt:lpstr>PowerPoint pristatymas</vt:lpstr>
      <vt:lpstr>SUSKAIČIUOK, KIEK ŽODYJE YRA RAIDŽIŲ ?</vt:lpstr>
      <vt:lpstr>PowerPoint pristatymas</vt:lpstr>
      <vt:lpstr>KADA SAKOME ŽODĮ ,,PRAŠAU“? (PAVEISLĖLIUS SU TEISINGAIS ATSAKYMAIS NUSPALVINK)                                                                                                                                                       KAI GAUNAME DOVANŲ                                                                           KAI NORIME PAGALBOS KAI NORIME MYLIMO ŽAISLO</vt:lpstr>
      <vt:lpstr>KADA SAKOME ŽODĮ ,,ATSIPRAŠAU“? (NUSPALVINK ORO BALIONUS, KURIE SKRAIDINA TEISINGĄ ATSAKYMĄ)</vt:lpstr>
      <vt:lpstr>KURIAM PAVEIKSLĖLIUI PRISKIRTUM ATITINKAMUS ŽODŽIUS?</vt:lpstr>
      <vt:lpstr>DIPLOMAS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KĄ REIŠKIA BŪTI MANDAGIAM?  MANDAGUMO ŽODŽIAI</dc:title>
  <dc:creator>Windows User</dc:creator>
  <cp:lastModifiedBy>Naudotojas</cp:lastModifiedBy>
  <cp:revision>83</cp:revision>
  <dcterms:created xsi:type="dcterms:W3CDTF">2020-03-25T21:23:28Z</dcterms:created>
  <dcterms:modified xsi:type="dcterms:W3CDTF">2020-03-27T18:39:06Z</dcterms:modified>
</cp:coreProperties>
</file>