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21" autoAdjust="0"/>
    <p:restoredTop sz="94660"/>
  </p:normalViewPr>
  <p:slideViewPr>
    <p:cSldViewPr snapToGrid="0">
      <p:cViewPr varScale="1">
        <p:scale>
          <a:sx n="72" d="100"/>
          <a:sy n="72" d="100"/>
        </p:scale>
        <p:origin x="64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82E5CC2E-E003-4137-993F-861F2A0AF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555984E6-3A2F-49F5-A02E-4B893A72C8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F4226631-5466-4F15-A95A-650E58199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3/31/2020</a:t>
            </a:fld>
            <a:endParaRPr lang="en-US" dirty="0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923A849B-BDB8-4512-828B-18DBA4C82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C0AC7519-0172-41D1-A4BA-21C460441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183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748AA3F0-697C-4614-8344-EF04C546D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44E0A937-718D-4398-B9A3-A000BB9343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506C8320-5D44-47BB-BA34-9920EE25E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3/31/2020</a:t>
            </a:fld>
            <a:endParaRPr lang="en-US" dirty="0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321B7BF5-A07F-4369-BB5B-F9B2750EE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0938AABC-80A0-458C-B5A0-44A06347E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496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>
            <a:extLst>
              <a:ext uri="{FF2B5EF4-FFF2-40B4-BE49-F238E27FC236}">
                <a16:creationId xmlns:a16="http://schemas.microsoft.com/office/drawing/2014/main" id="{729A2F96-F7B0-48C6-8C06-F74C0307CA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B308DD39-E347-40F2-AD46-14BA7E165A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D985F2AE-7A8E-416E-B493-43638363C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3/31/2020</a:t>
            </a:fld>
            <a:endParaRPr lang="en-US" dirty="0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53C0A1CF-9EAB-41F0-991D-3C23420BF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F217683F-B19E-4D31-97C3-FFB5E72AE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046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6F8B76D6-3E2A-4482-BB4D-99902DD25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7F915571-728D-46D6-A839-75D56C3FF9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898B7741-8F13-466D-896A-8B0F668E5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3/31/2020</a:t>
            </a:fld>
            <a:endParaRPr lang="en-US" dirty="0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08290258-B623-4C66-A873-A23913C3F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5874BCD-F0A7-4A84-99FE-0760FA93A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809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96DCA1E-76B8-4759-9424-3518ED04A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2BBC18F5-2452-4240-9C5A-46366428C0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D48F17AF-ADB9-4D53-8A5F-A1749F970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3/31/2020</a:t>
            </a:fld>
            <a:endParaRPr lang="en-US" dirty="0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BBC1E403-1313-49C1-A10D-F3A821F2B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3EFD93B5-D3FE-47E8-9069-F141B65E9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307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9916474-DAB5-4B2E-9FCF-5DAB2E726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A9C85335-EDFD-4AC9-89BA-084BCD7A0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DF823A9E-A334-492C-A28B-0DABC3788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BC6BD24C-52CD-406A-9140-39E2CF706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3/31/2020</a:t>
            </a:fld>
            <a:endParaRPr lang="en-US" dirty="0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A843DC84-3FFE-4AA3-9690-776902FCB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ED30E9D2-1434-4669-969B-4093D6E3A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131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60EF8043-F864-4DB5-B638-2F4B91A15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9FA03686-6255-4DD2-9633-019392DFE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27C1B909-0958-489E-A2B3-2E6F5D1E64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5" name="Teksto vietos rezervavimo ženklas 4">
            <a:extLst>
              <a:ext uri="{FF2B5EF4-FFF2-40B4-BE49-F238E27FC236}">
                <a16:creationId xmlns:a16="http://schemas.microsoft.com/office/drawing/2014/main" id="{8933669F-64B9-4C03-82D3-EE9BB5840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6" name="Turinio vietos rezervavimo ženklas 5">
            <a:extLst>
              <a:ext uri="{FF2B5EF4-FFF2-40B4-BE49-F238E27FC236}">
                <a16:creationId xmlns:a16="http://schemas.microsoft.com/office/drawing/2014/main" id="{C9462549-FAAC-4C82-983C-25FF98C431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7" name="Datos vietos rezervavimo ženklas 6">
            <a:extLst>
              <a:ext uri="{FF2B5EF4-FFF2-40B4-BE49-F238E27FC236}">
                <a16:creationId xmlns:a16="http://schemas.microsoft.com/office/drawing/2014/main" id="{137159DD-EF07-4954-BE93-CE1FC4F52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3/31/2020</a:t>
            </a:fld>
            <a:endParaRPr lang="en-US" dirty="0"/>
          </a:p>
        </p:txBody>
      </p:sp>
      <p:sp>
        <p:nvSpPr>
          <p:cNvPr id="8" name="Poraštės vietos rezervavimo ženklas 7">
            <a:extLst>
              <a:ext uri="{FF2B5EF4-FFF2-40B4-BE49-F238E27FC236}">
                <a16:creationId xmlns:a16="http://schemas.microsoft.com/office/drawing/2014/main" id="{D6C8A6A1-D20B-4F29-9970-F9450495B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kaidrės numerio vietos rezervavimo ženklas 8">
            <a:extLst>
              <a:ext uri="{FF2B5EF4-FFF2-40B4-BE49-F238E27FC236}">
                <a16:creationId xmlns:a16="http://schemas.microsoft.com/office/drawing/2014/main" id="{9392292D-C564-4FE8-B62B-13CAA2C11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042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AF4001B1-B2C0-47A6-BC05-198A10A95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Datos vietos rezervavimo ženklas 2">
            <a:extLst>
              <a:ext uri="{FF2B5EF4-FFF2-40B4-BE49-F238E27FC236}">
                <a16:creationId xmlns:a16="http://schemas.microsoft.com/office/drawing/2014/main" id="{D5E8E657-22FB-47AF-B2A4-39B0D3EFC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3/31/2020</a:t>
            </a:fld>
            <a:endParaRPr lang="en-US" dirty="0"/>
          </a:p>
        </p:txBody>
      </p:sp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D374D021-A67D-4FA7-AB69-1153A4811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0698FFF8-F936-4503-A837-C64FD40C2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152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>
            <a:extLst>
              <a:ext uri="{FF2B5EF4-FFF2-40B4-BE49-F238E27FC236}">
                <a16:creationId xmlns:a16="http://schemas.microsoft.com/office/drawing/2014/main" id="{6A4C4073-461A-4D9D-8172-0173E2D26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3/31/2020</a:t>
            </a:fld>
            <a:endParaRPr lang="en-US" dirty="0"/>
          </a:p>
        </p:txBody>
      </p:sp>
      <p:sp>
        <p:nvSpPr>
          <p:cNvPr id="3" name="Poraštės vietos rezervavimo ženklas 2">
            <a:extLst>
              <a:ext uri="{FF2B5EF4-FFF2-40B4-BE49-F238E27FC236}">
                <a16:creationId xmlns:a16="http://schemas.microsoft.com/office/drawing/2014/main" id="{0E01F7CB-9617-4BAA-A362-37564FDE9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75948C48-F200-436F-881F-0B6700FBB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648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96C839CC-FE3E-4106-9D8A-78003C3EB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407C0431-14F0-423D-AADC-43588DEEC4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C04EDEFA-3B06-4520-86A7-103F5CBB08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8A994976-397A-4120-8011-C02BE9AF4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3/31/2020</a:t>
            </a:fld>
            <a:endParaRPr lang="en-US" dirty="0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C3FC8421-1A40-4BD0-8A98-DECEB79C8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2A4920F0-968A-44C9-AEE7-0550F80B7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303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A14D112D-8EE7-45FB-8BB3-817CBF753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Paveikslėlio vietos rezervavimo ženklas 2">
            <a:extLst>
              <a:ext uri="{FF2B5EF4-FFF2-40B4-BE49-F238E27FC236}">
                <a16:creationId xmlns:a16="http://schemas.microsoft.com/office/drawing/2014/main" id="{C6352E22-8A53-454A-9C60-3A264D4586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9386DE79-8E3A-4DD3-9073-13BD085EDD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F3377A45-BEB4-4B21-A9C8-8D7256A0E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3/31/2020</a:t>
            </a:fld>
            <a:endParaRPr lang="en-US" dirty="0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E5EBEC6D-0C65-4AA5-B134-4C3E79E42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2ECC1BB1-5B0F-49B3-BC55-3D48931FF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914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>
            <a:extLst>
              <a:ext uri="{FF2B5EF4-FFF2-40B4-BE49-F238E27FC236}">
                <a16:creationId xmlns:a16="http://schemas.microsoft.com/office/drawing/2014/main" id="{46276A0C-E460-4717-A854-C8E4801D4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7F6350D2-CF03-4A3D-B7CB-E39C4FBFE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F606AC83-ACB5-43ED-8B47-78908F0C56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3/31/2020</a:t>
            </a:fld>
            <a:endParaRPr lang="en-US" dirty="0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00E9961D-5FC9-4BCE-AE82-90F6F3C5F9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F3DB4DE0-6735-4E28-AE58-02CBB35222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909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_fcAzPqBDM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PFlzQU0GgMY" TargetMode="External"/><Relationship Id="rId4" Type="http://schemas.openxmlformats.org/officeDocument/2006/relationships/hyperlink" Target="https://www.youtube.com/watch?v=gPTIwQKih6A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18A8DCA-1AD8-4776-B63B-4E73488405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343620"/>
          </a:xfrm>
        </p:spPr>
        <p:txBody>
          <a:bodyPr/>
          <a:lstStyle/>
          <a:p>
            <a:r>
              <a:rPr lang="lt-LT" b="1" dirty="0">
                <a:latin typeface="Comic Sans MS" panose="030F0702030302020204" pitchFamily="66" charset="0"/>
              </a:rPr>
              <a:t>PPPRP</a:t>
            </a:r>
            <a:r>
              <a:rPr lang="lt-LT" dirty="0">
                <a:latin typeface="Comic Sans MS" panose="030F0702030302020204" pitchFamily="66" charset="0"/>
              </a:rPr>
              <a:t>PP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9084322A-229A-4E94-861E-B6D799C2ED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lt-LT" dirty="0"/>
              <a:t>PPPPP</a:t>
            </a:r>
            <a:endParaRPr lang="en-US" dirty="0"/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FEB15385-0B4E-4D3D-BE40-BCD4E7DC0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tačiakampis 4">
            <a:extLst>
              <a:ext uri="{FF2B5EF4-FFF2-40B4-BE49-F238E27FC236}">
                <a16:creationId xmlns:a16="http://schemas.microsoft.com/office/drawing/2014/main" id="{AED4B9C9-EA38-4271-835E-DCC7922A1D5C}"/>
              </a:ext>
            </a:extLst>
          </p:cNvPr>
          <p:cNvSpPr/>
          <p:nvPr/>
        </p:nvSpPr>
        <p:spPr>
          <a:xfrm>
            <a:off x="225288" y="3105835"/>
            <a:ext cx="1085353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t-LT" sz="4800" b="1" dirty="0">
                <a:latin typeface="Comic Sans MS" panose="030F0702030302020204" pitchFamily="66" charset="0"/>
              </a:rPr>
              <a:t>PROJEKTAS</a:t>
            </a:r>
            <a:br>
              <a:rPr lang="lt-LT" sz="4800" b="1" dirty="0">
                <a:latin typeface="Comic Sans MS" panose="030F0702030302020204" pitchFamily="66" charset="0"/>
              </a:rPr>
            </a:br>
            <a:r>
              <a:rPr lang="lt-LT" sz="4800" b="1" dirty="0">
                <a:latin typeface="Comic Sans MS" panose="030F0702030302020204" pitchFamily="66" charset="0"/>
              </a:rPr>
              <a:t>„</a:t>
            </a:r>
            <a:r>
              <a:rPr lang="lt-LT" sz="4400" b="1" dirty="0">
                <a:latin typeface="Comic Sans MS" panose="030F0702030302020204" pitchFamily="66" charset="0"/>
              </a:rPr>
              <a:t>KELIAUKIME PO RAIDŽIŲ ŠALĮ“.</a:t>
            </a:r>
          </a:p>
          <a:p>
            <a:pPr algn="ctr"/>
            <a:endParaRPr lang="lt-LT" sz="4400" b="1" dirty="0">
              <a:latin typeface="Comic Sans MS" panose="030F0702030302020204" pitchFamily="66" charset="0"/>
            </a:endParaRPr>
          </a:p>
          <a:p>
            <a:pPr algn="ctr"/>
            <a:r>
              <a:rPr lang="lt-LT" sz="2000" b="1" dirty="0">
                <a:latin typeface="Comic Sans MS" panose="030F0702030302020204" pitchFamily="66" charset="0"/>
              </a:rPr>
              <a:t>Kauno lopšelis-darželis „Liepaitė“</a:t>
            </a:r>
          </a:p>
          <a:p>
            <a:pPr algn="ctr"/>
            <a:r>
              <a:rPr lang="lt-LT" sz="2000" b="1" dirty="0">
                <a:latin typeface="Comic Sans MS" panose="030F0702030302020204" pitchFamily="66" charset="0"/>
              </a:rPr>
              <a:t>Parengė: Rasa </a:t>
            </a:r>
            <a:r>
              <a:rPr lang="lt-LT" sz="2000" b="1" dirty="0" err="1">
                <a:latin typeface="Comic Sans MS" panose="030F0702030302020204" pitchFamily="66" charset="0"/>
              </a:rPr>
              <a:t>Barvainienė</a:t>
            </a:r>
            <a:r>
              <a:rPr lang="lt-LT" sz="2000" b="1" dirty="0">
                <a:latin typeface="Comic Sans MS" panose="030F0702030302020204" pitchFamily="66" charset="0"/>
              </a:rPr>
              <a:t>, Aistė </a:t>
            </a:r>
            <a:r>
              <a:rPr lang="lt-LT" sz="2000" b="1" dirty="0" err="1">
                <a:latin typeface="Comic Sans MS" panose="030F0702030302020204" pitchFamily="66" charset="0"/>
              </a:rPr>
              <a:t>Guobė</a:t>
            </a:r>
            <a:r>
              <a:rPr lang="lt-LT" sz="2000" b="1" dirty="0">
                <a:latin typeface="Comic Sans MS" panose="030F0702030302020204" pitchFamily="66" charset="0"/>
              </a:rPr>
              <a:t>, Renata </a:t>
            </a:r>
            <a:r>
              <a:rPr lang="lt-LT" sz="2000" b="1" dirty="0" err="1">
                <a:latin typeface="Comic Sans MS" panose="030F0702030302020204" pitchFamily="66" charset="0"/>
              </a:rPr>
              <a:t>Grėbliūnė</a:t>
            </a:r>
            <a:r>
              <a:rPr lang="lt-LT" sz="2000" b="1" dirty="0">
                <a:latin typeface="Comic Sans MS" panose="030F0702030302020204" pitchFamily="66" charset="0"/>
              </a:rPr>
              <a:t>, Violeta </a:t>
            </a:r>
            <a:r>
              <a:rPr lang="lt-LT" sz="2000" b="1" dirty="0" err="1">
                <a:latin typeface="Comic Sans MS" panose="030F0702030302020204" pitchFamily="66" charset="0"/>
              </a:rPr>
              <a:t>Viknienė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8899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urinio vietos rezervavimo ženklas 3">
            <a:extLst>
              <a:ext uri="{FF2B5EF4-FFF2-40B4-BE49-F238E27FC236}">
                <a16:creationId xmlns:a16="http://schemas.microsoft.com/office/drawing/2014/main" id="{2CCBD092-B2C0-471A-94A2-515E982AE3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202"/>
          <a:stretch/>
        </p:blipFill>
        <p:spPr>
          <a:xfrm>
            <a:off x="228602" y="200025"/>
            <a:ext cx="5343524" cy="6457949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D85ED3CF-B2DA-4708-A9FC-5B52E4E1CC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542"/>
          <a:stretch/>
        </p:blipFill>
        <p:spPr>
          <a:xfrm>
            <a:off x="6181724" y="593725"/>
            <a:ext cx="5343524" cy="587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62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urinio vietos rezervavimo ženklas 3">
            <a:extLst>
              <a:ext uri="{FF2B5EF4-FFF2-40B4-BE49-F238E27FC236}">
                <a16:creationId xmlns:a16="http://schemas.microsoft.com/office/drawing/2014/main" id="{853964B6-1566-41C2-B2D4-97B9B07854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0797" b="17840"/>
          <a:stretch/>
        </p:blipFill>
        <p:spPr>
          <a:xfrm>
            <a:off x="155771" y="354375"/>
            <a:ext cx="5259477" cy="6264000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3E756B1A-5FF1-46C7-A8AD-44B5448E7B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30" r="7596" b="10629"/>
          <a:stretch/>
        </p:blipFill>
        <p:spPr>
          <a:xfrm>
            <a:off x="6302951" y="354375"/>
            <a:ext cx="5170935" cy="6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72106"/>
      </p:ext>
    </p:extLst>
  </p:cSld>
  <p:clrMapOvr>
    <a:masterClrMapping/>
  </p:clrMapOvr>
  <p:transition spd="slow">
    <p:wheel spokes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urinio vietos rezervavimo ženklas 3">
            <a:extLst>
              <a:ext uri="{FF2B5EF4-FFF2-40B4-BE49-F238E27FC236}">
                <a16:creationId xmlns:a16="http://schemas.microsoft.com/office/drawing/2014/main" id="{CB0C3818-C069-432F-A455-C24904A8D4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325" y="386999"/>
            <a:ext cx="4562999" cy="6084000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67B94B74-88F6-451B-A7CA-C838D87C37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708"/>
          <a:stretch/>
        </p:blipFill>
        <p:spPr>
          <a:xfrm>
            <a:off x="6096000" y="264318"/>
            <a:ext cx="5299364" cy="632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608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1F9B519-15F3-4496-AC4B-BDBCA60A8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urinio vietos rezervavimo ženklas 3">
            <a:extLst>
              <a:ext uri="{FF2B5EF4-FFF2-40B4-BE49-F238E27FC236}">
                <a16:creationId xmlns:a16="http://schemas.microsoft.com/office/drawing/2014/main" id="{8A5C1BB1-DF2D-4173-87C6-C20F0F3590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tačiakampis 2">
            <a:extLst>
              <a:ext uri="{FF2B5EF4-FFF2-40B4-BE49-F238E27FC236}">
                <a16:creationId xmlns:a16="http://schemas.microsoft.com/office/drawing/2014/main" id="{BDC82843-9192-4212-BEB4-A3F873E06296}"/>
              </a:ext>
            </a:extLst>
          </p:cNvPr>
          <p:cNvSpPr/>
          <p:nvPr/>
        </p:nvSpPr>
        <p:spPr>
          <a:xfrm>
            <a:off x="838199" y="2989553"/>
            <a:ext cx="9776792" cy="1959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1000"/>
              </a:spcAft>
            </a:pPr>
            <a:r>
              <a:rPr lang="lt-LT" sz="5400" b="1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„Kokia čia slepiasi raidė?“</a:t>
            </a:r>
          </a:p>
          <a:p>
            <a:pPr lvl="0" algn="just">
              <a:lnSpc>
                <a:spcPct val="150000"/>
              </a:lnSpc>
              <a:spcAft>
                <a:spcPts val="1000"/>
              </a:spcAft>
            </a:pPr>
            <a:r>
              <a:rPr lang="lt-LT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t-LT" sz="2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Perskaitykite ar išklausykite eilėraštį ir atspėkite kokia tai raidė</a:t>
            </a:r>
            <a:r>
              <a:rPr lang="lt-L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652EDC5A-B299-4A76-B030-73DB7DFBA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935" y="393356"/>
            <a:ext cx="2031684" cy="17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73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8F5FE54-7895-46A3-A652-F11331194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urinio vietos rezervavimo ženklas 3">
            <a:extLst>
              <a:ext uri="{FF2B5EF4-FFF2-40B4-BE49-F238E27FC236}">
                <a16:creationId xmlns:a16="http://schemas.microsoft.com/office/drawing/2014/main" id="{1D81D369-4E1B-45D4-AD8C-1628F13F51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Slinktis: horizontali 4">
            <a:extLst>
              <a:ext uri="{FF2B5EF4-FFF2-40B4-BE49-F238E27FC236}">
                <a16:creationId xmlns:a16="http://schemas.microsoft.com/office/drawing/2014/main" id="{793B0DD7-488C-43FF-9854-5DBAC3CB177A}"/>
              </a:ext>
            </a:extLst>
          </p:cNvPr>
          <p:cNvSpPr/>
          <p:nvPr/>
        </p:nvSpPr>
        <p:spPr>
          <a:xfrm>
            <a:off x="477079" y="2319648"/>
            <a:ext cx="6268278" cy="3909392"/>
          </a:xfrm>
          <a:prstGeom prst="horizontalScroll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JEIGU IŠ DVIEJŲ LAZDELIŲ</a:t>
            </a:r>
          </a:p>
          <a:p>
            <a:pPr algn="ctr"/>
            <a:r>
              <a:rPr lang="en-US" sz="2800" dirty="0">
                <a:latin typeface="Comic Sans MS" panose="030F0702030302020204" pitchFamily="66" charset="0"/>
              </a:rPr>
              <a:t>PADARYSIU AŠ STOGELĮ,</a:t>
            </a:r>
          </a:p>
          <a:p>
            <a:pPr algn="ctr"/>
            <a:r>
              <a:rPr lang="en-US" sz="2800" dirty="0">
                <a:latin typeface="Comic Sans MS" panose="030F0702030302020204" pitchFamily="66" charset="0"/>
              </a:rPr>
              <a:t>O TREČIĄ SKERSAI PADĖSIU,</a:t>
            </a:r>
          </a:p>
          <a:p>
            <a:pPr algn="ctr"/>
            <a:r>
              <a:rPr lang="en-US" sz="2800" dirty="0">
                <a:latin typeface="Comic Sans MS" panose="030F0702030302020204" pitchFamily="66" charset="0"/>
              </a:rPr>
              <a:t>KOKIĄ RAIDĘ AŠ TURĖSIU?</a:t>
            </a:r>
          </a:p>
        </p:txBody>
      </p:sp>
      <p:pic>
        <p:nvPicPr>
          <p:cNvPr id="3" name="Paveikslėlis 2">
            <a:extLst>
              <a:ext uri="{FF2B5EF4-FFF2-40B4-BE49-F238E27FC236}">
                <a16:creationId xmlns:a16="http://schemas.microsoft.com/office/drawing/2014/main" id="{8CCEA6C5-686C-4D31-91BE-6CAAEE6E3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0404" y="2760115"/>
            <a:ext cx="4078577" cy="34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518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8F5FE54-7895-46A3-A652-F11331194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urinio vietos rezervavimo ženklas 3">
            <a:extLst>
              <a:ext uri="{FF2B5EF4-FFF2-40B4-BE49-F238E27FC236}">
                <a16:creationId xmlns:a16="http://schemas.microsoft.com/office/drawing/2014/main" id="{1D81D369-4E1B-45D4-AD8C-1628F13F51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Slinktis: horizontali 2">
            <a:extLst>
              <a:ext uri="{FF2B5EF4-FFF2-40B4-BE49-F238E27FC236}">
                <a16:creationId xmlns:a16="http://schemas.microsoft.com/office/drawing/2014/main" id="{4763832E-212B-4AE1-B181-C5631513039D}"/>
              </a:ext>
            </a:extLst>
          </p:cNvPr>
          <p:cNvSpPr/>
          <p:nvPr/>
        </p:nvSpPr>
        <p:spPr>
          <a:xfrm>
            <a:off x="4784035" y="2795519"/>
            <a:ext cx="6268278" cy="3697356"/>
          </a:xfrm>
          <a:prstGeom prst="horizontalScroll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lt-LT" sz="2800" dirty="0">
                <a:latin typeface="Comic Sans MS" panose="030F0702030302020204" pitchFamily="66" charset="0"/>
              </a:rPr>
              <a:t>PIEŠIU LAZDELĘ TIESIĄ,</a:t>
            </a:r>
            <a:endParaRPr lang="en-US" sz="2800" dirty="0">
              <a:latin typeface="Comic Sans MS" panose="030F0702030302020204" pitchFamily="66" charset="0"/>
            </a:endParaRPr>
          </a:p>
          <a:p>
            <a:r>
              <a:rPr lang="lt-LT" sz="2800" dirty="0">
                <a:latin typeface="Comic Sans MS" panose="030F0702030302020204" pitchFamily="66" charset="0"/>
              </a:rPr>
              <a:t>PRIE JOS – DU PILVELIUS.</a:t>
            </a:r>
            <a:endParaRPr lang="en-US" sz="2800" dirty="0">
              <a:latin typeface="Comic Sans MS" panose="030F0702030302020204" pitchFamily="66" charset="0"/>
            </a:endParaRPr>
          </a:p>
          <a:p>
            <a:r>
              <a:rPr lang="lt-LT" sz="2800" dirty="0">
                <a:latin typeface="Comic Sans MS" panose="030F0702030302020204" pitchFamily="66" charset="0"/>
              </a:rPr>
              <a:t>JŪS PASAKYT TURĖSIT,</a:t>
            </a:r>
            <a:endParaRPr lang="en-US" sz="2800" dirty="0">
              <a:latin typeface="Comic Sans MS" panose="030F0702030302020204" pitchFamily="66" charset="0"/>
            </a:endParaRPr>
          </a:p>
          <a:p>
            <a:r>
              <a:rPr lang="lt-LT" sz="2800" dirty="0">
                <a:latin typeface="Comic Sans MS" panose="030F0702030302020204" pitchFamily="66" charset="0"/>
              </a:rPr>
              <a:t>KOKIA RAIDELĖ BUS?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F55958BF-1ED5-4F5F-9405-E12B6FC42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729" y="2357146"/>
            <a:ext cx="4078577" cy="34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503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8F5FE54-7895-46A3-A652-F11331194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urinio vietos rezervavimo ženklas 3">
            <a:extLst>
              <a:ext uri="{FF2B5EF4-FFF2-40B4-BE49-F238E27FC236}">
                <a16:creationId xmlns:a16="http://schemas.microsoft.com/office/drawing/2014/main" id="{1D81D369-4E1B-45D4-AD8C-1628F13F51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600078"/>
            <a:ext cx="12191999" cy="7415213"/>
          </a:xfrm>
          <a:prstGeom prst="rect">
            <a:avLst/>
          </a:prstGeom>
        </p:spPr>
      </p:pic>
      <p:sp>
        <p:nvSpPr>
          <p:cNvPr id="5" name="Slinktis: horizontali 4">
            <a:extLst>
              <a:ext uri="{FF2B5EF4-FFF2-40B4-BE49-F238E27FC236}">
                <a16:creationId xmlns:a16="http://schemas.microsoft.com/office/drawing/2014/main" id="{B541B274-7606-4C19-B120-5FF677C5094B}"/>
              </a:ext>
            </a:extLst>
          </p:cNvPr>
          <p:cNvSpPr/>
          <p:nvPr/>
        </p:nvSpPr>
        <p:spPr>
          <a:xfrm>
            <a:off x="1044341" y="3521075"/>
            <a:ext cx="5715000" cy="2971800"/>
          </a:xfrm>
          <a:prstGeom prst="horizontalScroll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lt-LT" sz="2800" dirty="0">
              <a:latin typeface="Comic Sans MS" panose="030F0702030302020204" pitchFamily="66" charset="0"/>
            </a:endParaRPr>
          </a:p>
          <a:p>
            <a:r>
              <a:rPr lang="lt-LT" sz="2800" dirty="0">
                <a:latin typeface="Comic Sans MS" panose="030F0702030302020204" pitchFamily="66" charset="0"/>
              </a:rPr>
              <a:t>JEIGU TU PIEŠI PADANGĘ,</a:t>
            </a:r>
            <a:endParaRPr lang="en-US" sz="2800" dirty="0">
              <a:latin typeface="Comic Sans MS" panose="030F0702030302020204" pitchFamily="66" charset="0"/>
            </a:endParaRPr>
          </a:p>
          <a:p>
            <a:r>
              <a:rPr lang="lt-LT" sz="2800" dirty="0">
                <a:latin typeface="Comic Sans MS" panose="030F0702030302020204" pitchFamily="66" charset="0"/>
              </a:rPr>
              <a:t>JEI NAKTELĘ TU PIEŠI,</a:t>
            </a:r>
            <a:endParaRPr lang="en-US" sz="2800" dirty="0">
              <a:latin typeface="Comic Sans MS" panose="030F0702030302020204" pitchFamily="66" charset="0"/>
            </a:endParaRPr>
          </a:p>
          <a:p>
            <a:r>
              <a:rPr lang="lt-LT" sz="2800" dirty="0">
                <a:latin typeface="Comic Sans MS" panose="030F0702030302020204" pitchFamily="66" charset="0"/>
              </a:rPr>
              <a:t>PAŽIŪRĖK, AR Į MĖNULI</a:t>
            </a:r>
            <a:endParaRPr lang="en-US" sz="2800" dirty="0">
              <a:latin typeface="Comic Sans MS" panose="030F0702030302020204" pitchFamily="66" charset="0"/>
            </a:endParaRPr>
          </a:p>
          <a:p>
            <a:r>
              <a:rPr lang="lt-LT" sz="2800" dirty="0">
                <a:latin typeface="Comic Sans MS" panose="030F0702030302020204" pitchFamily="66" charset="0"/>
              </a:rPr>
              <a:t> RAIDĖ – C, NEPANAŠI? </a:t>
            </a:r>
            <a:endParaRPr lang="en-US" sz="2800" dirty="0">
              <a:latin typeface="Comic Sans MS" panose="030F0702030302020204" pitchFamily="66" charset="0"/>
            </a:endParaRPr>
          </a:p>
          <a:p>
            <a:r>
              <a:rPr lang="lt-LT" sz="2800" dirty="0">
                <a:latin typeface="Comic Sans MS" panose="030F0702030302020204" pitchFamily="66" charset="0"/>
              </a:rPr>
              <a:t> 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pic>
        <p:nvPicPr>
          <p:cNvPr id="3" name="Paveikslėlis 2">
            <a:extLst>
              <a:ext uri="{FF2B5EF4-FFF2-40B4-BE49-F238E27FC236}">
                <a16:creationId xmlns:a16="http://schemas.microsoft.com/office/drawing/2014/main" id="{A5462D31-A63E-4A0D-938E-D7EA6F536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9082" y="2039094"/>
            <a:ext cx="4078577" cy="34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216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8F5FE54-7895-46A3-A652-F11331194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urinio vietos rezervavimo ženklas 3">
            <a:extLst>
              <a:ext uri="{FF2B5EF4-FFF2-40B4-BE49-F238E27FC236}">
                <a16:creationId xmlns:a16="http://schemas.microsoft.com/office/drawing/2014/main" id="{1D81D369-4E1B-45D4-AD8C-1628F13F51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Slinktis: horizontali 2">
            <a:extLst>
              <a:ext uri="{FF2B5EF4-FFF2-40B4-BE49-F238E27FC236}">
                <a16:creationId xmlns:a16="http://schemas.microsoft.com/office/drawing/2014/main" id="{CD17A576-1FB0-40D6-AD89-B2F24543A8C4}"/>
              </a:ext>
            </a:extLst>
          </p:cNvPr>
          <p:cNvSpPr/>
          <p:nvPr/>
        </p:nvSpPr>
        <p:spPr>
          <a:xfrm>
            <a:off x="4555435" y="3429000"/>
            <a:ext cx="6798365" cy="3063875"/>
          </a:xfrm>
          <a:prstGeom prst="horizontalScroll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lt-LT" sz="2800" dirty="0">
                <a:latin typeface="Comic Sans MS" panose="030F0702030302020204" pitchFamily="66" charset="0"/>
              </a:rPr>
              <a:t>DAILIĄ IŠRIESTĄ KEPURĘ</a:t>
            </a:r>
            <a:endParaRPr lang="en-US" sz="2800" dirty="0">
              <a:latin typeface="Comic Sans MS" panose="030F0702030302020204" pitchFamily="66" charset="0"/>
            </a:endParaRPr>
          </a:p>
          <a:p>
            <a:r>
              <a:rPr lang="lt-LT" sz="2800" dirty="0">
                <a:latin typeface="Comic Sans MS" panose="030F0702030302020204" pitchFamily="66" charset="0"/>
              </a:rPr>
              <a:t>RAIDĖ-Č, ŽINOKIT, TURI.</a:t>
            </a:r>
            <a:endParaRPr lang="en-US" sz="2800" dirty="0">
              <a:latin typeface="Comic Sans MS" panose="030F0702030302020204" pitchFamily="66" charset="0"/>
            </a:endParaRPr>
          </a:p>
          <a:p>
            <a:r>
              <a:rPr lang="lt-LT" sz="2800" dirty="0">
                <a:latin typeface="Comic Sans MS" panose="030F0702030302020204" pitchFamily="66" charset="0"/>
              </a:rPr>
              <a:t>JI GAIVUS ČIOBRELIŲ KVAPAS</a:t>
            </a:r>
            <a:endParaRPr lang="en-US" sz="2800" dirty="0">
              <a:latin typeface="Comic Sans MS" panose="030F0702030302020204" pitchFamily="66" charset="0"/>
            </a:endParaRPr>
          </a:p>
          <a:p>
            <a:r>
              <a:rPr lang="lt-LT" sz="2800" dirty="0">
                <a:latin typeface="Comic Sans MS" panose="030F0702030302020204" pitchFamily="66" charset="0"/>
              </a:rPr>
              <a:t>IR STIPRUS, AŠTRUS ČESNAKAS.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F098EADA-2458-433B-81D3-428527EA0D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9" y="1827059"/>
            <a:ext cx="4078577" cy="34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701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8F5FE54-7895-46A3-A652-F11331194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urinio vietos rezervavimo ženklas 3">
            <a:extLst>
              <a:ext uri="{FF2B5EF4-FFF2-40B4-BE49-F238E27FC236}">
                <a16:creationId xmlns:a16="http://schemas.microsoft.com/office/drawing/2014/main" id="{1D81D369-4E1B-45D4-AD8C-1628F13F51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Slinktis: horizontali 2">
            <a:extLst>
              <a:ext uri="{FF2B5EF4-FFF2-40B4-BE49-F238E27FC236}">
                <a16:creationId xmlns:a16="http://schemas.microsoft.com/office/drawing/2014/main" id="{0807E7C5-590A-4DC6-863F-29DBC583F3AF}"/>
              </a:ext>
            </a:extLst>
          </p:cNvPr>
          <p:cNvSpPr/>
          <p:nvPr/>
        </p:nvSpPr>
        <p:spPr>
          <a:xfrm>
            <a:off x="440635" y="3008243"/>
            <a:ext cx="6264966" cy="3484632"/>
          </a:xfrm>
          <a:prstGeom prst="horizontalScroll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lt-LT" sz="2800" dirty="0">
                <a:latin typeface="Comic Sans MS" panose="030F0702030302020204" pitchFamily="66" charset="0"/>
              </a:rPr>
              <a:t>D-RAIDĖ  DAINA, DOVILĖ</a:t>
            </a:r>
            <a:endParaRPr lang="en-US" sz="2800" dirty="0">
              <a:latin typeface="Comic Sans MS" panose="030F0702030302020204" pitchFamily="66" charset="0"/>
            </a:endParaRPr>
          </a:p>
          <a:p>
            <a:r>
              <a:rPr lang="lt-LT" sz="2800" dirty="0">
                <a:latin typeface="Comic Sans MS" panose="030F0702030302020204" pitchFamily="66" charset="0"/>
              </a:rPr>
              <a:t>ŠI RAIDELĖ BALSES MYLI,</a:t>
            </a:r>
            <a:endParaRPr lang="en-US" sz="2800" dirty="0">
              <a:latin typeface="Comic Sans MS" panose="030F0702030302020204" pitchFamily="66" charset="0"/>
            </a:endParaRPr>
          </a:p>
          <a:p>
            <a:r>
              <a:rPr lang="lt-LT" sz="2800" dirty="0">
                <a:latin typeface="Comic Sans MS" panose="030F0702030302020204" pitchFamily="66" charset="0"/>
              </a:rPr>
              <a:t>D-PRASIDEDA DIENA</a:t>
            </a:r>
            <a:endParaRPr lang="en-US" sz="2800" dirty="0">
              <a:latin typeface="Comic Sans MS" panose="030F0702030302020204" pitchFamily="66" charset="0"/>
            </a:endParaRPr>
          </a:p>
          <a:p>
            <a:r>
              <a:rPr lang="lt-LT" sz="2800">
                <a:latin typeface="Comic Sans MS" panose="030F0702030302020204" pitchFamily="66" charset="0"/>
              </a:rPr>
              <a:t>NAKTĮ SUTVISKA </a:t>
            </a:r>
            <a:r>
              <a:rPr lang="lt-LT" sz="2800" dirty="0">
                <a:latin typeface="Comic Sans MS" panose="030F0702030302020204" pitchFamily="66" charset="0"/>
              </a:rPr>
              <a:t>DELČIA.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5ED06370-6613-44C0-B7F9-5CA67DB23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6236" y="2539881"/>
            <a:ext cx="4078577" cy="34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948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8F5FE54-7895-46A3-A652-F11331194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urinio vietos rezervavimo ženklas 3">
            <a:extLst>
              <a:ext uri="{FF2B5EF4-FFF2-40B4-BE49-F238E27FC236}">
                <a16:creationId xmlns:a16="http://schemas.microsoft.com/office/drawing/2014/main" id="{1D81D369-4E1B-45D4-AD8C-1628F13F51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Stačiakampis 2">
            <a:extLst>
              <a:ext uri="{FF2B5EF4-FFF2-40B4-BE49-F238E27FC236}">
                <a16:creationId xmlns:a16="http://schemas.microsoft.com/office/drawing/2014/main" id="{95BC3953-006A-4267-BC13-AAEA49E20867}"/>
              </a:ext>
            </a:extLst>
          </p:cNvPr>
          <p:cNvSpPr/>
          <p:nvPr/>
        </p:nvSpPr>
        <p:spPr>
          <a:xfrm>
            <a:off x="463826" y="2989553"/>
            <a:ext cx="8680174" cy="1959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1000"/>
              </a:spcAft>
            </a:pPr>
            <a:r>
              <a:rPr lang="lt-LT" sz="5400" b="1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„Pasakyk vienu žodžiu“</a:t>
            </a:r>
          </a:p>
          <a:p>
            <a:pPr lvl="0" algn="just">
              <a:lnSpc>
                <a:spcPct val="150000"/>
              </a:lnSpc>
              <a:spcAft>
                <a:spcPts val="1000"/>
              </a:spcAft>
            </a:pPr>
            <a:r>
              <a:rPr lang="lt-LT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t-LT" sz="2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Pasakykite vienu žodžių, kas tai per daiktai, kuriuos matote. </a:t>
            </a:r>
            <a:endParaRPr lang="en-US" sz="24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87163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500A04DB-239C-419E-BD18-F19019E29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Turinio vietos rezervavimo ženklas 3">
            <a:extLst>
              <a:ext uri="{FF2B5EF4-FFF2-40B4-BE49-F238E27FC236}">
                <a16:creationId xmlns:a16="http://schemas.microsoft.com/office/drawing/2014/main" id="{318F038F-ECD8-4FFA-9B7E-A7CB2121D6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8" name="Stačiakampis 7">
            <a:extLst>
              <a:ext uri="{FF2B5EF4-FFF2-40B4-BE49-F238E27FC236}">
                <a16:creationId xmlns:a16="http://schemas.microsoft.com/office/drawing/2014/main" id="{4DD5FDFF-FF00-4A43-88EF-33BF6CB282EE}"/>
              </a:ext>
            </a:extLst>
          </p:cNvPr>
          <p:cNvSpPr/>
          <p:nvPr/>
        </p:nvSpPr>
        <p:spPr>
          <a:xfrm>
            <a:off x="278297" y="929245"/>
            <a:ext cx="10164416" cy="5774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lt-LT" b="1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Projekto tikslas: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lt-LT" b="1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t-LT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Kurti kokybišką kalbinę aplinką, formuoti gerus kalbinius įgūdžius.</a:t>
            </a:r>
            <a:endParaRPr lang="en-US" sz="16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lt-LT" b="1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Projekto tikslui įgyvendinti iškelti šie uždaviniai:</a:t>
            </a:r>
            <a:endParaRPr lang="en-US" sz="16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Skatinti</a:t>
            </a:r>
            <a:r>
              <a:rPr lang="en-US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vaikus</a:t>
            </a:r>
            <a:r>
              <a:rPr lang="en-US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domėtis</a:t>
            </a:r>
            <a:r>
              <a:rPr lang="en-US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raidėmis</a:t>
            </a:r>
            <a:r>
              <a:rPr lang="en-US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atpažinti</a:t>
            </a:r>
            <a:r>
              <a:rPr lang="en-US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žodžius</a:t>
            </a:r>
            <a:r>
              <a:rPr lang="en-US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kurti</a:t>
            </a:r>
            <a:r>
              <a:rPr lang="en-US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naujus</a:t>
            </a:r>
            <a:r>
              <a:rPr lang="en-US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žodžius</a:t>
            </a:r>
            <a:r>
              <a:rPr lang="en-US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eksperimentuoti</a:t>
            </a:r>
            <a:r>
              <a:rPr lang="en-US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žaisti</a:t>
            </a:r>
            <a:r>
              <a:rPr lang="en-US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kalba</a:t>
            </a:r>
            <a:r>
              <a:rPr lang="en-US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Ugdyti</a:t>
            </a:r>
            <a:r>
              <a:rPr lang="en-US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vaikų</a:t>
            </a:r>
            <a:r>
              <a:rPr lang="en-US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kūrybiškumą</a:t>
            </a:r>
            <a:r>
              <a:rPr lang="en-US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išradingumą</a:t>
            </a:r>
            <a:r>
              <a:rPr lang="en-US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taikyti</a:t>
            </a:r>
            <a:r>
              <a:rPr lang="en-US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savitas</a:t>
            </a:r>
            <a:r>
              <a:rPr lang="en-US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kūrybinių</a:t>
            </a:r>
            <a:r>
              <a:rPr lang="en-US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darbų</a:t>
            </a:r>
            <a:r>
              <a:rPr lang="en-US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atlikimo</a:t>
            </a:r>
            <a:r>
              <a:rPr lang="en-US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technikas</a:t>
            </a:r>
            <a:r>
              <a:rPr lang="en-US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Bendrosios</a:t>
            </a:r>
            <a:r>
              <a:rPr lang="en-US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ir</a:t>
            </a:r>
            <a:r>
              <a:rPr lang="en-US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smulkiosios</a:t>
            </a:r>
            <a:r>
              <a:rPr lang="en-US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motorikos</a:t>
            </a:r>
            <a:r>
              <a:rPr lang="en-US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lavinimu</a:t>
            </a:r>
            <a:r>
              <a:rPr lang="en-US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stimuliuoti</a:t>
            </a:r>
            <a:r>
              <a:rPr lang="en-US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kalbos</a:t>
            </a:r>
            <a:r>
              <a:rPr lang="en-US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centrų</a:t>
            </a:r>
            <a:r>
              <a:rPr lang="en-US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veiklą</a:t>
            </a:r>
            <a:r>
              <a:rPr lang="en-US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Turtinti</a:t>
            </a:r>
            <a:r>
              <a:rPr lang="en-US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vaikų</a:t>
            </a:r>
            <a:r>
              <a:rPr lang="en-US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žodyną</a:t>
            </a:r>
            <a:r>
              <a:rPr lang="en-US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bei</a:t>
            </a:r>
            <a:r>
              <a:rPr lang="en-US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skatinti</a:t>
            </a:r>
            <a:r>
              <a:rPr lang="en-US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kalbos</a:t>
            </a:r>
            <a:r>
              <a:rPr lang="en-US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raiškos</a:t>
            </a:r>
            <a:r>
              <a:rPr lang="en-US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plėtotę</a:t>
            </a:r>
            <a:r>
              <a:rPr lang="en-US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Skatinti</a:t>
            </a:r>
            <a:r>
              <a:rPr lang="en-US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bendruomenės</a:t>
            </a:r>
            <a:r>
              <a:rPr lang="en-US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bendradarbiavimą</a:t>
            </a:r>
            <a:r>
              <a:rPr lang="en-US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ir</a:t>
            </a:r>
            <a:r>
              <a:rPr lang="en-US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bendravimą</a:t>
            </a:r>
            <a:r>
              <a:rPr lang="en-US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lt-LT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lt-LT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Aft>
                <a:spcPts val="0"/>
              </a:spcAft>
            </a:pPr>
            <a:endParaRPr lang="lt-LT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lt-LT" sz="1600" b="1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Projekto „Keliaukime po raidžių šalį“ </a:t>
            </a:r>
            <a:r>
              <a:rPr lang="en-US" sz="1600" b="1" dirty="0">
                <a:latin typeface="Comic Sans MS" panose="030F0702030302020204" pitchFamily="66" charset="0"/>
              </a:rPr>
              <a:t>1savaitė</a:t>
            </a:r>
            <a:r>
              <a:rPr lang="lt-LT" sz="1600" b="1" dirty="0">
                <a:latin typeface="Comic Sans MS" panose="030F0702030302020204" pitchFamily="66" charset="0"/>
              </a:rPr>
              <a:t>s</a:t>
            </a:r>
            <a:r>
              <a:rPr lang="en-US" sz="1600" b="1" dirty="0">
                <a:latin typeface="Comic Sans MS" panose="030F0702030302020204" pitchFamily="66" charset="0"/>
              </a:rPr>
              <a:t> (04.</a:t>
            </a:r>
            <a:r>
              <a:rPr lang="lt-LT" sz="1600" b="1" dirty="0">
                <a:latin typeface="Comic Sans MS" panose="030F0702030302020204" pitchFamily="66" charset="0"/>
              </a:rPr>
              <a:t>01</a:t>
            </a:r>
            <a:r>
              <a:rPr lang="en-US" sz="1600" b="1" dirty="0">
                <a:latin typeface="Comic Sans MS" panose="030F0702030302020204" pitchFamily="66" charset="0"/>
              </a:rPr>
              <a:t>-04.</a:t>
            </a:r>
            <a:r>
              <a:rPr lang="lt-LT" sz="1600" b="1" dirty="0">
                <a:latin typeface="Comic Sans MS" panose="030F0702030302020204" pitchFamily="66" charset="0"/>
              </a:rPr>
              <a:t>10</a:t>
            </a:r>
            <a:r>
              <a:rPr lang="en-US" sz="1600" b="1" dirty="0">
                <a:latin typeface="Comic Sans MS" panose="030F0702030302020204" pitchFamily="66" charset="0"/>
              </a:rPr>
              <a:t>)</a:t>
            </a:r>
            <a:r>
              <a:rPr lang="lt-LT" sz="1600" b="1" dirty="0">
                <a:latin typeface="Comic Sans MS" panose="030F0702030302020204" pitchFamily="66" charset="0"/>
              </a:rPr>
              <a:t> užduotys:</a:t>
            </a:r>
            <a:endParaRPr lang="en-US" sz="1600" b="1" dirty="0">
              <a:latin typeface="Comic Sans MS" panose="030F0702030302020204" pitchFamily="66" charset="0"/>
            </a:endParaRPr>
          </a:p>
          <a:p>
            <a:pPr lvl="0" algn="just">
              <a:lnSpc>
                <a:spcPct val="150000"/>
              </a:lnSpc>
              <a:spcAft>
                <a:spcPts val="0"/>
              </a:spcAft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50000"/>
              </a:lnSpc>
              <a:spcAft>
                <a:spcPts val="10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308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1161EA47-9180-45CC-8751-15B3B346B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urinio vietos rezervavimo ženklas 3">
            <a:extLst>
              <a:ext uri="{FF2B5EF4-FFF2-40B4-BE49-F238E27FC236}">
                <a16:creationId xmlns:a16="http://schemas.microsoft.com/office/drawing/2014/main" id="{BAA6D666-3BBB-4DD2-B9D7-4FD9BCAB13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aveikslėlis 2">
            <a:extLst>
              <a:ext uri="{FF2B5EF4-FFF2-40B4-BE49-F238E27FC236}">
                <a16:creationId xmlns:a16="http://schemas.microsoft.com/office/drawing/2014/main" id="{35BCB955-8E79-4F8F-A5D2-8AA60AEFF0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9259" y="690908"/>
            <a:ext cx="6240000" cy="6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25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1161EA47-9180-45CC-8751-15B3B346B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urinio vietos rezervavimo ženklas 3">
            <a:extLst>
              <a:ext uri="{FF2B5EF4-FFF2-40B4-BE49-F238E27FC236}">
                <a16:creationId xmlns:a16="http://schemas.microsoft.com/office/drawing/2014/main" id="{BAA6D666-3BBB-4DD2-B9D7-4FD9BCAB13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AFBFF"/>
              </a:clrFrom>
              <a:clrTo>
                <a:srgbClr val="FAFB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aveikslėlis 9">
            <a:extLst>
              <a:ext uri="{FF2B5EF4-FFF2-40B4-BE49-F238E27FC236}">
                <a16:creationId xmlns:a16="http://schemas.microsoft.com/office/drawing/2014/main" id="{3619F379-3C34-4F8B-BCD4-EC4B27D146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818" t="9662" r="17861" b="19034"/>
          <a:stretch/>
        </p:blipFill>
        <p:spPr>
          <a:xfrm>
            <a:off x="10049565" y="6099396"/>
            <a:ext cx="549657" cy="648000"/>
          </a:xfrm>
          <a:prstGeom prst="rect">
            <a:avLst/>
          </a:prstGeom>
        </p:spPr>
      </p:pic>
      <p:pic>
        <p:nvPicPr>
          <p:cNvPr id="11" name="Paveikslėlis 10">
            <a:extLst>
              <a:ext uri="{FF2B5EF4-FFF2-40B4-BE49-F238E27FC236}">
                <a16:creationId xmlns:a16="http://schemas.microsoft.com/office/drawing/2014/main" id="{76D7BC10-926D-4836-AAE3-8342D6EF1D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818" t="9662" r="17861" b="19034"/>
          <a:stretch/>
        </p:blipFill>
        <p:spPr>
          <a:xfrm>
            <a:off x="7811426" y="1890932"/>
            <a:ext cx="641267" cy="756000"/>
          </a:xfrm>
          <a:prstGeom prst="rect">
            <a:avLst/>
          </a:prstGeom>
        </p:spPr>
      </p:pic>
      <p:pic>
        <p:nvPicPr>
          <p:cNvPr id="12" name="Paveikslėlis 11">
            <a:extLst>
              <a:ext uri="{FF2B5EF4-FFF2-40B4-BE49-F238E27FC236}">
                <a16:creationId xmlns:a16="http://schemas.microsoft.com/office/drawing/2014/main" id="{AEB07FA9-E75F-41AD-A020-EAEDE5B944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818" t="9662" r="17861" b="19034"/>
          <a:stretch/>
        </p:blipFill>
        <p:spPr>
          <a:xfrm>
            <a:off x="8012076" y="5971850"/>
            <a:ext cx="641267" cy="756000"/>
          </a:xfrm>
          <a:prstGeom prst="rect">
            <a:avLst/>
          </a:prstGeom>
        </p:spPr>
      </p:pic>
      <p:pic>
        <p:nvPicPr>
          <p:cNvPr id="14" name="Paveikslėlis 13">
            <a:extLst>
              <a:ext uri="{FF2B5EF4-FFF2-40B4-BE49-F238E27FC236}">
                <a16:creationId xmlns:a16="http://schemas.microsoft.com/office/drawing/2014/main" id="{7BA527E5-A7E9-41AE-A62E-C24E1572DA9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8625" y="3220278"/>
            <a:ext cx="4468875" cy="2952016"/>
          </a:xfrm>
          <a:prstGeom prst="rect">
            <a:avLst/>
          </a:prstGeom>
        </p:spPr>
      </p:pic>
      <p:pic>
        <p:nvPicPr>
          <p:cNvPr id="15" name="Paveikslėlis 14">
            <a:extLst>
              <a:ext uri="{FF2B5EF4-FFF2-40B4-BE49-F238E27FC236}">
                <a16:creationId xmlns:a16="http://schemas.microsoft.com/office/drawing/2014/main" id="{2A014DDF-968A-4273-AE34-19B2F38AE7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818" t="9662" r="17861" b="19034"/>
          <a:stretch/>
        </p:blipFill>
        <p:spPr>
          <a:xfrm>
            <a:off x="10750697" y="5593850"/>
            <a:ext cx="1038241" cy="1224000"/>
          </a:xfrm>
          <a:prstGeom prst="rect">
            <a:avLst/>
          </a:prstGeom>
        </p:spPr>
      </p:pic>
      <p:pic>
        <p:nvPicPr>
          <p:cNvPr id="17" name="Paveikslėlis 16">
            <a:extLst>
              <a:ext uri="{FF2B5EF4-FFF2-40B4-BE49-F238E27FC236}">
                <a16:creationId xmlns:a16="http://schemas.microsoft.com/office/drawing/2014/main" id="{48B216EF-2E49-43B5-9F7C-C5CE989DF09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6918" y="3109804"/>
            <a:ext cx="4549133" cy="3005032"/>
          </a:xfrm>
          <a:prstGeom prst="rect">
            <a:avLst/>
          </a:prstGeom>
        </p:spPr>
      </p:pic>
      <p:pic>
        <p:nvPicPr>
          <p:cNvPr id="18" name="Paveikslėlis 17">
            <a:extLst>
              <a:ext uri="{FF2B5EF4-FFF2-40B4-BE49-F238E27FC236}">
                <a16:creationId xmlns:a16="http://schemas.microsoft.com/office/drawing/2014/main" id="{EA42FF37-6C20-401D-9BA1-CB26635F847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93115" y="3054777"/>
            <a:ext cx="4549133" cy="3005032"/>
          </a:xfrm>
          <a:prstGeom prst="rect">
            <a:avLst/>
          </a:prstGeom>
        </p:spPr>
      </p:pic>
      <p:pic>
        <p:nvPicPr>
          <p:cNvPr id="19" name="Paveikslėlis 18">
            <a:extLst>
              <a:ext uri="{FF2B5EF4-FFF2-40B4-BE49-F238E27FC236}">
                <a16:creationId xmlns:a16="http://schemas.microsoft.com/office/drawing/2014/main" id="{C982BE02-6F54-40CB-89AB-63C8D4622E0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22914" y="5125850"/>
            <a:ext cx="1916533" cy="1692000"/>
          </a:xfrm>
          <a:prstGeom prst="rect">
            <a:avLst/>
          </a:prstGeom>
        </p:spPr>
      </p:pic>
      <p:pic>
        <p:nvPicPr>
          <p:cNvPr id="20" name="Paveikslėlis 19">
            <a:extLst>
              <a:ext uri="{FF2B5EF4-FFF2-40B4-BE49-F238E27FC236}">
                <a16:creationId xmlns:a16="http://schemas.microsoft.com/office/drawing/2014/main" id="{0B63120E-87DE-4763-A204-1ED2370FD89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416" y="-39757"/>
            <a:ext cx="4500761" cy="6676287"/>
          </a:xfrm>
          <a:prstGeom prst="rect">
            <a:avLst/>
          </a:prstGeom>
        </p:spPr>
      </p:pic>
      <p:pic>
        <p:nvPicPr>
          <p:cNvPr id="21" name="Paveikslėlis 20">
            <a:extLst>
              <a:ext uri="{FF2B5EF4-FFF2-40B4-BE49-F238E27FC236}">
                <a16:creationId xmlns:a16="http://schemas.microsoft.com/office/drawing/2014/main" id="{9676C86F-D669-4946-A336-0112762B05A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85086" y="3562418"/>
            <a:ext cx="3168000" cy="3168000"/>
          </a:xfrm>
          <a:prstGeom prst="rect">
            <a:avLst/>
          </a:prstGeom>
        </p:spPr>
      </p:pic>
      <p:pic>
        <p:nvPicPr>
          <p:cNvPr id="22" name="Paveikslėlis 21">
            <a:extLst>
              <a:ext uri="{FF2B5EF4-FFF2-40B4-BE49-F238E27FC236}">
                <a16:creationId xmlns:a16="http://schemas.microsoft.com/office/drawing/2014/main" id="{699E7B23-4EBB-4362-B8F1-15AD862AE4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818" t="9662" r="17861" b="19034"/>
          <a:stretch/>
        </p:blipFill>
        <p:spPr>
          <a:xfrm>
            <a:off x="239236" y="5971850"/>
            <a:ext cx="641267" cy="756000"/>
          </a:xfrm>
          <a:prstGeom prst="rect">
            <a:avLst/>
          </a:prstGeom>
        </p:spPr>
      </p:pic>
      <p:pic>
        <p:nvPicPr>
          <p:cNvPr id="23" name="Paveikslėlis 22">
            <a:extLst>
              <a:ext uri="{FF2B5EF4-FFF2-40B4-BE49-F238E27FC236}">
                <a16:creationId xmlns:a16="http://schemas.microsoft.com/office/drawing/2014/main" id="{E219C326-3938-4950-9323-827FBBDFF5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4722" y="5123015"/>
            <a:ext cx="1920406" cy="1694835"/>
          </a:xfrm>
          <a:prstGeom prst="rect">
            <a:avLst/>
          </a:prstGeom>
        </p:spPr>
      </p:pic>
      <p:pic>
        <p:nvPicPr>
          <p:cNvPr id="24" name="Paveikslėlis 23">
            <a:extLst>
              <a:ext uri="{FF2B5EF4-FFF2-40B4-BE49-F238E27FC236}">
                <a16:creationId xmlns:a16="http://schemas.microsoft.com/office/drawing/2014/main" id="{7EEDF2E9-0472-41D1-BD87-19B4DDBD50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818" t="9662" r="17861" b="19034"/>
          <a:stretch/>
        </p:blipFill>
        <p:spPr>
          <a:xfrm>
            <a:off x="5051427" y="5883150"/>
            <a:ext cx="641267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558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1161EA47-9180-45CC-8751-15B3B346B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urinio vietos rezervavimo ženklas 3">
            <a:extLst>
              <a:ext uri="{FF2B5EF4-FFF2-40B4-BE49-F238E27FC236}">
                <a16:creationId xmlns:a16="http://schemas.microsoft.com/office/drawing/2014/main" id="{BAA6D666-3BBB-4DD2-B9D7-4FD9BCAB13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aveikslėlis 2">
            <a:extLst>
              <a:ext uri="{FF2B5EF4-FFF2-40B4-BE49-F238E27FC236}">
                <a16:creationId xmlns:a16="http://schemas.microsoft.com/office/drawing/2014/main" id="{C96264EF-654A-4CB0-9AE7-90B563DD16B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8024" y="3817040"/>
            <a:ext cx="2808207" cy="2880000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CCC64292-EC9C-40A2-A887-681D2CAD7A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0684" r="45184" b="14146"/>
          <a:stretch/>
        </p:blipFill>
        <p:spPr>
          <a:xfrm>
            <a:off x="6721580" y="365125"/>
            <a:ext cx="1357520" cy="1204705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801B6F0F-EE8A-493F-94DE-0A328D9F45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0684" r="45184" b="14146"/>
          <a:stretch/>
        </p:blipFill>
        <p:spPr>
          <a:xfrm>
            <a:off x="9736620" y="274017"/>
            <a:ext cx="1357520" cy="1204705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7AFFC95F-6528-4C84-88C4-4AFC95F2669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29976" y="3429000"/>
            <a:ext cx="2664000" cy="2664000"/>
          </a:xfrm>
          <a:prstGeom prst="rect">
            <a:avLst/>
          </a:prstGeom>
        </p:spPr>
      </p:pic>
      <p:pic>
        <p:nvPicPr>
          <p:cNvPr id="12" name="Paveikslėlis 11">
            <a:extLst>
              <a:ext uri="{FF2B5EF4-FFF2-40B4-BE49-F238E27FC236}">
                <a16:creationId xmlns:a16="http://schemas.microsoft.com/office/drawing/2014/main" id="{4A4DD327-DDB6-451A-8BF6-DF162FA31BD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24766" y="4231040"/>
            <a:ext cx="2080444" cy="2052000"/>
          </a:xfrm>
          <a:prstGeom prst="rect">
            <a:avLst/>
          </a:prstGeom>
        </p:spPr>
      </p:pic>
      <p:pic>
        <p:nvPicPr>
          <p:cNvPr id="15" name="Paveikslėlis 14">
            <a:extLst>
              <a:ext uri="{FF2B5EF4-FFF2-40B4-BE49-F238E27FC236}">
                <a16:creationId xmlns:a16="http://schemas.microsoft.com/office/drawing/2014/main" id="{BDA0C28D-F457-4799-B7B5-6CEA21ABD5A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383"/>
          <a:stretch/>
        </p:blipFill>
        <p:spPr>
          <a:xfrm>
            <a:off x="5879481" y="2543985"/>
            <a:ext cx="2852472" cy="4032000"/>
          </a:xfrm>
          <a:prstGeom prst="rect">
            <a:avLst/>
          </a:prstGeom>
        </p:spPr>
      </p:pic>
      <p:pic>
        <p:nvPicPr>
          <p:cNvPr id="16" name="Paveikslėlis 15">
            <a:extLst>
              <a:ext uri="{FF2B5EF4-FFF2-40B4-BE49-F238E27FC236}">
                <a16:creationId xmlns:a16="http://schemas.microsoft.com/office/drawing/2014/main" id="{BDEB8A1C-3AF1-4CEA-89EE-FC9F651AEF3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155"/>
          <a:stretch/>
        </p:blipFill>
        <p:spPr>
          <a:xfrm>
            <a:off x="1030158" y="525830"/>
            <a:ext cx="2176073" cy="2088000"/>
          </a:xfrm>
          <a:prstGeom prst="rect">
            <a:avLst/>
          </a:prstGeom>
        </p:spPr>
      </p:pic>
      <p:pic>
        <p:nvPicPr>
          <p:cNvPr id="17" name="Paveikslėlis 16">
            <a:extLst>
              <a:ext uri="{FF2B5EF4-FFF2-40B4-BE49-F238E27FC236}">
                <a16:creationId xmlns:a16="http://schemas.microsoft.com/office/drawing/2014/main" id="{590C5ABC-C368-4A45-9111-662D8065655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155"/>
          <a:stretch/>
        </p:blipFill>
        <p:spPr>
          <a:xfrm>
            <a:off x="3737452" y="1341000"/>
            <a:ext cx="2176073" cy="20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970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1161EA47-9180-45CC-8751-15B3B346B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urinio vietos rezervavimo ženklas 3">
            <a:extLst>
              <a:ext uri="{FF2B5EF4-FFF2-40B4-BE49-F238E27FC236}">
                <a16:creationId xmlns:a16="http://schemas.microsoft.com/office/drawing/2014/main" id="{BAA6D666-3BBB-4DD2-B9D7-4FD9BCAB13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FD504C3F-5894-4021-A5C8-A7BEA9EA6C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24107" t="11984" r="23302" b="4574"/>
          <a:stretch/>
        </p:blipFill>
        <p:spPr>
          <a:xfrm>
            <a:off x="156540" y="3347977"/>
            <a:ext cx="2132844" cy="3384000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CD2F8821-933F-4E15-AE61-356A5ACBE7A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75057" y="4008875"/>
            <a:ext cx="2484000" cy="2484000"/>
          </a:xfrm>
          <a:prstGeom prst="rect">
            <a:avLst/>
          </a:prstGeom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id="{65DAA223-FA9F-4E4F-AD4E-BA2461C4CE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b="9470"/>
          <a:stretch/>
        </p:blipFill>
        <p:spPr>
          <a:xfrm>
            <a:off x="9650889" y="2836427"/>
            <a:ext cx="2476500" cy="2414448"/>
          </a:xfrm>
          <a:prstGeom prst="rect">
            <a:avLst/>
          </a:prstGeom>
        </p:spPr>
      </p:pic>
      <p:pic>
        <p:nvPicPr>
          <p:cNvPr id="10" name="Paveikslėlis 9">
            <a:extLst>
              <a:ext uri="{FF2B5EF4-FFF2-40B4-BE49-F238E27FC236}">
                <a16:creationId xmlns:a16="http://schemas.microsoft.com/office/drawing/2014/main" id="{6257A343-ABFC-476F-9326-BDC6075EDDF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b="10724"/>
          <a:stretch/>
        </p:blipFill>
        <p:spPr>
          <a:xfrm>
            <a:off x="2541111" y="340688"/>
            <a:ext cx="2151893" cy="2700000"/>
          </a:xfrm>
          <a:prstGeom prst="rect">
            <a:avLst/>
          </a:prstGeom>
        </p:spPr>
      </p:pic>
      <p:pic>
        <p:nvPicPr>
          <p:cNvPr id="11" name="Paveikslėlis 10">
            <a:extLst>
              <a:ext uri="{FF2B5EF4-FFF2-40B4-BE49-F238E27FC236}">
                <a16:creationId xmlns:a16="http://schemas.microsoft.com/office/drawing/2014/main" id="{C68938EF-CEA4-4900-9154-642CB2C8688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470"/>
          <a:stretch/>
        </p:blipFill>
        <p:spPr>
          <a:xfrm>
            <a:off x="255111" y="466765"/>
            <a:ext cx="2030889" cy="1980000"/>
          </a:xfrm>
          <a:prstGeom prst="rect">
            <a:avLst/>
          </a:prstGeom>
        </p:spPr>
      </p:pic>
      <p:pic>
        <p:nvPicPr>
          <p:cNvPr id="14" name="Paveikslėlis 13">
            <a:extLst>
              <a:ext uri="{FF2B5EF4-FFF2-40B4-BE49-F238E27FC236}">
                <a16:creationId xmlns:a16="http://schemas.microsoft.com/office/drawing/2014/main" id="{08CFF498-1182-4FC4-9B78-AF9CF020D62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862"/>
          <a:stretch/>
        </p:blipFill>
        <p:spPr>
          <a:xfrm>
            <a:off x="8165935" y="3854628"/>
            <a:ext cx="1651007" cy="1656000"/>
          </a:xfrm>
          <a:prstGeom prst="rect">
            <a:avLst/>
          </a:prstGeom>
        </p:spPr>
      </p:pic>
      <p:pic>
        <p:nvPicPr>
          <p:cNvPr id="15" name="Paveikslėlis 14">
            <a:extLst>
              <a:ext uri="{FF2B5EF4-FFF2-40B4-BE49-F238E27FC236}">
                <a16:creationId xmlns:a16="http://schemas.microsoft.com/office/drawing/2014/main" id="{FEF1DB19-5FAA-4A8D-A9D3-1DBB3B7C00F3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16942" y="5023144"/>
            <a:ext cx="1651007" cy="1859293"/>
          </a:xfrm>
          <a:prstGeom prst="rect">
            <a:avLst/>
          </a:prstGeom>
        </p:spPr>
      </p:pic>
      <p:pic>
        <p:nvPicPr>
          <p:cNvPr id="16" name="Paveikslėlis 15">
            <a:extLst>
              <a:ext uri="{FF2B5EF4-FFF2-40B4-BE49-F238E27FC236}">
                <a16:creationId xmlns:a16="http://schemas.microsoft.com/office/drawing/2014/main" id="{1BA8506E-06CF-4BDA-98E2-3AF1B9BD99D9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18354" y="2570191"/>
            <a:ext cx="1761288" cy="1260000"/>
          </a:xfrm>
          <a:prstGeom prst="rect">
            <a:avLst/>
          </a:prstGeom>
        </p:spPr>
      </p:pic>
      <p:pic>
        <p:nvPicPr>
          <p:cNvPr id="17" name="Paveikslėlis 16">
            <a:extLst>
              <a:ext uri="{FF2B5EF4-FFF2-40B4-BE49-F238E27FC236}">
                <a16:creationId xmlns:a16="http://schemas.microsoft.com/office/drawing/2014/main" id="{0193753A-463C-4605-9608-749C21DBBB0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324" b="14782"/>
          <a:stretch/>
        </p:blipFill>
        <p:spPr>
          <a:xfrm>
            <a:off x="5780860" y="4872875"/>
            <a:ext cx="1877513" cy="1620000"/>
          </a:xfrm>
          <a:prstGeom prst="rect">
            <a:avLst/>
          </a:prstGeom>
        </p:spPr>
      </p:pic>
      <p:pic>
        <p:nvPicPr>
          <p:cNvPr id="18" name="Paveikslėlis 17">
            <a:extLst>
              <a:ext uri="{FF2B5EF4-FFF2-40B4-BE49-F238E27FC236}">
                <a16:creationId xmlns:a16="http://schemas.microsoft.com/office/drawing/2014/main" id="{D5F3BAD3-FC5B-4C5B-B6ED-3DB9DBB038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918"/>
          <a:stretch/>
        </p:blipFill>
        <p:spPr>
          <a:xfrm>
            <a:off x="4591560" y="2658875"/>
            <a:ext cx="1870925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264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1161EA47-9180-45CC-8751-15B3B346B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urinio vietos rezervavimo ženklas 3">
            <a:extLst>
              <a:ext uri="{FF2B5EF4-FFF2-40B4-BE49-F238E27FC236}">
                <a16:creationId xmlns:a16="http://schemas.microsoft.com/office/drawing/2014/main" id="{BAA6D666-3BBB-4DD2-B9D7-4FD9BCAB13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aveikslėlis 2">
            <a:extLst>
              <a:ext uri="{FF2B5EF4-FFF2-40B4-BE49-F238E27FC236}">
                <a16:creationId xmlns:a16="http://schemas.microsoft.com/office/drawing/2014/main" id="{CA7644C4-CA8D-4330-941A-FBE375858BD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29300" y="3466262"/>
            <a:ext cx="2400300" cy="1905000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C7934A71-E1B6-40C9-9AFE-316884EBE96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7242" y="4246687"/>
            <a:ext cx="1981287" cy="1944000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6600B716-98E9-4E94-ADE5-4DBFE76C45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717"/>
          <a:stretch/>
        </p:blipFill>
        <p:spPr>
          <a:xfrm>
            <a:off x="10021923" y="3648875"/>
            <a:ext cx="1997476" cy="2844000"/>
          </a:xfrm>
          <a:prstGeom prst="rect">
            <a:avLst/>
          </a:prstGeom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id="{E7D97840-1D23-4EA4-9869-AAFD392632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4992" r="5337"/>
          <a:stretch/>
        </p:blipFill>
        <p:spPr>
          <a:xfrm>
            <a:off x="669291" y="873000"/>
            <a:ext cx="2568337" cy="2556000"/>
          </a:xfrm>
          <a:prstGeom prst="rect">
            <a:avLst/>
          </a:prstGeom>
        </p:spPr>
      </p:pic>
      <p:pic>
        <p:nvPicPr>
          <p:cNvPr id="10" name="Paveikslėlis 9">
            <a:extLst>
              <a:ext uri="{FF2B5EF4-FFF2-40B4-BE49-F238E27FC236}">
                <a16:creationId xmlns:a16="http://schemas.microsoft.com/office/drawing/2014/main" id="{B582267B-6E79-4575-9982-758D8128D0E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09510" y="3288875"/>
            <a:ext cx="2251188" cy="3204000"/>
          </a:xfrm>
          <a:prstGeom prst="rect">
            <a:avLst/>
          </a:prstGeom>
        </p:spPr>
      </p:pic>
      <p:pic>
        <p:nvPicPr>
          <p:cNvPr id="11" name="Paveikslėlis 10">
            <a:extLst>
              <a:ext uri="{FF2B5EF4-FFF2-40B4-BE49-F238E27FC236}">
                <a16:creationId xmlns:a16="http://schemas.microsoft.com/office/drawing/2014/main" id="{B8578F15-B9A0-41B1-B3E7-CC11E38F4ED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4992" r="5337"/>
          <a:stretch/>
        </p:blipFill>
        <p:spPr>
          <a:xfrm>
            <a:off x="8164124" y="5218687"/>
            <a:ext cx="1483117" cy="1476000"/>
          </a:xfrm>
          <a:prstGeom prst="rect">
            <a:avLst/>
          </a:prstGeom>
        </p:spPr>
      </p:pic>
      <p:pic>
        <p:nvPicPr>
          <p:cNvPr id="12" name="Paveikslėlis 11">
            <a:extLst>
              <a:ext uri="{FF2B5EF4-FFF2-40B4-BE49-F238E27FC236}">
                <a16:creationId xmlns:a16="http://schemas.microsoft.com/office/drawing/2014/main" id="{24C7DBBB-8E91-410E-9049-424F2047E4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717"/>
          <a:stretch/>
        </p:blipFill>
        <p:spPr>
          <a:xfrm>
            <a:off x="3077516" y="2510762"/>
            <a:ext cx="1340079" cy="1908000"/>
          </a:xfrm>
          <a:prstGeom prst="rect">
            <a:avLst/>
          </a:prstGeom>
        </p:spPr>
      </p:pic>
      <p:pic>
        <p:nvPicPr>
          <p:cNvPr id="13" name="Paveikslėlis 12">
            <a:extLst>
              <a:ext uri="{FF2B5EF4-FFF2-40B4-BE49-F238E27FC236}">
                <a16:creationId xmlns:a16="http://schemas.microsoft.com/office/drawing/2014/main" id="{7F5F7739-EC09-4147-A58A-797832BE363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52492" y="3339594"/>
            <a:ext cx="1264722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580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1161EA47-9180-45CC-8751-15B3B346B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urinio vietos rezervavimo ženklas 3">
            <a:extLst>
              <a:ext uri="{FF2B5EF4-FFF2-40B4-BE49-F238E27FC236}">
                <a16:creationId xmlns:a16="http://schemas.microsoft.com/office/drawing/2014/main" id="{BAA6D666-3BBB-4DD2-B9D7-4FD9BCAB13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aveikslėlis 2">
            <a:extLst>
              <a:ext uri="{FF2B5EF4-FFF2-40B4-BE49-F238E27FC236}">
                <a16:creationId xmlns:a16="http://schemas.microsoft.com/office/drawing/2014/main" id="{AA1B3BBD-B867-4F44-B934-80BDD2B35A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019"/>
          <a:stretch/>
        </p:blipFill>
        <p:spPr>
          <a:xfrm>
            <a:off x="484949" y="2856875"/>
            <a:ext cx="2562118" cy="3636000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F0F87777-B367-4DCF-B818-6838E5C7BE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826"/>
          <a:stretch/>
        </p:blipFill>
        <p:spPr>
          <a:xfrm>
            <a:off x="6353808" y="3123656"/>
            <a:ext cx="2531450" cy="3600000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C7B00BA0-ABDF-48B6-98FE-F8B6BE8F21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10630" t="8758" r="11920" b="10023"/>
          <a:stretch/>
        </p:blipFill>
        <p:spPr>
          <a:xfrm>
            <a:off x="8956729" y="3176344"/>
            <a:ext cx="2366498" cy="1944000"/>
          </a:xfrm>
          <a:prstGeom prst="rect">
            <a:avLst/>
          </a:prstGeom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id="{9737CD8C-2201-4D76-BD14-2F7FAFD1948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68413" y="1335516"/>
            <a:ext cx="2196000" cy="2196000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5A539DC8-E63A-43B8-A7B0-3726CE47EE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300"/>
          <a:stretch/>
        </p:blipFill>
        <p:spPr>
          <a:xfrm>
            <a:off x="2762092" y="3376419"/>
            <a:ext cx="2289240" cy="3203434"/>
          </a:xfrm>
          <a:prstGeom prst="rect">
            <a:avLst/>
          </a:prstGeom>
        </p:spPr>
      </p:pic>
      <p:pic>
        <p:nvPicPr>
          <p:cNvPr id="11" name="Paveikslėlis 10">
            <a:extLst>
              <a:ext uri="{FF2B5EF4-FFF2-40B4-BE49-F238E27FC236}">
                <a16:creationId xmlns:a16="http://schemas.microsoft.com/office/drawing/2014/main" id="{DBCA9ABC-DA1A-45DD-94C7-8E1560397D7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3914" b="16908"/>
          <a:stretch/>
        </p:blipFill>
        <p:spPr>
          <a:xfrm>
            <a:off x="8627449" y="5022000"/>
            <a:ext cx="3402542" cy="1836000"/>
          </a:xfrm>
          <a:prstGeom prst="rect">
            <a:avLst/>
          </a:prstGeom>
        </p:spPr>
      </p:pic>
      <p:pic>
        <p:nvPicPr>
          <p:cNvPr id="12" name="Paveikslėlis 11">
            <a:extLst>
              <a:ext uri="{FF2B5EF4-FFF2-40B4-BE49-F238E27FC236}">
                <a16:creationId xmlns:a16="http://schemas.microsoft.com/office/drawing/2014/main" id="{54730A60-3FB8-469E-BD15-4D5A632A954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54355" y="3915656"/>
            <a:ext cx="2419724" cy="28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091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1161EA47-9180-45CC-8751-15B3B346B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urinio vietos rezervavimo ženklas 3">
            <a:extLst>
              <a:ext uri="{FF2B5EF4-FFF2-40B4-BE49-F238E27FC236}">
                <a16:creationId xmlns:a16="http://schemas.microsoft.com/office/drawing/2014/main" id="{BAA6D666-3BBB-4DD2-B9D7-4FD9BCAB13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aveikslėlis 2">
            <a:extLst>
              <a:ext uri="{FF2B5EF4-FFF2-40B4-BE49-F238E27FC236}">
                <a16:creationId xmlns:a16="http://schemas.microsoft.com/office/drawing/2014/main" id="{A8140BAD-4E1E-458D-8343-943A61937D8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0512" y="2368109"/>
            <a:ext cx="2772000" cy="2772000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1F13EC16-FCF9-4771-934D-F84153C3E65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34895" y="4268270"/>
            <a:ext cx="3418905" cy="2520000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CCD52670-1CD5-4713-8E82-082FDB611B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2851"/>
          <a:stretch/>
        </p:blipFill>
        <p:spPr>
          <a:xfrm>
            <a:off x="4572451" y="4548666"/>
            <a:ext cx="3230530" cy="2196000"/>
          </a:xfrm>
          <a:prstGeom prst="rect">
            <a:avLst/>
          </a:prstGeom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id="{6295D19B-660F-4635-8564-2E3794349E8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73734" y="4625239"/>
            <a:ext cx="1506130" cy="1944000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7C00D1B6-7030-4319-9427-05222E65F1F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512"/>
          <a:stretch/>
        </p:blipFill>
        <p:spPr>
          <a:xfrm>
            <a:off x="1237969" y="5164879"/>
            <a:ext cx="1115794" cy="14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103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1161EA47-9180-45CC-8751-15B3B346B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urinio vietos rezervavimo ženklas 3">
            <a:extLst>
              <a:ext uri="{FF2B5EF4-FFF2-40B4-BE49-F238E27FC236}">
                <a16:creationId xmlns:a16="http://schemas.microsoft.com/office/drawing/2014/main" id="{BAA6D666-3BBB-4DD2-B9D7-4FD9BCAB13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Stačiakampis 2">
            <a:extLst>
              <a:ext uri="{FF2B5EF4-FFF2-40B4-BE49-F238E27FC236}">
                <a16:creationId xmlns:a16="http://schemas.microsoft.com/office/drawing/2014/main" id="{2BCE2B3A-D559-4FCD-9E89-503F4947A657}"/>
              </a:ext>
            </a:extLst>
          </p:cNvPr>
          <p:cNvSpPr/>
          <p:nvPr/>
        </p:nvSpPr>
        <p:spPr>
          <a:xfrm>
            <a:off x="3048000" y="2443313"/>
            <a:ext cx="6096000" cy="197137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https://www.youtube.com/watch?v=F_fcAzPqBDM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https://www.youtube.com/watch?v=gPTIwQKih6A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https://www.youtube.com/watch?v=PFlzQU0GgMY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458218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1161EA47-9180-45CC-8751-15B3B346B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urinio vietos rezervavimo ženklas 3">
            <a:extLst>
              <a:ext uri="{FF2B5EF4-FFF2-40B4-BE49-F238E27FC236}">
                <a16:creationId xmlns:a16="http://schemas.microsoft.com/office/drawing/2014/main" id="{BAA6D666-3BBB-4DD2-B9D7-4FD9BCAB13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52D1108A-B533-4A5A-9285-A99B052445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</a:blip>
          <a:srcRect b="3971"/>
          <a:stretch/>
        </p:blipFill>
        <p:spPr>
          <a:xfrm>
            <a:off x="8232912" y="3748847"/>
            <a:ext cx="2743200" cy="2744028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C32C7DE8-F935-4C59-B73C-FD7D5C6AB6A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8200" y="325368"/>
            <a:ext cx="4560000" cy="3420000"/>
          </a:xfrm>
          <a:prstGeom prst="rect">
            <a:avLst/>
          </a:prstGeom>
        </p:spPr>
      </p:pic>
      <p:sp>
        <p:nvSpPr>
          <p:cNvPr id="8" name="Slinktis: horizontali 7">
            <a:extLst>
              <a:ext uri="{FF2B5EF4-FFF2-40B4-BE49-F238E27FC236}">
                <a16:creationId xmlns:a16="http://schemas.microsoft.com/office/drawing/2014/main" id="{CAF9FDB3-7900-400B-A730-7EEC71B79F83}"/>
              </a:ext>
            </a:extLst>
          </p:cNvPr>
          <p:cNvSpPr/>
          <p:nvPr/>
        </p:nvSpPr>
        <p:spPr>
          <a:xfrm>
            <a:off x="1736035" y="4028661"/>
            <a:ext cx="4823791" cy="2319130"/>
          </a:xfrm>
          <a:prstGeom prst="horizontalScroll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Šaunuoliai</a:t>
            </a:r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,</a:t>
            </a:r>
            <a:r>
              <a:rPr lang="lt-LT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 puikiai padirbėjote</a:t>
            </a:r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2158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6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289B857C-4CDA-4F4E-85BB-4FD74E3F1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urinio vietos rezervavimo ženklas 3">
            <a:extLst>
              <a:ext uri="{FF2B5EF4-FFF2-40B4-BE49-F238E27FC236}">
                <a16:creationId xmlns:a16="http://schemas.microsoft.com/office/drawing/2014/main" id="{52BC69E6-382C-43CD-BA3C-6C8E16ADD7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57164"/>
            <a:ext cx="12192000" cy="7015163"/>
          </a:xfrm>
          <a:prstGeom prst="rect">
            <a:avLst/>
          </a:prstGeom>
        </p:spPr>
      </p:pic>
      <p:sp>
        <p:nvSpPr>
          <p:cNvPr id="5" name="Stačiakampis 4">
            <a:extLst>
              <a:ext uri="{FF2B5EF4-FFF2-40B4-BE49-F238E27FC236}">
                <a16:creationId xmlns:a16="http://schemas.microsoft.com/office/drawing/2014/main" id="{9D772C6A-5C26-4ACE-8CE7-4205D2C4425C}"/>
              </a:ext>
            </a:extLst>
          </p:cNvPr>
          <p:cNvSpPr/>
          <p:nvPr/>
        </p:nvSpPr>
        <p:spPr>
          <a:xfrm>
            <a:off x="583095" y="2781804"/>
            <a:ext cx="9409043" cy="2513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1000"/>
              </a:spcAft>
            </a:pPr>
            <a:r>
              <a:rPr lang="lt-LT" sz="5400" b="1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„Namų abėcėlė“ </a:t>
            </a:r>
          </a:p>
          <a:p>
            <a:pPr lvl="0" algn="just">
              <a:lnSpc>
                <a:spcPct val="150000"/>
              </a:lnSpc>
              <a:spcAft>
                <a:spcPts val="1000"/>
              </a:spcAft>
            </a:pPr>
            <a:r>
              <a:rPr lang="en-US" sz="24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Pasigaminkite</a:t>
            </a:r>
            <a:r>
              <a:rPr lang="en-US" sz="2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„</a:t>
            </a:r>
            <a:r>
              <a:rPr lang="en-US" sz="24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Namų</a:t>
            </a:r>
            <a:r>
              <a:rPr lang="en-US" sz="2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abėcėlę</a:t>
            </a:r>
            <a:r>
              <a:rPr lang="en-US" sz="2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“ : </a:t>
            </a:r>
            <a:r>
              <a:rPr lang="en-US" sz="24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namuose</a:t>
            </a:r>
            <a:r>
              <a:rPr lang="en-US" sz="2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ant </a:t>
            </a:r>
            <a:r>
              <a:rPr lang="en-US" sz="24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baldų</a:t>
            </a:r>
            <a:r>
              <a:rPr lang="en-US" sz="2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prietaisų</a:t>
            </a:r>
            <a:r>
              <a:rPr lang="en-US" sz="2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ir</a:t>
            </a:r>
            <a:r>
              <a:rPr lang="en-US" sz="2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kt. </a:t>
            </a:r>
            <a:r>
              <a:rPr lang="en-US" sz="24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suklijuokite</a:t>
            </a:r>
            <a:r>
              <a:rPr lang="en-US" sz="2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pirmąsias</a:t>
            </a:r>
            <a:r>
              <a:rPr lang="en-US" sz="2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žodžių</a:t>
            </a:r>
            <a:r>
              <a:rPr lang="en-US" sz="2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raides</a:t>
            </a:r>
            <a:r>
              <a:rPr lang="en-US" sz="2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aveikslėlis 6">
            <a:extLst>
              <a:ext uri="{FF2B5EF4-FFF2-40B4-BE49-F238E27FC236}">
                <a16:creationId xmlns:a16="http://schemas.microsoft.com/office/drawing/2014/main" id="{58040803-CC0D-481E-AB69-C46C180B2A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305"/>
          <a:stretch/>
        </p:blipFill>
        <p:spPr>
          <a:xfrm>
            <a:off x="413971" y="232688"/>
            <a:ext cx="4214950" cy="29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269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B6ECDE9C-BAEE-4D2A-A229-EC7087989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urinio vietos rezervavimo ženklas 3">
            <a:extLst>
              <a:ext uri="{FF2B5EF4-FFF2-40B4-BE49-F238E27FC236}">
                <a16:creationId xmlns:a16="http://schemas.microsoft.com/office/drawing/2014/main" id="{3755FF37-3623-4E50-BB50-C1F771A4F9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28600"/>
            <a:ext cx="12192000" cy="7086600"/>
          </a:xfrm>
          <a:prstGeom prst="rect">
            <a:avLst/>
          </a:prstGeom>
        </p:spPr>
      </p:pic>
      <p:sp>
        <p:nvSpPr>
          <p:cNvPr id="5" name="Stačiakampis 4">
            <a:extLst>
              <a:ext uri="{FF2B5EF4-FFF2-40B4-BE49-F238E27FC236}">
                <a16:creationId xmlns:a16="http://schemas.microsoft.com/office/drawing/2014/main" id="{0459D08E-C007-449D-B32E-95D5E79E688F}"/>
              </a:ext>
            </a:extLst>
          </p:cNvPr>
          <p:cNvSpPr/>
          <p:nvPr/>
        </p:nvSpPr>
        <p:spPr>
          <a:xfrm>
            <a:off x="419100" y="1720361"/>
            <a:ext cx="8733183" cy="2513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1000"/>
              </a:spcAft>
            </a:pPr>
            <a:r>
              <a:rPr lang="lt-LT" sz="5400" b="1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„Pasiklydusios pasakos“</a:t>
            </a:r>
          </a:p>
          <a:p>
            <a:pPr lvl="0" algn="just">
              <a:lnSpc>
                <a:spcPct val="150000"/>
              </a:lnSpc>
              <a:spcAft>
                <a:spcPts val="1000"/>
              </a:spcAft>
            </a:pPr>
            <a:r>
              <a:rPr lang="lt-LT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t-LT" sz="2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Perskaitykite  ar išklausykite pasakų ištraukas ir pasakykite kas ne taip</a:t>
            </a:r>
            <a:r>
              <a:rPr lang="lt-LT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aveikslėlis 5">
            <a:extLst>
              <a:ext uri="{FF2B5EF4-FFF2-40B4-BE49-F238E27FC236}">
                <a16:creationId xmlns:a16="http://schemas.microsoft.com/office/drawing/2014/main" id="{56B2B721-EE08-41C5-AAC5-3017D8B1E45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36008" y="3504875"/>
            <a:ext cx="2988000" cy="29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2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31649D91-85CE-4585-84CC-3B69B769F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urinio vietos rezervavimo ženklas 3">
            <a:extLst>
              <a:ext uri="{FF2B5EF4-FFF2-40B4-BE49-F238E27FC236}">
                <a16:creationId xmlns:a16="http://schemas.microsoft.com/office/drawing/2014/main" id="{FC65CAEF-B4E8-44B4-AF58-895717918E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Slinktis: horizontali 2">
            <a:extLst>
              <a:ext uri="{FF2B5EF4-FFF2-40B4-BE49-F238E27FC236}">
                <a16:creationId xmlns:a16="http://schemas.microsoft.com/office/drawing/2014/main" id="{BB2D6CA6-8B0A-431E-83D4-A29FF875F707}"/>
              </a:ext>
            </a:extLst>
          </p:cNvPr>
          <p:cNvSpPr/>
          <p:nvPr/>
        </p:nvSpPr>
        <p:spPr>
          <a:xfrm>
            <a:off x="228599" y="2345634"/>
            <a:ext cx="8358810" cy="4491969"/>
          </a:xfrm>
          <a:prstGeom prst="horizontalScroll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lt-LT" dirty="0">
                <a:latin typeface="Comic Sans MS" panose="030F0702030302020204" pitchFamily="66" charset="0"/>
              </a:rPr>
              <a:t>Šeimininkė suspaudė gražų didelį sūrį ir padėjo jį džiūti ant palangės.</a:t>
            </a:r>
          </a:p>
          <a:p>
            <a:r>
              <a:rPr lang="lt-LT" dirty="0">
                <a:latin typeface="Comic Sans MS" panose="030F0702030302020204" pitchFamily="66" charset="0"/>
              </a:rPr>
              <a:t>Kur buvus, kur nebuvus, varna tik plast </a:t>
            </a:r>
            <a:r>
              <a:rPr lang="lt-LT" dirty="0" err="1">
                <a:latin typeface="Comic Sans MS" panose="030F0702030302020204" pitchFamily="66" charset="0"/>
              </a:rPr>
              <a:t>plast</a:t>
            </a:r>
            <a:r>
              <a:rPr lang="lt-LT" dirty="0">
                <a:latin typeface="Comic Sans MS" panose="030F0702030302020204" pitchFamily="66" charset="0"/>
              </a:rPr>
              <a:t> ir prišokus jį pagriebė.</a:t>
            </a:r>
          </a:p>
          <a:p>
            <a:r>
              <a:rPr lang="lt-LT" dirty="0">
                <a:latin typeface="Comic Sans MS" panose="030F0702030302020204" pitchFamily="66" charset="0"/>
              </a:rPr>
              <a:t>Pagriebus atsitūpė medžio viršūnėje ir patenkinta apsidairė.</a:t>
            </a:r>
          </a:p>
          <a:p>
            <a:r>
              <a:rPr lang="lt-LT" dirty="0">
                <a:latin typeface="Comic Sans MS" panose="030F0702030302020204" pitchFamily="66" charset="0"/>
              </a:rPr>
              <a:t>Tuo metu iš miško atslinko vilkas ir pamatė varną su sūriu.</a:t>
            </a:r>
          </a:p>
          <a:p>
            <a:r>
              <a:rPr lang="lt-LT" dirty="0">
                <a:latin typeface="Comic Sans MS" panose="030F0702030302020204" pitchFamily="66" charset="0"/>
              </a:rPr>
              <a:t>Vilkui iš alkio ištįso seilė ir tuoj ėmė galvoti, kaip jį išvilioti iš varnos.</a:t>
            </a:r>
          </a:p>
          <a:p>
            <a:r>
              <a:rPr lang="lt-LT" dirty="0">
                <a:latin typeface="Comic Sans MS" panose="030F0702030302020204" pitchFamily="66" charset="0"/>
              </a:rPr>
              <a:t>Bet varna tupi medžio viršūnėje, ir jos nepasieksi.</a:t>
            </a:r>
          </a:p>
          <a:p>
            <a:r>
              <a:rPr lang="lt-LT" dirty="0">
                <a:latin typeface="Comic Sans MS" panose="030F0702030302020204" pitchFamily="66" charset="0"/>
              </a:rPr>
              <a:t>- Laba diena, kaimynėle, - ėmė kalbinti vilkas varną. - Kaip gražiai žvilga tavo plunksnos, kokia daili galva, kaip tu moki aukštai skraidyti!</a:t>
            </a:r>
          </a:p>
        </p:txBody>
      </p:sp>
      <p:pic>
        <p:nvPicPr>
          <p:cNvPr id="6" name="Paveikslėlis 5">
            <a:extLst>
              <a:ext uri="{FF2B5EF4-FFF2-40B4-BE49-F238E27FC236}">
                <a16:creationId xmlns:a16="http://schemas.microsoft.com/office/drawing/2014/main" id="{9DDB9DF8-1253-48B5-8660-0B5170BF3F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899"/>
          <a:stretch/>
        </p:blipFill>
        <p:spPr>
          <a:xfrm>
            <a:off x="8966338" y="3768388"/>
            <a:ext cx="2571750" cy="164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15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AEB4A3CB-3A69-4AF7-8B73-790076914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urinio vietos rezervavimo ženklas 3">
            <a:extLst>
              <a:ext uri="{FF2B5EF4-FFF2-40B4-BE49-F238E27FC236}">
                <a16:creationId xmlns:a16="http://schemas.microsoft.com/office/drawing/2014/main" id="{10D67D7C-CB2F-4E83-931C-A20BB8FAF9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nktis: horizontali 2">
            <a:extLst>
              <a:ext uri="{FF2B5EF4-FFF2-40B4-BE49-F238E27FC236}">
                <a16:creationId xmlns:a16="http://schemas.microsoft.com/office/drawing/2014/main" id="{44DFD27E-6046-47FE-9773-7456148B192F}"/>
              </a:ext>
            </a:extLst>
          </p:cNvPr>
          <p:cNvSpPr/>
          <p:nvPr/>
        </p:nvSpPr>
        <p:spPr>
          <a:xfrm>
            <a:off x="1802296" y="2220431"/>
            <a:ext cx="9011478" cy="4492485"/>
          </a:xfrm>
          <a:prstGeom prst="horizontalScroll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lt-LT" dirty="0">
                <a:latin typeface="Comic Sans MS" panose="030F0702030302020204" pitchFamily="66" charset="0"/>
              </a:rPr>
              <a:t>Kitą kartą gyveno trys ožiukai — trys broliai. Visi vieno ūgio, balti su vienodais, aštriais rageliais. </a:t>
            </a:r>
          </a:p>
          <a:p>
            <a:r>
              <a:rPr lang="lt-LT" dirty="0">
                <a:latin typeface="Comic Sans MS" panose="030F0702030302020204" pitchFamily="66" charset="0"/>
              </a:rPr>
              <a:t>Net jų vardai buvo panašūs: </a:t>
            </a:r>
            <a:r>
              <a:rPr lang="lt-LT" dirty="0" err="1">
                <a:latin typeface="Comic Sans MS" panose="030F0702030302020204" pitchFamily="66" charset="0"/>
              </a:rPr>
              <a:t>Nif</a:t>
            </a:r>
            <a:r>
              <a:rPr lang="lt-LT" dirty="0">
                <a:latin typeface="Comic Sans MS" panose="030F0702030302020204" pitchFamily="66" charset="0"/>
              </a:rPr>
              <a:t> </a:t>
            </a:r>
            <a:r>
              <a:rPr lang="lt-LT" dirty="0" err="1">
                <a:latin typeface="Comic Sans MS" panose="030F0702030302020204" pitchFamily="66" charset="0"/>
              </a:rPr>
              <a:t>Nifas</a:t>
            </a:r>
            <a:r>
              <a:rPr lang="lt-LT" dirty="0">
                <a:latin typeface="Comic Sans MS" panose="030F0702030302020204" pitchFamily="66" charset="0"/>
              </a:rPr>
              <a:t>, </a:t>
            </a:r>
            <a:r>
              <a:rPr lang="lt-LT" dirty="0" err="1">
                <a:latin typeface="Comic Sans MS" panose="030F0702030302020204" pitchFamily="66" charset="0"/>
              </a:rPr>
              <a:t>Nuf</a:t>
            </a:r>
            <a:r>
              <a:rPr lang="lt-LT" dirty="0">
                <a:latin typeface="Comic Sans MS" panose="030F0702030302020204" pitchFamily="66" charset="0"/>
              </a:rPr>
              <a:t> </a:t>
            </a:r>
            <a:r>
              <a:rPr lang="lt-LT" dirty="0" err="1">
                <a:latin typeface="Comic Sans MS" panose="030F0702030302020204" pitchFamily="66" charset="0"/>
              </a:rPr>
              <a:t>Nufas</a:t>
            </a:r>
            <a:r>
              <a:rPr lang="lt-LT" dirty="0">
                <a:latin typeface="Comic Sans MS" panose="030F0702030302020204" pitchFamily="66" charset="0"/>
              </a:rPr>
              <a:t> ir </a:t>
            </a:r>
            <a:r>
              <a:rPr lang="lt-LT" dirty="0" err="1">
                <a:latin typeface="Comic Sans MS" panose="030F0702030302020204" pitchFamily="66" charset="0"/>
              </a:rPr>
              <a:t>Naf</a:t>
            </a:r>
            <a:r>
              <a:rPr lang="lt-LT" dirty="0">
                <a:latin typeface="Comic Sans MS" panose="030F0702030302020204" pitchFamily="66" charset="0"/>
              </a:rPr>
              <a:t> </a:t>
            </a:r>
            <a:r>
              <a:rPr lang="lt-LT" dirty="0" err="1">
                <a:latin typeface="Comic Sans MS" panose="030F0702030302020204" pitchFamily="66" charset="0"/>
              </a:rPr>
              <a:t>Nafas</a:t>
            </a:r>
            <a:r>
              <a:rPr lang="lt-LT" dirty="0">
                <a:latin typeface="Comic Sans MS" panose="030F0702030302020204" pitchFamily="66" charset="0"/>
              </a:rPr>
              <a:t>.</a:t>
            </a:r>
          </a:p>
          <a:p>
            <a:r>
              <a:rPr lang="lt-LT" dirty="0">
                <a:latin typeface="Comic Sans MS" panose="030F0702030302020204" pitchFamily="66" charset="0"/>
              </a:rPr>
              <a:t>Visą vasarą jie vartaliojosi po žolę, šildėsi prieš saulutę, lepinosi klanuose.</a:t>
            </a:r>
          </a:p>
          <a:p>
            <a:r>
              <a:rPr lang="lt-LT" dirty="0">
                <a:latin typeface="Comic Sans MS" panose="030F0702030302020204" pitchFamily="66" charset="0"/>
              </a:rPr>
              <a:t>Bet va atėjo ruduo.</a:t>
            </a:r>
          </a:p>
          <a:p>
            <a:r>
              <a:rPr lang="lt-LT" dirty="0">
                <a:latin typeface="Comic Sans MS" panose="030F0702030302020204" pitchFamily="66" charset="0"/>
              </a:rPr>
              <a:t>Saulė jau ne taip kaitriai šildė, ties nugeltusiu mišku kybojo pilki debesys.</a:t>
            </a:r>
          </a:p>
          <a:p>
            <a:r>
              <a:rPr lang="lt-LT" dirty="0">
                <a:latin typeface="Comic Sans MS" panose="030F0702030302020204" pitchFamily="66" charset="0"/>
              </a:rPr>
              <a:t>— Metas mums pagalvoti apie žiemą,— pasakė kartą </a:t>
            </a:r>
            <a:r>
              <a:rPr lang="lt-LT" dirty="0" err="1">
                <a:latin typeface="Comic Sans MS" panose="030F0702030302020204" pitchFamily="66" charset="0"/>
              </a:rPr>
              <a:t>Naf</a:t>
            </a:r>
            <a:r>
              <a:rPr lang="lt-LT" dirty="0">
                <a:latin typeface="Comic Sans MS" panose="030F0702030302020204" pitchFamily="66" charset="0"/>
              </a:rPr>
              <a:t> </a:t>
            </a:r>
            <a:r>
              <a:rPr lang="lt-LT" dirty="0" err="1">
                <a:latin typeface="Comic Sans MS" panose="030F0702030302020204" pitchFamily="66" charset="0"/>
              </a:rPr>
              <a:t>Nafas</a:t>
            </a:r>
            <a:r>
              <a:rPr lang="lt-LT" dirty="0">
                <a:latin typeface="Comic Sans MS" panose="030F0702030302020204" pitchFamily="66" charset="0"/>
              </a:rPr>
              <a:t> savo broliams, atsibudęs ankstų rytą.— Aš visas drebu nuo šalčio. Mes galim peršalti. Imkim ir pasistatykim namą, žiemosim sau drauge po vienu šiltu stogu.</a:t>
            </a:r>
          </a:p>
          <a:p>
            <a:endParaRPr lang="lt-LT" dirty="0"/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AE395DE3-4B4F-4700-AF4D-5F68140C4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070" y="1132528"/>
            <a:ext cx="2572735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615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AEB4A3CB-3A69-4AF7-8B73-790076914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urinio vietos rezervavimo ženklas 3">
            <a:extLst>
              <a:ext uri="{FF2B5EF4-FFF2-40B4-BE49-F238E27FC236}">
                <a16:creationId xmlns:a16="http://schemas.microsoft.com/office/drawing/2014/main" id="{10D67D7C-CB2F-4E83-931C-A20BB8FAF9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nktis: horizontali 2">
            <a:extLst>
              <a:ext uri="{FF2B5EF4-FFF2-40B4-BE49-F238E27FC236}">
                <a16:creationId xmlns:a16="http://schemas.microsoft.com/office/drawing/2014/main" id="{2D290DD3-FA70-46B5-82B2-AB46BA920206}"/>
              </a:ext>
            </a:extLst>
          </p:cNvPr>
          <p:cNvSpPr/>
          <p:nvPr/>
        </p:nvSpPr>
        <p:spPr>
          <a:xfrm>
            <a:off x="689113" y="2955235"/>
            <a:ext cx="7050157" cy="3537639"/>
          </a:xfrm>
          <a:prstGeom prst="horizontalScroll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lt-LT" dirty="0">
                <a:latin typeface="Comic Sans MS" panose="030F0702030302020204" pitchFamily="66" charset="0"/>
              </a:rPr>
              <a:t>Šimtas ožkų Susirinko — Net žalia Girelė linko.</a:t>
            </a:r>
          </a:p>
          <a:p>
            <a:r>
              <a:rPr lang="lt-LT" dirty="0">
                <a:latin typeface="Comic Sans MS" panose="030F0702030302020204" pitchFamily="66" charset="0"/>
              </a:rPr>
              <a:t>Pakalbėję, Pasitarę, Jie mokyklą Atidarė.</a:t>
            </a:r>
          </a:p>
          <a:p>
            <a:r>
              <a:rPr lang="lt-LT" dirty="0">
                <a:latin typeface="Comic Sans MS" panose="030F0702030302020204" pitchFamily="66" charset="0"/>
              </a:rPr>
              <a:t>Ir </a:t>
            </a:r>
            <a:r>
              <a:rPr lang="lt-LT" dirty="0" err="1">
                <a:latin typeface="Comic Sans MS" panose="030F0702030302020204" pitchFamily="66" charset="0"/>
              </a:rPr>
              <a:t>ožienė</a:t>
            </a:r>
            <a:r>
              <a:rPr lang="lt-LT" dirty="0">
                <a:latin typeface="Comic Sans MS" panose="030F0702030302020204" pitchFamily="66" charset="0"/>
              </a:rPr>
              <a:t> Nuo </a:t>
            </a:r>
            <a:r>
              <a:rPr lang="lt-LT" dirty="0" err="1">
                <a:latin typeface="Comic Sans MS" panose="030F0702030302020204" pitchFamily="66" charset="0"/>
              </a:rPr>
              <a:t>Vyžūnų</a:t>
            </a:r>
            <a:r>
              <a:rPr lang="lt-LT" dirty="0">
                <a:latin typeface="Comic Sans MS" panose="030F0702030302020204" pitchFamily="66" charset="0"/>
              </a:rPr>
              <a:t> Leido mokslan Savo sūnų.</a:t>
            </a:r>
          </a:p>
          <a:p>
            <a:r>
              <a:rPr lang="lt-LT" dirty="0">
                <a:latin typeface="Comic Sans MS" panose="030F0702030302020204" pitchFamily="66" charset="0"/>
              </a:rPr>
              <a:t>Ožka Triūsė, Maudė, Prausė </a:t>
            </a:r>
            <a:r>
              <a:rPr lang="lt-LT" dirty="0" err="1">
                <a:latin typeface="Comic Sans MS" panose="030F0702030302020204" pitchFamily="66" charset="0"/>
              </a:rPr>
              <a:t>pilkakaklį</a:t>
            </a:r>
            <a:r>
              <a:rPr lang="lt-LT" dirty="0">
                <a:latin typeface="Comic Sans MS" panose="030F0702030302020204" pitchFamily="66" charset="0"/>
              </a:rPr>
              <a:t>, </a:t>
            </a:r>
            <a:r>
              <a:rPr lang="lt-LT" dirty="0" err="1">
                <a:latin typeface="Comic Sans MS" panose="030F0702030302020204" pitchFamily="66" charset="0"/>
              </a:rPr>
              <a:t>smailiaragį</a:t>
            </a:r>
            <a:endParaRPr lang="lt-LT" dirty="0">
              <a:latin typeface="Comic Sans MS" panose="030F0702030302020204" pitchFamily="66" charset="0"/>
            </a:endParaRPr>
          </a:p>
          <a:p>
            <a:r>
              <a:rPr lang="lt-LT" dirty="0">
                <a:latin typeface="Comic Sans MS" panose="030F0702030302020204" pitchFamily="66" charset="0"/>
              </a:rPr>
              <a:t>Siuvo kelnes Ir liemenę,</a:t>
            </a:r>
          </a:p>
          <a:p>
            <a:r>
              <a:rPr lang="lt-LT" dirty="0">
                <a:latin typeface="Comic Sans MS" panose="030F0702030302020204" pitchFamily="66" charset="0"/>
              </a:rPr>
              <a:t>O liemenėje — Kišenę.</a:t>
            </a:r>
          </a:p>
          <a:p>
            <a:r>
              <a:rPr lang="lt-LT" dirty="0">
                <a:latin typeface="Comic Sans MS" panose="030F0702030302020204" pitchFamily="66" charset="0"/>
              </a:rPr>
              <a:t>Kepuraitę Jam uždėjo, Į mokyklą Palydėjo.</a:t>
            </a:r>
          </a:p>
          <a:p>
            <a:r>
              <a:rPr lang="lt-LT" dirty="0">
                <a:latin typeface="Comic Sans MS" panose="030F0702030302020204" pitchFamily="66" charset="0"/>
              </a:rPr>
              <a:t>Jis — kuprinę Ant pečių Ir nurūko Takučiu.</a:t>
            </a:r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A570BF84-56F2-49B8-A975-2510EDDAD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0152" y="4169725"/>
            <a:ext cx="2572735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839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AEB4A3CB-3A69-4AF7-8B73-790076914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urinio vietos rezervavimo ženklas 3">
            <a:extLst>
              <a:ext uri="{FF2B5EF4-FFF2-40B4-BE49-F238E27FC236}">
                <a16:creationId xmlns:a16="http://schemas.microsoft.com/office/drawing/2014/main" id="{10D67D7C-CB2F-4E83-931C-A20BB8FAF9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tačiakampis 2">
            <a:extLst>
              <a:ext uri="{FF2B5EF4-FFF2-40B4-BE49-F238E27FC236}">
                <a16:creationId xmlns:a16="http://schemas.microsoft.com/office/drawing/2014/main" id="{4A40458A-C0CB-45FE-96AE-98533FDF7409}"/>
              </a:ext>
            </a:extLst>
          </p:cNvPr>
          <p:cNvSpPr/>
          <p:nvPr/>
        </p:nvSpPr>
        <p:spPr>
          <a:xfrm>
            <a:off x="1775790" y="2574054"/>
            <a:ext cx="9024731" cy="3621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1000"/>
              </a:spcAft>
            </a:pP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t-LT" sz="5400" b="1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„Vienodos raidės“ </a:t>
            </a:r>
          </a:p>
          <a:p>
            <a:pPr lvl="0" algn="just">
              <a:lnSpc>
                <a:spcPct val="150000"/>
              </a:lnSpc>
              <a:spcAft>
                <a:spcPts val="1000"/>
              </a:spcAft>
            </a:pPr>
            <a:r>
              <a:rPr lang="lt-L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Pasigaminkite</a:t>
            </a:r>
            <a:r>
              <a:rPr lang="en-US" sz="2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žaidimą</a:t>
            </a:r>
            <a:r>
              <a:rPr lang="en-US" sz="2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- ant </a:t>
            </a:r>
            <a:r>
              <a:rPr lang="en-US" sz="24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kartono</a:t>
            </a:r>
            <a:r>
              <a:rPr lang="en-US" sz="2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lapo</a:t>
            </a:r>
            <a:r>
              <a:rPr lang="en-US" sz="2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užrašykite</a:t>
            </a:r>
            <a:r>
              <a:rPr lang="en-US" sz="2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raides</a:t>
            </a:r>
            <a:r>
              <a:rPr lang="en-US" sz="2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o ant </a:t>
            </a:r>
            <a:r>
              <a:rPr lang="en-US" sz="24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ant</a:t>
            </a:r>
            <a:r>
              <a:rPr lang="en-US" sz="2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lego</a:t>
            </a:r>
            <a:r>
              <a:rPr lang="en-US" sz="2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kaladėlių</a:t>
            </a:r>
            <a:r>
              <a:rPr lang="en-US" sz="2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priklijuokite</a:t>
            </a:r>
            <a:r>
              <a:rPr lang="en-US" sz="2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ar</a:t>
            </a:r>
            <a:r>
              <a:rPr lang="en-US" sz="2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užrašykite</a:t>
            </a:r>
            <a:r>
              <a:rPr lang="en-US" sz="2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tokias</a:t>
            </a:r>
            <a:r>
              <a:rPr lang="en-US" sz="2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pačias</a:t>
            </a:r>
            <a:r>
              <a:rPr lang="en-US" sz="2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raides</a:t>
            </a:r>
            <a:r>
              <a:rPr lang="en-US" sz="2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kurias</a:t>
            </a:r>
            <a:r>
              <a:rPr lang="en-US" sz="2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užrašėte</a:t>
            </a:r>
            <a:r>
              <a:rPr lang="en-US" sz="2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ant </a:t>
            </a:r>
            <a:r>
              <a:rPr lang="en-US" sz="24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kartono</a:t>
            </a:r>
            <a:r>
              <a:rPr lang="en-US" sz="2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Pasiūlykite</a:t>
            </a:r>
            <a:r>
              <a:rPr lang="en-US" sz="2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vaikui</a:t>
            </a:r>
            <a:r>
              <a:rPr lang="en-US" sz="2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surasti</a:t>
            </a:r>
            <a:r>
              <a:rPr lang="en-US" sz="2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tokią</a:t>
            </a:r>
            <a:r>
              <a:rPr lang="en-US" sz="2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pačią</a:t>
            </a:r>
            <a:r>
              <a:rPr lang="en-US" sz="2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raidę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5C8CA8CD-303A-4055-9049-3C7D4F31ADD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4311" y="174555"/>
            <a:ext cx="2556000" cy="2556000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73DE9EDC-49ED-4E49-9894-9C9D4BB5040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16235" y="5507812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33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2EA094A-37D6-42C1-B010-AD31EE639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urinio vietos rezervavimo ženklas 3">
            <a:extLst>
              <a:ext uri="{FF2B5EF4-FFF2-40B4-BE49-F238E27FC236}">
                <a16:creationId xmlns:a16="http://schemas.microsoft.com/office/drawing/2014/main" id="{49F7E479-9A7E-48A4-B0C3-23D983D433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28600"/>
            <a:ext cx="12191999" cy="7086600"/>
          </a:xfrm>
          <a:prstGeom prst="rect">
            <a:avLst/>
          </a:prstGeom>
        </p:spPr>
      </p:pic>
      <p:sp>
        <p:nvSpPr>
          <p:cNvPr id="5" name="Stačiakampis 4">
            <a:extLst>
              <a:ext uri="{FF2B5EF4-FFF2-40B4-BE49-F238E27FC236}">
                <a16:creationId xmlns:a16="http://schemas.microsoft.com/office/drawing/2014/main" id="{4766E156-AB84-42D4-AB4E-2D2F7EAAFC0E}"/>
              </a:ext>
            </a:extLst>
          </p:cNvPr>
          <p:cNvSpPr/>
          <p:nvPr/>
        </p:nvSpPr>
        <p:spPr>
          <a:xfrm>
            <a:off x="640144" y="2215215"/>
            <a:ext cx="6454011" cy="1959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1000"/>
              </a:spcAft>
            </a:pPr>
            <a:r>
              <a:rPr lang="lt-LT" sz="5400" b="1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„Iškirptos raidės“ </a:t>
            </a:r>
          </a:p>
          <a:p>
            <a:pPr lvl="0" algn="just">
              <a:lnSpc>
                <a:spcPct val="150000"/>
              </a:lnSpc>
              <a:spcAft>
                <a:spcPts val="1000"/>
              </a:spcAft>
            </a:pPr>
            <a:r>
              <a:rPr lang="lt-LT" sz="2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Iškirpkite pateiktas raides.</a:t>
            </a:r>
            <a:endParaRPr lang="en-US" sz="24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aveikslėlis 2">
            <a:extLst>
              <a:ext uri="{FF2B5EF4-FFF2-40B4-BE49-F238E27FC236}">
                <a16:creationId xmlns:a16="http://schemas.microsoft.com/office/drawing/2014/main" id="{C542F2A3-AD7F-4457-8C2A-4B3043834D1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13339" y="3349625"/>
            <a:ext cx="4876800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790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437</TotalTime>
  <Words>587</Words>
  <Application>Microsoft Office PowerPoint</Application>
  <PresentationFormat>Plačiaekranė</PresentationFormat>
  <Paragraphs>80</Paragraphs>
  <Slides>28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6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Comic Sans MS</vt:lpstr>
      <vt:lpstr>Symbol</vt:lpstr>
      <vt:lpstr>Times New Roman</vt:lpstr>
      <vt:lpstr>„Office“ tema</vt:lpstr>
      <vt:lpstr>PPPRPPP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PPPRPPP</dc:title>
  <dc:creator>20190828s</dc:creator>
  <cp:lastModifiedBy>20190828s</cp:lastModifiedBy>
  <cp:revision>110</cp:revision>
  <dcterms:created xsi:type="dcterms:W3CDTF">2020-03-23T17:08:06Z</dcterms:created>
  <dcterms:modified xsi:type="dcterms:W3CDTF">2020-03-31T04:03:15Z</dcterms:modified>
</cp:coreProperties>
</file>