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971" r:id="rId1"/>
  </p:sldMasterIdLst>
  <p:sldIdLst>
    <p:sldId id="256" r:id="rId2"/>
    <p:sldId id="272" r:id="rId3"/>
    <p:sldId id="273" r:id="rId4"/>
    <p:sldId id="274" r:id="rId5"/>
    <p:sldId id="275" r:id="rId6"/>
    <p:sldId id="276" r:id="rId7"/>
    <p:sldId id="277" r:id="rId8"/>
    <p:sldId id="278" r:id="rId9"/>
    <p:sldId id="279" r:id="rId10"/>
    <p:sldId id="280" r:id="rId11"/>
    <p:sldId id="282" r:id="rId12"/>
    <p:sldId id="281" r:id="rId13"/>
    <p:sldId id="283" r:id="rId14"/>
    <p:sldId id="284" r:id="rId15"/>
    <p:sldId id="285" r:id="rId16"/>
    <p:sldId id="271" r:id="rId17"/>
    <p:sldId id="286" r:id="rId18"/>
    <p:sldId id="287" r:id="rId19"/>
    <p:sldId id="288" r:id="rId20"/>
    <p:sldId id="289" r:id="rId21"/>
    <p:sldId id="290" r:id="rId22"/>
    <p:sldId id="292" r:id="rId23"/>
    <p:sldId id="291" r:id="rId24"/>
    <p:sldId id="293" r:id="rId25"/>
    <p:sldId id="294" r:id="rId26"/>
    <p:sldId id="295" r:id="rId27"/>
    <p:sldId id="296" r:id="rId28"/>
    <p:sldId id="297" r:id="rId29"/>
    <p:sldId id="298" r:id="rId30"/>
    <p:sldId id="299" r:id="rId31"/>
    <p:sldId id="300" r:id="rId32"/>
    <p:sldId id="301" r:id="rId33"/>
    <p:sldId id="302" r:id="rId34"/>
    <p:sldId id="303" r:id="rId35"/>
    <p:sldId id="304" r:id="rId36"/>
    <p:sldId id="305" r:id="rId37"/>
    <p:sldId id="306" r:id="rId38"/>
    <p:sldId id="307" r:id="rId39"/>
    <p:sldId id="308" r:id="rId40"/>
    <p:sldId id="311" r:id="rId41"/>
    <p:sldId id="309" r:id="rId42"/>
    <p:sldId id="310" r:id="rId43"/>
    <p:sldId id="312" r:id="rId44"/>
    <p:sldId id="313" r:id="rId45"/>
    <p:sldId id="314" r:id="rId4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74" autoAdjust="0"/>
    <p:restoredTop sz="94660"/>
  </p:normalViewPr>
  <p:slideViewPr>
    <p:cSldViewPr snapToGrid="0">
      <p:cViewPr>
        <p:scale>
          <a:sx n="78" d="100"/>
          <a:sy n="78" d="100"/>
        </p:scale>
        <p:origin x="-216" y="20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Pavadinimo skaidrė">
    <p:spTree>
      <p:nvGrpSpPr>
        <p:cNvPr id="1" name=""/>
        <p:cNvGrpSpPr/>
        <p:nvPr/>
      </p:nvGrpSpPr>
      <p:grpSpPr>
        <a:xfrm>
          <a:off x="0" y="0"/>
          <a:ext cx="0" cy="0"/>
          <a:chOff x="0" y="0"/>
          <a:chExt cx="0" cy="0"/>
        </a:xfrm>
      </p:grpSpPr>
      <p:pic>
        <p:nvPicPr>
          <p:cNvPr id="7" name="Picture 6" descr="Droplets-H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751012" y="1300785"/>
            <a:ext cx="8689976" cy="2509213"/>
          </a:xfrm>
        </p:spPr>
        <p:txBody>
          <a:bodyPr anchor="b">
            <a:normAutofit/>
          </a:bodyPr>
          <a:lstStyle>
            <a:lvl1pPr algn="ctr">
              <a:defRPr sz="4800"/>
            </a:lvl1pPr>
          </a:lstStyle>
          <a:p>
            <a:r>
              <a:rPr lang="lt-LT"/>
              <a:t>Spustelėję redaguokite stilių</a:t>
            </a:r>
            <a:endParaRPr lang="en-US" dirty="0"/>
          </a:p>
        </p:txBody>
      </p:sp>
      <p:sp>
        <p:nvSpPr>
          <p:cNvPr id="3" name="Subtitle 2"/>
          <p:cNvSpPr>
            <a:spLocks noGrp="1"/>
          </p:cNvSpPr>
          <p:nvPr>
            <p:ph type="subTitle" idx="1"/>
          </p:nvPr>
        </p:nvSpPr>
        <p:spPr>
          <a:xfrm>
            <a:off x="1751012" y="3886200"/>
            <a:ext cx="8689976" cy="1371599"/>
          </a:xfrm>
        </p:spPr>
        <p:txBody>
          <a:bodyPr>
            <a:normAutofit/>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lt-LT"/>
              <a:t>Spustelėkite norėdami redaguoti šablono paantraštės stilių</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3/30/2020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33029871"/>
      </p:ext>
    </p:extLst>
  </p:cSld>
  <p:clrMapOvr>
    <a:masterClrMapping/>
  </p:clrMapOvr>
  <p:transition spd="slow">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nė nuotrauka su antrašte">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94" y="4289374"/>
            <a:ext cx="10364432" cy="811610"/>
          </a:xfrm>
        </p:spPr>
        <p:txBody>
          <a:bodyPr anchor="b"/>
          <a:lstStyle>
            <a:lvl1pPr>
              <a:defRPr sz="3200"/>
            </a:lvl1pPr>
          </a:lstStyle>
          <a:p>
            <a:r>
              <a:rPr lang="lt-LT"/>
              <a:t>Spustelėję redaguokite stilių</a:t>
            </a:r>
            <a:endParaRPr lang="en-US" dirty="0"/>
          </a:p>
        </p:txBody>
      </p:sp>
      <p:sp>
        <p:nvSpPr>
          <p:cNvPr id="3" name="Picture Placeholder 2"/>
          <p:cNvSpPr>
            <a:spLocks noGrp="1" noChangeAspect="1"/>
          </p:cNvSpPr>
          <p:nvPr>
            <p:ph type="pic" idx="1"/>
          </p:nvPr>
        </p:nvSpPr>
        <p:spPr>
          <a:xfrm>
            <a:off x="1184744" y="698261"/>
            <a:ext cx="9822532" cy="3214136"/>
          </a:xfrm>
          <a:prstGeom prst="roundRect">
            <a:avLst>
              <a:gd name="adj" fmla="val 4944"/>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lt-LT"/>
              <a:t>Spustelėkite piktogramą norėdami įtraukti paveikslėlį</a:t>
            </a:r>
            <a:endParaRPr lang="en-US" dirty="0"/>
          </a:p>
        </p:txBody>
      </p:sp>
      <p:sp>
        <p:nvSpPr>
          <p:cNvPr id="4" name="Text Placeholder 3"/>
          <p:cNvSpPr>
            <a:spLocks noGrp="1"/>
          </p:cNvSpPr>
          <p:nvPr>
            <p:ph type="body" sz="half" idx="2"/>
          </p:nvPr>
        </p:nvSpPr>
        <p:spPr>
          <a:xfrm>
            <a:off x="913774" y="5108728"/>
            <a:ext cx="10364452"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lt-LT"/>
              <a:t>Redaguokite šablono teksto stilius</a:t>
            </a:r>
          </a:p>
        </p:txBody>
      </p:sp>
      <p:sp>
        <p:nvSpPr>
          <p:cNvPr id="5" name="Date Placeholder 4"/>
          <p:cNvSpPr>
            <a:spLocks noGrp="1"/>
          </p:cNvSpPr>
          <p:nvPr>
            <p:ph type="dt" sz="half" idx="10"/>
          </p:nvPr>
        </p:nvSpPr>
        <p:spPr/>
        <p:txBody>
          <a:bodyPr/>
          <a:lstStyle/>
          <a:p>
            <a:fld id="{48A87A34-81AB-432B-8DAE-1953F412C126}" type="datetimeFigureOut">
              <a:rPr lang="en-US" smtClean="0"/>
              <a:pPr/>
              <a:t>3/30/2020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524241835"/>
      </p:ext>
    </p:extLst>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Pavadinimas ir antraštė">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599"/>
            <a:ext cx="10364452" cy="3427245"/>
          </a:xfrm>
        </p:spPr>
        <p:txBody>
          <a:bodyPr anchor="ctr"/>
          <a:lstStyle>
            <a:lvl1pPr algn="ctr">
              <a:defRPr sz="3200"/>
            </a:lvl1pPr>
          </a:lstStyle>
          <a:p>
            <a:r>
              <a:rPr lang="lt-LT"/>
              <a:t>Spustelėję redaguokite stilių</a:t>
            </a:r>
            <a:endParaRPr lang="en-US" dirty="0"/>
          </a:p>
        </p:txBody>
      </p:sp>
      <p:sp>
        <p:nvSpPr>
          <p:cNvPr id="4" name="Text Placeholder 3"/>
          <p:cNvSpPr>
            <a:spLocks noGrp="1"/>
          </p:cNvSpPr>
          <p:nvPr>
            <p:ph type="body" sz="half" idx="2"/>
          </p:nvPr>
        </p:nvSpPr>
        <p:spPr>
          <a:xfrm>
            <a:off x="913775" y="4204821"/>
            <a:ext cx="10364452"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lt-LT"/>
              <a:t>Redaguokite šablono teksto stilius</a:t>
            </a:r>
          </a:p>
        </p:txBody>
      </p:sp>
      <p:sp>
        <p:nvSpPr>
          <p:cNvPr id="5" name="Date Placeholder 4"/>
          <p:cNvSpPr>
            <a:spLocks noGrp="1"/>
          </p:cNvSpPr>
          <p:nvPr>
            <p:ph type="dt" sz="half" idx="10"/>
          </p:nvPr>
        </p:nvSpPr>
        <p:spPr/>
        <p:txBody>
          <a:bodyPr/>
          <a:lstStyle/>
          <a:p>
            <a:fld id="{48A87A34-81AB-432B-8DAE-1953F412C126}" type="datetimeFigureOut">
              <a:rPr lang="en-US" smtClean="0"/>
              <a:pPr/>
              <a:t>3/30/2020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419686124"/>
      </p:ext>
    </p:extLst>
  </p:cSld>
  <p:clrMapOvr>
    <a:masterClrMapping/>
  </p:clrMapOvr>
  <p:transition spd="slow">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Pasiūlymas su antrašte">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1446212" y="609600"/>
            <a:ext cx="9302752" cy="2992904"/>
          </a:xfrm>
        </p:spPr>
        <p:txBody>
          <a:bodyPr anchor="ctr"/>
          <a:lstStyle>
            <a:lvl1pPr>
              <a:defRPr sz="3200"/>
            </a:lvl1pPr>
          </a:lstStyle>
          <a:p>
            <a:r>
              <a:rPr lang="lt-LT"/>
              <a:t>Spustelėję redaguokite stilių</a:t>
            </a:r>
            <a:endParaRPr lang="en-US" dirty="0"/>
          </a:p>
        </p:txBody>
      </p:sp>
      <p:sp>
        <p:nvSpPr>
          <p:cNvPr id="12" name="Text Placeholder 3"/>
          <p:cNvSpPr>
            <a:spLocks noGrp="1"/>
          </p:cNvSpPr>
          <p:nvPr>
            <p:ph type="body" sz="half" idx="13"/>
          </p:nvPr>
        </p:nvSpPr>
        <p:spPr>
          <a:xfrm>
            <a:off x="1720644" y="3610032"/>
            <a:ext cx="8752299" cy="59478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lt-LT"/>
              <a:t>Redaguokite šablono teksto stilius</a:t>
            </a:r>
          </a:p>
        </p:txBody>
      </p:sp>
      <p:sp>
        <p:nvSpPr>
          <p:cNvPr id="4" name="Text Placeholder 3"/>
          <p:cNvSpPr>
            <a:spLocks noGrp="1"/>
          </p:cNvSpPr>
          <p:nvPr>
            <p:ph type="body" sz="half" idx="2"/>
          </p:nvPr>
        </p:nvSpPr>
        <p:spPr>
          <a:xfrm>
            <a:off x="913774" y="4372796"/>
            <a:ext cx="10364452" cy="1421053"/>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lt-LT"/>
              <a:t>Redaguokite šablono teksto stilius</a:t>
            </a:r>
          </a:p>
        </p:txBody>
      </p:sp>
      <p:sp>
        <p:nvSpPr>
          <p:cNvPr id="5" name="Date Placeholder 4"/>
          <p:cNvSpPr>
            <a:spLocks noGrp="1"/>
          </p:cNvSpPr>
          <p:nvPr>
            <p:ph type="dt" sz="half" idx="10"/>
          </p:nvPr>
        </p:nvSpPr>
        <p:spPr/>
        <p:txBody>
          <a:bodyPr/>
          <a:lstStyle/>
          <a:p>
            <a:fld id="{48A87A34-81AB-432B-8DAE-1953F412C126}" type="datetimeFigureOut">
              <a:rPr lang="en-US" smtClean="0"/>
              <a:pPr/>
              <a:t>3/30/2020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dirty="0"/>
          </a:p>
        </p:txBody>
      </p:sp>
      <p:sp>
        <p:nvSpPr>
          <p:cNvPr id="13" name="TextBox 12"/>
          <p:cNvSpPr txBox="1"/>
          <p:nvPr/>
        </p:nvSpPr>
        <p:spPr>
          <a:xfrm>
            <a:off x="1001488" y="75416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557558" y="299357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3313946216"/>
      </p:ext>
    </p:extLst>
  </p:cSld>
  <p:clrMapOvr>
    <a:masterClrMapping/>
  </p:clrMapOvr>
  <p:transition spd="slow">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Kortelės pavadinimas">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2138721"/>
            <a:ext cx="10364452" cy="2511835"/>
          </a:xfrm>
        </p:spPr>
        <p:txBody>
          <a:bodyPr anchor="b"/>
          <a:lstStyle>
            <a:lvl1pPr algn="ctr">
              <a:defRPr sz="3200"/>
            </a:lvl1pPr>
          </a:lstStyle>
          <a:p>
            <a:r>
              <a:rPr lang="lt-LT"/>
              <a:t>Spustelėję redaguokite stilių</a:t>
            </a:r>
            <a:endParaRPr lang="en-US" dirty="0"/>
          </a:p>
        </p:txBody>
      </p:sp>
      <p:sp>
        <p:nvSpPr>
          <p:cNvPr id="4" name="Text Placeholder 3"/>
          <p:cNvSpPr>
            <a:spLocks noGrp="1"/>
          </p:cNvSpPr>
          <p:nvPr>
            <p:ph type="body" sz="half" idx="2"/>
          </p:nvPr>
        </p:nvSpPr>
        <p:spPr>
          <a:xfrm>
            <a:off x="913775" y="4662335"/>
            <a:ext cx="10364452"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lt-LT"/>
              <a:t>Redaguokite šablono teksto stilius</a:t>
            </a:r>
          </a:p>
        </p:txBody>
      </p:sp>
      <p:sp>
        <p:nvSpPr>
          <p:cNvPr id="5" name="Date Placeholder 4"/>
          <p:cNvSpPr>
            <a:spLocks noGrp="1"/>
          </p:cNvSpPr>
          <p:nvPr>
            <p:ph type="dt" sz="half" idx="10"/>
          </p:nvPr>
        </p:nvSpPr>
        <p:spPr/>
        <p:txBody>
          <a:bodyPr/>
          <a:lstStyle/>
          <a:p>
            <a:fld id="{48A87A34-81AB-432B-8DAE-1953F412C126}" type="datetimeFigureOut">
              <a:rPr lang="en-US" smtClean="0"/>
              <a:pPr/>
              <a:t>3/30/2020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7526304"/>
      </p:ext>
    </p:extLst>
  </p:cSld>
  <p:clrMapOvr>
    <a:masterClrMapping/>
  </p:clrMapOvr>
  <p:transition spd="slow">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stulpelis">
    <p:spTree>
      <p:nvGrpSpPr>
        <p:cNvPr id="1" name=""/>
        <p:cNvGrpSpPr/>
        <p:nvPr/>
      </p:nvGrpSpPr>
      <p:grpSpPr>
        <a:xfrm>
          <a:off x="0" y="0"/>
          <a:ext cx="0" cy="0"/>
          <a:chOff x="0" y="0"/>
          <a:chExt cx="0" cy="0"/>
        </a:xfrm>
      </p:grpSpPr>
      <p:pic>
        <p:nvPicPr>
          <p:cNvPr id="13" name="Picture 1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Title 1"/>
          <p:cNvSpPr>
            <a:spLocks noGrp="1"/>
          </p:cNvSpPr>
          <p:nvPr>
            <p:ph type="title"/>
          </p:nvPr>
        </p:nvSpPr>
        <p:spPr>
          <a:xfrm>
            <a:off x="913774" y="609600"/>
            <a:ext cx="10364452" cy="1605094"/>
          </a:xfrm>
        </p:spPr>
        <p:txBody>
          <a:bodyPr/>
          <a:lstStyle/>
          <a:p>
            <a:r>
              <a:rPr lang="lt-LT"/>
              <a:t>Spustelėję redaguokite stilių</a:t>
            </a:r>
            <a:endParaRPr lang="en-US" dirty="0"/>
          </a:p>
        </p:txBody>
      </p:sp>
      <p:sp>
        <p:nvSpPr>
          <p:cNvPr id="7" name="Text Placeholder 2"/>
          <p:cNvSpPr>
            <a:spLocks noGrp="1"/>
          </p:cNvSpPr>
          <p:nvPr>
            <p:ph type="body" idx="1"/>
          </p:nvPr>
        </p:nvSpPr>
        <p:spPr>
          <a:xfrm>
            <a:off x="913774" y="2367093"/>
            <a:ext cx="3298976"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lt-LT"/>
              <a:t>Redaguokite šablono teksto stilius</a:t>
            </a:r>
          </a:p>
        </p:txBody>
      </p:sp>
      <p:sp>
        <p:nvSpPr>
          <p:cNvPr id="8" name="Text Placeholder 3"/>
          <p:cNvSpPr>
            <a:spLocks noGrp="1"/>
          </p:cNvSpPr>
          <p:nvPr>
            <p:ph type="body" sz="half" idx="15"/>
          </p:nvPr>
        </p:nvSpPr>
        <p:spPr>
          <a:xfrm>
            <a:off x="913774" y="2943355"/>
            <a:ext cx="3298976"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lt-LT"/>
              <a:t>Redaguokite šablono teksto stilius</a:t>
            </a:r>
          </a:p>
        </p:txBody>
      </p:sp>
      <p:sp>
        <p:nvSpPr>
          <p:cNvPr id="9" name="Text Placeholder 4"/>
          <p:cNvSpPr>
            <a:spLocks noGrp="1"/>
          </p:cNvSpPr>
          <p:nvPr>
            <p:ph type="body" sz="quarter" idx="3"/>
          </p:nvPr>
        </p:nvSpPr>
        <p:spPr>
          <a:xfrm>
            <a:off x="4452389" y="2367093"/>
            <a:ext cx="3291521"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lt-LT"/>
              <a:t>Redaguokite šablono teksto stilius</a:t>
            </a:r>
          </a:p>
        </p:txBody>
      </p:sp>
      <p:sp>
        <p:nvSpPr>
          <p:cNvPr id="10" name="Text Placeholder 3"/>
          <p:cNvSpPr>
            <a:spLocks noGrp="1"/>
          </p:cNvSpPr>
          <p:nvPr>
            <p:ph type="body" sz="half" idx="16"/>
          </p:nvPr>
        </p:nvSpPr>
        <p:spPr>
          <a:xfrm>
            <a:off x="4441348" y="2943355"/>
            <a:ext cx="3303351"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lt-LT"/>
              <a:t>Redaguokite šablono teksto stilius</a:t>
            </a:r>
          </a:p>
        </p:txBody>
      </p:sp>
      <p:sp>
        <p:nvSpPr>
          <p:cNvPr id="11" name="Text Placeholder 4"/>
          <p:cNvSpPr>
            <a:spLocks noGrp="1"/>
          </p:cNvSpPr>
          <p:nvPr>
            <p:ph type="body" sz="quarter" idx="13"/>
          </p:nvPr>
        </p:nvSpPr>
        <p:spPr>
          <a:xfrm>
            <a:off x="7973298" y="2367093"/>
            <a:ext cx="3304928"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lt-LT"/>
              <a:t>Redaguokite šablono teksto stilius</a:t>
            </a:r>
          </a:p>
        </p:txBody>
      </p:sp>
      <p:sp>
        <p:nvSpPr>
          <p:cNvPr id="12" name="Text Placeholder 3"/>
          <p:cNvSpPr>
            <a:spLocks noGrp="1"/>
          </p:cNvSpPr>
          <p:nvPr>
            <p:ph type="body" sz="half" idx="17"/>
          </p:nvPr>
        </p:nvSpPr>
        <p:spPr>
          <a:xfrm>
            <a:off x="7973298" y="2943355"/>
            <a:ext cx="3304928"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lt-LT"/>
              <a:t>Redaguokite šablono teksto stilius</a:t>
            </a:r>
          </a:p>
        </p:txBody>
      </p:sp>
      <p:sp>
        <p:nvSpPr>
          <p:cNvPr id="3" name="Date Placeholder 2"/>
          <p:cNvSpPr>
            <a:spLocks noGrp="1"/>
          </p:cNvSpPr>
          <p:nvPr>
            <p:ph type="dt" sz="half" idx="10"/>
          </p:nvPr>
        </p:nvSpPr>
        <p:spPr/>
        <p:txBody>
          <a:bodyPr/>
          <a:lstStyle/>
          <a:p>
            <a:fld id="{48A87A34-81AB-432B-8DAE-1953F412C126}" type="datetimeFigureOut">
              <a:rPr lang="en-US" smtClean="0"/>
              <a:pPr/>
              <a:t>3/30/2020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583638393"/>
      </p:ext>
    </p:extLst>
  </p:cSld>
  <p:clrMapOvr>
    <a:masterClrMapping/>
  </p:clrMapOvr>
  <p:transition spd="slow">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aveikslėlis skiltyje">
    <p:spTree>
      <p:nvGrpSpPr>
        <p:cNvPr id="1" name=""/>
        <p:cNvGrpSpPr/>
        <p:nvPr/>
      </p:nvGrpSpPr>
      <p:grpSpPr>
        <a:xfrm>
          <a:off x="0" y="0"/>
          <a:ext cx="0" cy="0"/>
          <a:chOff x="0" y="0"/>
          <a:chExt cx="0" cy="0"/>
        </a:xfrm>
      </p:grpSpPr>
      <p:pic>
        <p:nvPicPr>
          <p:cNvPr id="16" name="Picture 15"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0" name="Title 1"/>
          <p:cNvSpPr>
            <a:spLocks noGrp="1"/>
          </p:cNvSpPr>
          <p:nvPr>
            <p:ph type="title"/>
          </p:nvPr>
        </p:nvSpPr>
        <p:spPr>
          <a:xfrm>
            <a:off x="913774" y="610772"/>
            <a:ext cx="10364452" cy="1603922"/>
          </a:xfrm>
        </p:spPr>
        <p:txBody>
          <a:bodyPr/>
          <a:lstStyle/>
          <a:p>
            <a:r>
              <a:rPr lang="lt-LT"/>
              <a:t>Spustelėję redaguokite stilių</a:t>
            </a:r>
            <a:endParaRPr lang="en-US" dirty="0"/>
          </a:p>
        </p:txBody>
      </p:sp>
      <p:sp>
        <p:nvSpPr>
          <p:cNvPr id="19" name="Text Placeholder 2"/>
          <p:cNvSpPr>
            <a:spLocks noGrp="1"/>
          </p:cNvSpPr>
          <p:nvPr>
            <p:ph type="body" idx="1"/>
          </p:nvPr>
        </p:nvSpPr>
        <p:spPr>
          <a:xfrm>
            <a:off x="913774" y="4204820"/>
            <a:ext cx="3296409"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lt-LT"/>
              <a:t>Redaguokite šablono teksto stilius</a:t>
            </a:r>
          </a:p>
        </p:txBody>
      </p:sp>
      <p:sp>
        <p:nvSpPr>
          <p:cNvPr id="20" name="Picture Placeholder 2"/>
          <p:cNvSpPr>
            <a:spLocks noGrp="1" noChangeAspect="1"/>
          </p:cNvSpPr>
          <p:nvPr>
            <p:ph type="pic" idx="15"/>
          </p:nvPr>
        </p:nvSpPr>
        <p:spPr>
          <a:xfrm>
            <a:off x="913774" y="2367093"/>
            <a:ext cx="3296409" cy="1524000"/>
          </a:xfrm>
          <a:prstGeom prst="roundRect">
            <a:avLst>
              <a:gd name="adj" fmla="val 936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lt-LT"/>
              <a:t>Spustelėkite piktogramą norėdami įtraukti paveikslėlį</a:t>
            </a:r>
            <a:endParaRPr lang="en-US" dirty="0"/>
          </a:p>
        </p:txBody>
      </p:sp>
      <p:sp>
        <p:nvSpPr>
          <p:cNvPr id="21" name="Text Placeholder 3"/>
          <p:cNvSpPr>
            <a:spLocks noGrp="1"/>
          </p:cNvSpPr>
          <p:nvPr>
            <p:ph type="body" sz="half" idx="18"/>
          </p:nvPr>
        </p:nvSpPr>
        <p:spPr>
          <a:xfrm>
            <a:off x="913774" y="4781082"/>
            <a:ext cx="3296409" cy="101011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lt-LT"/>
              <a:t>Redaguokite šablono teksto stilius</a:t>
            </a:r>
          </a:p>
        </p:txBody>
      </p:sp>
      <p:sp>
        <p:nvSpPr>
          <p:cNvPr id="22" name="Text Placeholder 4"/>
          <p:cNvSpPr>
            <a:spLocks noGrp="1"/>
          </p:cNvSpPr>
          <p:nvPr>
            <p:ph type="body" sz="quarter" idx="3"/>
          </p:nvPr>
        </p:nvSpPr>
        <p:spPr>
          <a:xfrm>
            <a:off x="4442759" y="4204820"/>
            <a:ext cx="3301828"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lt-LT"/>
              <a:t>Redaguokite šablono teksto stilius</a:t>
            </a:r>
          </a:p>
        </p:txBody>
      </p:sp>
      <p:sp>
        <p:nvSpPr>
          <p:cNvPr id="23" name="Picture Placeholder 2"/>
          <p:cNvSpPr>
            <a:spLocks noGrp="1" noChangeAspect="1"/>
          </p:cNvSpPr>
          <p:nvPr>
            <p:ph type="pic" idx="21"/>
          </p:nvPr>
        </p:nvSpPr>
        <p:spPr>
          <a:xfrm>
            <a:off x="4441348" y="2367093"/>
            <a:ext cx="3303352"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lt-LT"/>
              <a:t>Spustelėkite piktogramą norėdami įtraukti paveikslėlį</a:t>
            </a:r>
            <a:endParaRPr lang="en-US" dirty="0"/>
          </a:p>
        </p:txBody>
      </p:sp>
      <p:sp>
        <p:nvSpPr>
          <p:cNvPr id="24" name="Text Placeholder 3"/>
          <p:cNvSpPr>
            <a:spLocks noGrp="1"/>
          </p:cNvSpPr>
          <p:nvPr>
            <p:ph type="body" sz="half" idx="19"/>
          </p:nvPr>
        </p:nvSpPr>
        <p:spPr>
          <a:xfrm>
            <a:off x="4441348" y="4781080"/>
            <a:ext cx="3303352" cy="101011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lt-LT"/>
              <a:t>Redaguokite šablono teksto stilius</a:t>
            </a:r>
          </a:p>
        </p:txBody>
      </p:sp>
      <p:sp>
        <p:nvSpPr>
          <p:cNvPr id="25" name="Text Placeholder 4"/>
          <p:cNvSpPr>
            <a:spLocks noGrp="1"/>
          </p:cNvSpPr>
          <p:nvPr>
            <p:ph type="body" sz="quarter" idx="13"/>
          </p:nvPr>
        </p:nvSpPr>
        <p:spPr>
          <a:xfrm>
            <a:off x="7973298" y="4204820"/>
            <a:ext cx="3300681"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lt-LT"/>
              <a:t>Redaguokite šablono teksto stilius</a:t>
            </a:r>
          </a:p>
        </p:txBody>
      </p:sp>
      <p:sp>
        <p:nvSpPr>
          <p:cNvPr id="26" name="Picture Placeholder 2"/>
          <p:cNvSpPr>
            <a:spLocks noGrp="1" noChangeAspect="1"/>
          </p:cNvSpPr>
          <p:nvPr>
            <p:ph type="pic" idx="22"/>
          </p:nvPr>
        </p:nvSpPr>
        <p:spPr>
          <a:xfrm>
            <a:off x="7973298" y="2367093"/>
            <a:ext cx="3304928"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lt-LT"/>
              <a:t>Spustelėkite piktogramą norėdami įtraukti paveikslėlį</a:t>
            </a:r>
            <a:endParaRPr lang="en-US" dirty="0"/>
          </a:p>
        </p:txBody>
      </p:sp>
      <p:sp>
        <p:nvSpPr>
          <p:cNvPr id="27" name="Text Placeholder 3"/>
          <p:cNvSpPr>
            <a:spLocks noGrp="1"/>
          </p:cNvSpPr>
          <p:nvPr>
            <p:ph type="body" sz="half" idx="20"/>
          </p:nvPr>
        </p:nvSpPr>
        <p:spPr>
          <a:xfrm>
            <a:off x="7973173" y="4781078"/>
            <a:ext cx="3305053" cy="1010121"/>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lt-LT"/>
              <a:t>Redaguokite šablono teksto stilius</a:t>
            </a:r>
          </a:p>
        </p:txBody>
      </p:sp>
      <p:sp>
        <p:nvSpPr>
          <p:cNvPr id="3" name="Date Placeholder 2"/>
          <p:cNvSpPr>
            <a:spLocks noGrp="1"/>
          </p:cNvSpPr>
          <p:nvPr>
            <p:ph type="dt" sz="half" idx="10"/>
          </p:nvPr>
        </p:nvSpPr>
        <p:spPr/>
        <p:txBody>
          <a:bodyPr/>
          <a:lstStyle/>
          <a:p>
            <a:fld id="{48A87A34-81AB-432B-8DAE-1953F412C126}" type="datetimeFigureOut">
              <a:rPr lang="en-US" smtClean="0"/>
              <a:pPr/>
              <a:t>3/30/2020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328458457"/>
      </p:ext>
    </p:extLst>
  </p:cSld>
  <p:clrMapOvr>
    <a:masterClrMapping/>
  </p:clrMapOvr>
  <p:transition spd="slow">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Pavadinimas ir vertikalus tekstas">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lt-LT"/>
              <a:t>Spustelėję redaguokite stilių</a:t>
            </a:r>
            <a:endParaRPr lang="en-US" dirty="0"/>
          </a:p>
        </p:txBody>
      </p:sp>
      <p:sp>
        <p:nvSpPr>
          <p:cNvPr id="11" name="Vertical Text Placeholder 2"/>
          <p:cNvSpPr>
            <a:spLocks noGrp="1"/>
          </p:cNvSpPr>
          <p:nvPr>
            <p:ph type="body" orient="vert" sz="quarter" idx="13"/>
          </p:nvPr>
        </p:nvSpPr>
        <p:spPr>
          <a:xfrm>
            <a:off x="913775" y="2367093"/>
            <a:ext cx="10364452" cy="3424107"/>
          </a:xfrm>
        </p:spPr>
        <p:txBody>
          <a:bodyPr vert="eaVert"/>
          <a:lstStyle/>
          <a:p>
            <a:pPr lvl="0"/>
            <a:r>
              <a:rPr lang="lt-LT"/>
              <a:t>Redaguokite šablono teksto stilius</a:t>
            </a:r>
          </a:p>
          <a:p>
            <a:pPr lvl="1"/>
            <a:r>
              <a:rPr lang="lt-LT"/>
              <a:t>Antras lygis</a:t>
            </a:r>
          </a:p>
          <a:p>
            <a:pPr lvl="2"/>
            <a:r>
              <a:rPr lang="lt-LT"/>
              <a:t>Trečias lygis</a:t>
            </a:r>
          </a:p>
          <a:p>
            <a:pPr lvl="3"/>
            <a:r>
              <a:rPr lang="lt-LT"/>
              <a:t>Ketvirtas lygis</a:t>
            </a:r>
          </a:p>
          <a:p>
            <a:pPr lvl="4"/>
            <a:r>
              <a:rPr lang="lt-LT"/>
              <a:t>Penktas lygis</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pPr/>
              <a:t>3/30/2020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879062416"/>
      </p:ext>
    </p:extLst>
  </p:cSld>
  <p:clrMapOvr>
    <a:masterClrMapping/>
  </p:clrMapOvr>
  <p:transition spd="slow">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kalus pavadinimas ir tekstas">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Vertical Title 1"/>
          <p:cNvSpPr>
            <a:spLocks noGrp="1"/>
          </p:cNvSpPr>
          <p:nvPr>
            <p:ph type="title" orient="vert"/>
          </p:nvPr>
        </p:nvSpPr>
        <p:spPr>
          <a:xfrm>
            <a:off x="8724900" y="609601"/>
            <a:ext cx="2553326" cy="5181599"/>
          </a:xfrm>
        </p:spPr>
        <p:txBody>
          <a:bodyPr vert="eaVert"/>
          <a:lstStyle>
            <a:lvl1pPr algn="l">
              <a:defRPr/>
            </a:lvl1pPr>
          </a:lstStyle>
          <a:p>
            <a:r>
              <a:rPr lang="lt-LT"/>
              <a:t>Spustelėję redaguokite stilių</a:t>
            </a:r>
            <a:endParaRPr lang="en-US" dirty="0"/>
          </a:p>
        </p:txBody>
      </p:sp>
      <p:sp>
        <p:nvSpPr>
          <p:cNvPr id="8" name="Vertical Text Placeholder 2"/>
          <p:cNvSpPr>
            <a:spLocks noGrp="1"/>
          </p:cNvSpPr>
          <p:nvPr>
            <p:ph type="body" orient="vert" sz="quarter" idx="13"/>
          </p:nvPr>
        </p:nvSpPr>
        <p:spPr>
          <a:xfrm>
            <a:off x="913775" y="609601"/>
            <a:ext cx="7658724" cy="5181599"/>
          </a:xfrm>
        </p:spPr>
        <p:txBody>
          <a:bodyPr vert="eaVert"/>
          <a:lstStyle/>
          <a:p>
            <a:pPr lvl="0"/>
            <a:r>
              <a:rPr lang="lt-LT"/>
              <a:t>Redaguokite šablono teksto stilius</a:t>
            </a:r>
          </a:p>
          <a:p>
            <a:pPr lvl="1"/>
            <a:r>
              <a:rPr lang="lt-LT"/>
              <a:t>Antras lygis</a:t>
            </a:r>
          </a:p>
          <a:p>
            <a:pPr lvl="2"/>
            <a:r>
              <a:rPr lang="lt-LT"/>
              <a:t>Trečias lygis</a:t>
            </a:r>
          </a:p>
          <a:p>
            <a:pPr lvl="3"/>
            <a:r>
              <a:rPr lang="lt-LT"/>
              <a:t>Ketvirtas lygis</a:t>
            </a:r>
          </a:p>
          <a:p>
            <a:pPr lvl="4"/>
            <a:r>
              <a:rPr lang="lt-LT"/>
              <a:t>Penktas lygis</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pPr/>
              <a:t>3/30/2020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619511087"/>
      </p:ext>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Pavadinimas ir turinys">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lt-LT"/>
              <a:t>Spustelėję redaguokite stilių</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lt-LT"/>
              <a:t>Redaguokite šablono teksto stilius</a:t>
            </a:r>
          </a:p>
          <a:p>
            <a:pPr lvl="1"/>
            <a:r>
              <a:rPr lang="lt-LT"/>
              <a:t>Antras lygis</a:t>
            </a:r>
          </a:p>
          <a:p>
            <a:pPr lvl="2"/>
            <a:r>
              <a:rPr lang="lt-LT"/>
              <a:t>Trečias lygis</a:t>
            </a:r>
          </a:p>
          <a:p>
            <a:pPr lvl="3"/>
            <a:r>
              <a:rPr lang="lt-LT"/>
              <a:t>Ketvirtas lygis</a:t>
            </a:r>
          </a:p>
          <a:p>
            <a:pPr lvl="4"/>
            <a:r>
              <a:rPr lang="lt-LT"/>
              <a:t>Penktas lygis</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pPr/>
              <a:t>3/30/2020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111082150"/>
      </p:ext>
    </p:extLst>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kcijos antraštė">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828563"/>
            <a:ext cx="10351752" cy="2736819"/>
          </a:xfrm>
        </p:spPr>
        <p:txBody>
          <a:bodyPr anchor="b">
            <a:normAutofit/>
          </a:bodyPr>
          <a:lstStyle>
            <a:lvl1pPr>
              <a:defRPr sz="4000"/>
            </a:lvl1pPr>
          </a:lstStyle>
          <a:p>
            <a:r>
              <a:rPr lang="lt-LT"/>
              <a:t>Spustelėję redaguokite stilių</a:t>
            </a:r>
            <a:endParaRPr lang="en-US" dirty="0"/>
          </a:p>
        </p:txBody>
      </p:sp>
      <p:sp>
        <p:nvSpPr>
          <p:cNvPr id="3" name="Text Placeholder 2"/>
          <p:cNvSpPr>
            <a:spLocks noGrp="1"/>
          </p:cNvSpPr>
          <p:nvPr>
            <p:ph type="body" idx="1"/>
          </p:nvPr>
        </p:nvSpPr>
        <p:spPr>
          <a:xfrm>
            <a:off x="913774" y="3657457"/>
            <a:ext cx="10351752" cy="1368183"/>
          </a:xfrm>
        </p:spPr>
        <p:txBody>
          <a:bodyPr>
            <a:normAutofit/>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lt-LT"/>
              <a:t>Redaguokite šablono teksto stilius</a:t>
            </a:r>
          </a:p>
        </p:txBody>
      </p:sp>
      <p:sp>
        <p:nvSpPr>
          <p:cNvPr id="4" name="Date Placeholder 3"/>
          <p:cNvSpPr>
            <a:spLocks noGrp="1"/>
          </p:cNvSpPr>
          <p:nvPr>
            <p:ph type="dt" sz="half" idx="10"/>
          </p:nvPr>
        </p:nvSpPr>
        <p:spPr/>
        <p:txBody>
          <a:bodyPr/>
          <a:lstStyle/>
          <a:p>
            <a:fld id="{48A87A34-81AB-432B-8DAE-1953F412C126}" type="datetimeFigureOut">
              <a:rPr lang="en-US" smtClean="0"/>
              <a:t>3/30/2020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149182082"/>
      </p:ext>
    </p:extLst>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 turiniai">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lt-LT"/>
              <a:t>Spustelėję redaguokite stilių</a:t>
            </a:r>
            <a:endParaRPr lang="en-US" dirty="0"/>
          </a:p>
        </p:txBody>
      </p:sp>
      <p:sp>
        <p:nvSpPr>
          <p:cNvPr id="12" name="Content Placeholder 2"/>
          <p:cNvSpPr>
            <a:spLocks noGrp="1"/>
          </p:cNvSpPr>
          <p:nvPr>
            <p:ph sz="quarter" idx="13"/>
          </p:nvPr>
        </p:nvSpPr>
        <p:spPr>
          <a:xfrm>
            <a:off x="913774" y="2367092"/>
            <a:ext cx="5106026" cy="3424107"/>
          </a:xfrm>
        </p:spPr>
        <p:txBody>
          <a:bodyPr/>
          <a:lstStyle/>
          <a:p>
            <a:pPr lvl="0"/>
            <a:r>
              <a:rPr lang="lt-LT"/>
              <a:t>Redaguokite šablono teksto stilius</a:t>
            </a:r>
          </a:p>
          <a:p>
            <a:pPr lvl="1"/>
            <a:r>
              <a:rPr lang="lt-LT"/>
              <a:t>Antras lygis</a:t>
            </a:r>
          </a:p>
          <a:p>
            <a:pPr lvl="2"/>
            <a:r>
              <a:rPr lang="lt-LT"/>
              <a:t>Trečias lygis</a:t>
            </a:r>
          </a:p>
          <a:p>
            <a:pPr lvl="3"/>
            <a:r>
              <a:rPr lang="lt-LT"/>
              <a:t>Ketvirtas lygis</a:t>
            </a:r>
          </a:p>
          <a:p>
            <a:pPr lvl="4"/>
            <a:r>
              <a:rPr lang="lt-LT"/>
              <a:t>Penktas lygis</a:t>
            </a:r>
            <a:endParaRPr lang="en-US" dirty="0"/>
          </a:p>
        </p:txBody>
      </p:sp>
      <p:sp>
        <p:nvSpPr>
          <p:cNvPr id="13" name="Content Placeholder 3"/>
          <p:cNvSpPr>
            <a:spLocks noGrp="1"/>
          </p:cNvSpPr>
          <p:nvPr>
            <p:ph sz="quarter" idx="14"/>
          </p:nvPr>
        </p:nvSpPr>
        <p:spPr>
          <a:xfrm>
            <a:off x="6172200" y="2367092"/>
            <a:ext cx="5105400" cy="3424107"/>
          </a:xfrm>
        </p:spPr>
        <p:txBody>
          <a:bodyPr/>
          <a:lstStyle/>
          <a:p>
            <a:pPr lvl="0"/>
            <a:r>
              <a:rPr lang="lt-LT"/>
              <a:t>Redaguokite šablono teksto stilius</a:t>
            </a:r>
          </a:p>
          <a:p>
            <a:pPr lvl="1"/>
            <a:r>
              <a:rPr lang="lt-LT"/>
              <a:t>Antras lygis</a:t>
            </a:r>
          </a:p>
          <a:p>
            <a:pPr lvl="2"/>
            <a:r>
              <a:rPr lang="lt-LT"/>
              <a:t>Trečias lygis</a:t>
            </a:r>
          </a:p>
          <a:p>
            <a:pPr lvl="3"/>
            <a:r>
              <a:rPr lang="lt-LT"/>
              <a:t>Ketvirtas lygis</a:t>
            </a:r>
          </a:p>
          <a:p>
            <a:pPr lvl="4"/>
            <a:r>
              <a:rPr lang="lt-LT"/>
              <a:t>Penktas lygis</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smtClean="0"/>
              <a:pPr/>
              <a:t>3/30/2020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4260665316"/>
      </p:ext>
    </p:extLst>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Lyginimas">
    <p:spTree>
      <p:nvGrpSpPr>
        <p:cNvPr id="1" name=""/>
        <p:cNvGrpSpPr/>
        <p:nvPr/>
      </p:nvGrpSpPr>
      <p:grpSpPr>
        <a:xfrm>
          <a:off x="0" y="0"/>
          <a:ext cx="0" cy="0"/>
          <a:chOff x="0" y="0"/>
          <a:chExt cx="0" cy="0"/>
        </a:xfrm>
      </p:grpSpPr>
      <p:pic>
        <p:nvPicPr>
          <p:cNvPr id="15" name="Picture 14"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lt-LT"/>
              <a:t>Spustelėję redaguokite stilių</a:t>
            </a:r>
            <a:endParaRPr lang="en-US" dirty="0"/>
          </a:p>
        </p:txBody>
      </p:sp>
      <p:sp>
        <p:nvSpPr>
          <p:cNvPr id="3" name="Text Placeholder 2"/>
          <p:cNvSpPr>
            <a:spLocks noGrp="1"/>
          </p:cNvSpPr>
          <p:nvPr>
            <p:ph type="body" idx="1"/>
          </p:nvPr>
        </p:nvSpPr>
        <p:spPr>
          <a:xfrm>
            <a:off x="1146328" y="2371018"/>
            <a:ext cx="487347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lt-LT"/>
              <a:t>Redaguokite šablono teksto stilius</a:t>
            </a:r>
          </a:p>
        </p:txBody>
      </p:sp>
      <p:sp>
        <p:nvSpPr>
          <p:cNvPr id="12" name="Content Placeholder 3"/>
          <p:cNvSpPr>
            <a:spLocks noGrp="1"/>
          </p:cNvSpPr>
          <p:nvPr>
            <p:ph sz="quarter" idx="13"/>
          </p:nvPr>
        </p:nvSpPr>
        <p:spPr>
          <a:xfrm>
            <a:off x="913774" y="3051012"/>
            <a:ext cx="5106027" cy="2740187"/>
          </a:xfrm>
        </p:spPr>
        <p:txBody>
          <a:bodyPr/>
          <a:lstStyle/>
          <a:p>
            <a:pPr lvl="0"/>
            <a:r>
              <a:rPr lang="lt-LT"/>
              <a:t>Redaguokite šablono teksto stilius</a:t>
            </a:r>
          </a:p>
          <a:p>
            <a:pPr lvl="1"/>
            <a:r>
              <a:rPr lang="lt-LT"/>
              <a:t>Antras lygis</a:t>
            </a:r>
          </a:p>
          <a:p>
            <a:pPr lvl="2"/>
            <a:r>
              <a:rPr lang="lt-LT"/>
              <a:t>Trečias lygis</a:t>
            </a:r>
          </a:p>
          <a:p>
            <a:pPr lvl="3"/>
            <a:r>
              <a:rPr lang="lt-LT"/>
              <a:t>Ketvirtas lygis</a:t>
            </a:r>
          </a:p>
          <a:p>
            <a:pPr lvl="4"/>
            <a:r>
              <a:rPr lang="lt-LT"/>
              <a:t>Penktas lygis</a:t>
            </a:r>
            <a:endParaRPr lang="en-US" dirty="0"/>
          </a:p>
        </p:txBody>
      </p:sp>
      <p:sp>
        <p:nvSpPr>
          <p:cNvPr id="5" name="Text Placeholder 4"/>
          <p:cNvSpPr>
            <a:spLocks noGrp="1"/>
          </p:cNvSpPr>
          <p:nvPr>
            <p:ph type="body" sz="quarter" idx="3"/>
          </p:nvPr>
        </p:nvSpPr>
        <p:spPr>
          <a:xfrm>
            <a:off x="6396423" y="2371018"/>
            <a:ext cx="488180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lt-LT"/>
              <a:t>Redaguokite šablono teksto stilius</a:t>
            </a:r>
          </a:p>
        </p:txBody>
      </p:sp>
      <p:sp>
        <p:nvSpPr>
          <p:cNvPr id="13" name="Content Placeholder 5"/>
          <p:cNvSpPr>
            <a:spLocks noGrp="1"/>
          </p:cNvSpPr>
          <p:nvPr>
            <p:ph sz="quarter" idx="14"/>
          </p:nvPr>
        </p:nvSpPr>
        <p:spPr>
          <a:xfrm>
            <a:off x="6172200" y="3051012"/>
            <a:ext cx="5105401" cy="2740187"/>
          </a:xfrm>
        </p:spPr>
        <p:txBody>
          <a:bodyPr/>
          <a:lstStyle/>
          <a:p>
            <a:pPr lvl="0"/>
            <a:r>
              <a:rPr lang="lt-LT"/>
              <a:t>Redaguokite šablono teksto stilius</a:t>
            </a:r>
          </a:p>
          <a:p>
            <a:pPr lvl="1"/>
            <a:r>
              <a:rPr lang="lt-LT"/>
              <a:t>Antras lygis</a:t>
            </a:r>
          </a:p>
          <a:p>
            <a:pPr lvl="2"/>
            <a:r>
              <a:rPr lang="lt-LT"/>
              <a:t>Trečias lygis</a:t>
            </a:r>
          </a:p>
          <a:p>
            <a:pPr lvl="3"/>
            <a:r>
              <a:rPr lang="lt-LT"/>
              <a:t>Ketvirtas lygis</a:t>
            </a:r>
          </a:p>
          <a:p>
            <a:pPr lvl="4"/>
            <a:r>
              <a:rPr lang="lt-LT"/>
              <a:t>Penktas lygis</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smtClean="0"/>
              <a:pPr/>
              <a:t>3/30/2020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486331878"/>
      </p:ext>
    </p:extLst>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k pavadinimas">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lt-LT"/>
              <a:t>Spustelėję redaguokite stilių</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smtClean="0"/>
              <a:t>3/30/2020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026162071"/>
      </p:ext>
    </p:extLst>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uščia">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Date Placeholder 1"/>
          <p:cNvSpPr>
            <a:spLocks noGrp="1"/>
          </p:cNvSpPr>
          <p:nvPr>
            <p:ph type="dt" sz="half" idx="10"/>
          </p:nvPr>
        </p:nvSpPr>
        <p:spPr/>
        <p:txBody>
          <a:bodyPr/>
          <a:lstStyle/>
          <a:p>
            <a:fld id="{48A87A34-81AB-432B-8DAE-1953F412C126}" type="datetimeFigureOut">
              <a:rPr lang="en-US" smtClean="0"/>
              <a:t>3/30/2020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26148514"/>
      </p:ext>
    </p:extLst>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urinys ir antraštė">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609600"/>
            <a:ext cx="3935688" cy="2023252"/>
          </a:xfrm>
        </p:spPr>
        <p:txBody>
          <a:bodyPr anchor="b"/>
          <a:lstStyle>
            <a:lvl1pPr algn="ctr">
              <a:defRPr sz="3200"/>
            </a:lvl1pPr>
          </a:lstStyle>
          <a:p>
            <a:r>
              <a:rPr lang="lt-LT"/>
              <a:t>Spustelėję redaguokite stilių</a:t>
            </a:r>
            <a:endParaRPr lang="en-US" dirty="0"/>
          </a:p>
        </p:txBody>
      </p:sp>
      <p:sp>
        <p:nvSpPr>
          <p:cNvPr id="10" name="Content Placeholder 2"/>
          <p:cNvSpPr>
            <a:spLocks noGrp="1"/>
          </p:cNvSpPr>
          <p:nvPr>
            <p:ph sz="quarter" idx="13"/>
          </p:nvPr>
        </p:nvSpPr>
        <p:spPr>
          <a:xfrm>
            <a:off x="5078062" y="609600"/>
            <a:ext cx="6200163" cy="5181599"/>
          </a:xfrm>
        </p:spPr>
        <p:txBody>
          <a:bodyPr/>
          <a:lstStyle/>
          <a:p>
            <a:pPr lvl="0"/>
            <a:r>
              <a:rPr lang="lt-LT"/>
              <a:t>Redaguokite šablono teksto stilius</a:t>
            </a:r>
          </a:p>
          <a:p>
            <a:pPr lvl="1"/>
            <a:r>
              <a:rPr lang="lt-LT"/>
              <a:t>Antras lygis</a:t>
            </a:r>
          </a:p>
          <a:p>
            <a:pPr lvl="2"/>
            <a:r>
              <a:rPr lang="lt-LT"/>
              <a:t>Trečias lygis</a:t>
            </a:r>
          </a:p>
          <a:p>
            <a:pPr lvl="3"/>
            <a:r>
              <a:rPr lang="lt-LT"/>
              <a:t>Ketvirtas lygis</a:t>
            </a:r>
          </a:p>
          <a:p>
            <a:pPr lvl="4"/>
            <a:r>
              <a:rPr lang="lt-LT"/>
              <a:t>Penktas lygis</a:t>
            </a:r>
            <a:endParaRPr lang="en-US" dirty="0"/>
          </a:p>
        </p:txBody>
      </p:sp>
      <p:sp>
        <p:nvSpPr>
          <p:cNvPr id="4" name="Text Placeholder 3"/>
          <p:cNvSpPr>
            <a:spLocks noGrp="1"/>
          </p:cNvSpPr>
          <p:nvPr>
            <p:ph type="body" sz="half" idx="2"/>
          </p:nvPr>
        </p:nvSpPr>
        <p:spPr>
          <a:xfrm>
            <a:off x="913774" y="2632852"/>
            <a:ext cx="3935689"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lt-LT"/>
              <a:t>Redaguokite šablono teksto stilius</a:t>
            </a:r>
          </a:p>
        </p:txBody>
      </p:sp>
      <p:sp>
        <p:nvSpPr>
          <p:cNvPr id="5" name="Date Placeholder 4"/>
          <p:cNvSpPr>
            <a:spLocks noGrp="1"/>
          </p:cNvSpPr>
          <p:nvPr>
            <p:ph type="dt" sz="half" idx="10"/>
          </p:nvPr>
        </p:nvSpPr>
        <p:spPr/>
        <p:txBody>
          <a:bodyPr/>
          <a:lstStyle/>
          <a:p>
            <a:fld id="{48A87A34-81AB-432B-8DAE-1953F412C126}" type="datetimeFigureOut">
              <a:rPr lang="en-US" smtClean="0"/>
              <a:pPr/>
              <a:t>3/30/2020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4164121999"/>
      </p:ext>
    </p:extLst>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aveikslėlis ir antraštė">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600"/>
            <a:ext cx="5934969" cy="2023254"/>
          </a:xfrm>
        </p:spPr>
        <p:txBody>
          <a:bodyPr anchor="b"/>
          <a:lstStyle>
            <a:lvl1pPr algn="ctr">
              <a:defRPr sz="3200"/>
            </a:lvl1pPr>
          </a:lstStyle>
          <a:p>
            <a:r>
              <a:rPr lang="lt-LT"/>
              <a:t>Spustelėję redaguokite stilių</a:t>
            </a:r>
            <a:endParaRPr lang="en-US" dirty="0"/>
          </a:p>
        </p:txBody>
      </p:sp>
      <p:sp>
        <p:nvSpPr>
          <p:cNvPr id="3" name="Picture Placeholder 2"/>
          <p:cNvSpPr>
            <a:spLocks noGrp="1" noChangeAspect="1"/>
          </p:cNvSpPr>
          <p:nvPr>
            <p:ph type="pic" idx="1"/>
          </p:nvPr>
        </p:nvSpPr>
        <p:spPr>
          <a:xfrm>
            <a:off x="7424803" y="609601"/>
            <a:ext cx="3255358" cy="5181600"/>
          </a:xfrm>
          <a:prstGeom prst="roundRect">
            <a:avLst>
              <a:gd name="adj" fmla="val 494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lt-LT"/>
              <a:t>Spustelėkite piktogramą norėdami įtraukti paveikslėlį</a:t>
            </a:r>
            <a:endParaRPr lang="en-US" dirty="0"/>
          </a:p>
        </p:txBody>
      </p:sp>
      <p:sp>
        <p:nvSpPr>
          <p:cNvPr id="4" name="Text Placeholder 3"/>
          <p:cNvSpPr>
            <a:spLocks noGrp="1"/>
          </p:cNvSpPr>
          <p:nvPr>
            <p:ph type="body" sz="half" idx="2"/>
          </p:nvPr>
        </p:nvSpPr>
        <p:spPr>
          <a:xfrm>
            <a:off x="913794" y="2632852"/>
            <a:ext cx="5934949"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lt-LT"/>
              <a:t>Redaguokite šablono teksto stilius</a:t>
            </a:r>
          </a:p>
        </p:txBody>
      </p:sp>
      <p:sp>
        <p:nvSpPr>
          <p:cNvPr id="5" name="Date Placeholder 4"/>
          <p:cNvSpPr>
            <a:spLocks noGrp="1"/>
          </p:cNvSpPr>
          <p:nvPr>
            <p:ph type="dt" sz="half" idx="10"/>
          </p:nvPr>
        </p:nvSpPr>
        <p:spPr/>
        <p:txBody>
          <a:bodyPr/>
          <a:lstStyle/>
          <a:p>
            <a:fld id="{48A87A34-81AB-432B-8DAE-1953F412C126}" type="datetimeFigureOut">
              <a:rPr lang="en-US" smtClean="0"/>
              <a:t>3/30/2020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113075280"/>
      </p:ext>
    </p:extLst>
  </p:cSld>
  <p:clrMapOvr>
    <a:masterClrMapping/>
  </p:clrMapOvr>
  <p:transition spd="slow">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19">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913775" y="618517"/>
            <a:ext cx="10364451" cy="1596177"/>
          </a:xfrm>
          <a:prstGeom prst="rect">
            <a:avLst/>
          </a:prstGeom>
        </p:spPr>
        <p:txBody>
          <a:bodyPr vert="horz" lIns="91440" tIns="45720" rIns="91440" bIns="45720" rtlCol="0" anchor="ctr">
            <a:normAutofit/>
          </a:bodyPr>
          <a:lstStyle/>
          <a:p>
            <a:r>
              <a:rPr lang="lt-LT"/>
              <a:t>Spustelėję redaguokite stilių</a:t>
            </a:r>
            <a:endParaRPr lang="en-US" dirty="0"/>
          </a:p>
        </p:txBody>
      </p:sp>
      <p:sp>
        <p:nvSpPr>
          <p:cNvPr id="3" name="Text Placeholder 2"/>
          <p:cNvSpPr>
            <a:spLocks noGrp="1"/>
          </p:cNvSpPr>
          <p:nvPr>
            <p:ph type="body" idx="1"/>
          </p:nvPr>
        </p:nvSpPr>
        <p:spPr>
          <a:xfrm>
            <a:off x="913775" y="2367093"/>
            <a:ext cx="10364452" cy="3424107"/>
          </a:xfrm>
          <a:prstGeom prst="rect">
            <a:avLst/>
          </a:prstGeom>
        </p:spPr>
        <p:txBody>
          <a:bodyPr vert="horz" lIns="91440" tIns="45720" rIns="91440" bIns="45720" rtlCol="0">
            <a:normAutofit/>
          </a:bodyPr>
          <a:lstStyle/>
          <a:p>
            <a:pPr lvl="0"/>
            <a:r>
              <a:rPr lang="lt-LT"/>
              <a:t>Redaguokite šablono teksto stilius</a:t>
            </a:r>
          </a:p>
          <a:p>
            <a:pPr lvl="1"/>
            <a:r>
              <a:rPr lang="lt-LT"/>
              <a:t>Antras lygis</a:t>
            </a:r>
          </a:p>
          <a:p>
            <a:pPr lvl="2"/>
            <a:r>
              <a:rPr lang="lt-LT"/>
              <a:t>Trečias lygis</a:t>
            </a:r>
          </a:p>
          <a:p>
            <a:pPr lvl="3"/>
            <a:r>
              <a:rPr lang="lt-LT"/>
              <a:t>Ketvirtas lygis</a:t>
            </a:r>
          </a:p>
          <a:p>
            <a:pPr lvl="4"/>
            <a:r>
              <a:rPr lang="lt-LT"/>
              <a:t>Penktas lygis</a:t>
            </a:r>
            <a:endParaRPr lang="en-US" dirty="0"/>
          </a:p>
        </p:txBody>
      </p:sp>
      <p:sp>
        <p:nvSpPr>
          <p:cNvPr id="4" name="Date Placeholder 3"/>
          <p:cNvSpPr>
            <a:spLocks noGrp="1"/>
          </p:cNvSpPr>
          <p:nvPr>
            <p:ph type="dt" sz="half" idx="2"/>
          </p:nvPr>
        </p:nvSpPr>
        <p:spPr>
          <a:xfrm>
            <a:off x="7678737" y="5883275"/>
            <a:ext cx="2743200" cy="365125"/>
          </a:xfrm>
          <a:prstGeom prst="rect">
            <a:avLst/>
          </a:prstGeom>
        </p:spPr>
        <p:txBody>
          <a:bodyPr vert="horz" lIns="91440" tIns="45720" rIns="91440" bIns="45720" rtlCol="0" anchor="ctr"/>
          <a:lstStyle>
            <a:lvl1pPr algn="r">
              <a:defRPr sz="1000">
                <a:solidFill>
                  <a:schemeClr val="tx1"/>
                </a:solidFill>
              </a:defRPr>
            </a:lvl1pPr>
          </a:lstStyle>
          <a:p>
            <a:fld id="{48A87A34-81AB-432B-8DAE-1953F412C126}" type="datetimeFigureOut">
              <a:rPr lang="en-US" smtClean="0"/>
              <a:pPr/>
              <a:t>3/30/2020</a:t>
            </a:fld>
            <a:endParaRPr lang="en-US" dirty="0"/>
          </a:p>
        </p:txBody>
      </p:sp>
      <p:sp>
        <p:nvSpPr>
          <p:cNvPr id="5" name="Footer Placeholder 4"/>
          <p:cNvSpPr>
            <a:spLocks noGrp="1"/>
          </p:cNvSpPr>
          <p:nvPr>
            <p:ph type="ftr" sz="quarter" idx="3"/>
          </p:nvPr>
        </p:nvSpPr>
        <p:spPr>
          <a:xfrm>
            <a:off x="913774" y="5883275"/>
            <a:ext cx="6672887" cy="365125"/>
          </a:xfrm>
          <a:prstGeom prst="rect">
            <a:avLst/>
          </a:prstGeom>
        </p:spPr>
        <p:txBody>
          <a:bodyPr vert="horz" lIns="91440" tIns="45720" rIns="91440" bIns="45720" rtlCol="0" anchor="ctr"/>
          <a:lstStyle>
            <a:lvl1pPr algn="l">
              <a:defRPr sz="1000">
                <a:solidFill>
                  <a:schemeClr val="tx1"/>
                </a:solidFill>
              </a:defRPr>
            </a:lvl1pPr>
          </a:lstStyle>
          <a:p>
            <a:endParaRPr lang="en-US" dirty="0"/>
          </a:p>
        </p:txBody>
      </p:sp>
      <p:sp>
        <p:nvSpPr>
          <p:cNvPr id="6" name="Slide Number Placeholder 5"/>
          <p:cNvSpPr>
            <a:spLocks noGrp="1"/>
          </p:cNvSpPr>
          <p:nvPr>
            <p:ph type="sldNum" sz="quarter" idx="4"/>
          </p:nvPr>
        </p:nvSpPr>
        <p:spPr>
          <a:xfrm>
            <a:off x="10514011" y="5883275"/>
            <a:ext cx="764215" cy="365125"/>
          </a:xfrm>
          <a:prstGeom prst="rect">
            <a:avLst/>
          </a:prstGeom>
        </p:spPr>
        <p:txBody>
          <a:bodyPr vert="horz" lIns="91440" tIns="45720" rIns="91440" bIns="45720" rtlCol="0" anchor="ctr"/>
          <a:lstStyle>
            <a:lvl1pPr algn="r">
              <a:defRPr sz="1000">
                <a:solidFill>
                  <a:schemeClr val="tx1"/>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586181594"/>
      </p:ext>
    </p:extLst>
  </p:cSld>
  <p:clrMap bg1="lt1" tx1="dk1" bg2="lt2" tx2="dk2" accent1="accent1" accent2="accent2" accent3="accent3" accent4="accent4" accent5="accent5" accent6="accent6" hlink="hlink" folHlink="folHlink"/>
  <p:sldLayoutIdLst>
    <p:sldLayoutId id="2147483972" r:id="rId1"/>
    <p:sldLayoutId id="2147483973" r:id="rId2"/>
    <p:sldLayoutId id="2147483974" r:id="rId3"/>
    <p:sldLayoutId id="2147483975" r:id="rId4"/>
    <p:sldLayoutId id="2147483976" r:id="rId5"/>
    <p:sldLayoutId id="2147483977" r:id="rId6"/>
    <p:sldLayoutId id="2147483978" r:id="rId7"/>
    <p:sldLayoutId id="2147483979" r:id="rId8"/>
    <p:sldLayoutId id="2147483980" r:id="rId9"/>
    <p:sldLayoutId id="2147483981" r:id="rId10"/>
    <p:sldLayoutId id="2147483982" r:id="rId11"/>
    <p:sldLayoutId id="2147483983" r:id="rId12"/>
    <p:sldLayoutId id="2147483984" r:id="rId13"/>
    <p:sldLayoutId id="2147483985" r:id="rId14"/>
    <p:sldLayoutId id="2147483986" r:id="rId15"/>
    <p:sldLayoutId id="2147483987" r:id="rId16"/>
    <p:sldLayoutId id="2147483988" r:id="rId17"/>
  </p:sldLayoutIdLst>
  <p:transition spd="slow">
    <p:fade/>
  </p:transition>
  <p:txStyles>
    <p:title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 Id="rId9" Type="http://schemas.openxmlformats.org/officeDocument/2006/relationships/image" Target="../media/image4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image" Target="../media/image43.png"/><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 Id="rId9" Type="http://schemas.openxmlformats.org/officeDocument/2006/relationships/image" Target="../media/image50.png"/></Relationships>
</file>

<file path=ppt/slides/_rels/slide1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 Id="rId5" Type="http://schemas.openxmlformats.org/officeDocument/2006/relationships/image" Target="../media/image57.png"/><Relationship Id="rId4" Type="http://schemas.openxmlformats.org/officeDocument/2006/relationships/image" Target="../media/image5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image" Target="../media/image58.png"/><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61.png"/><Relationship Id="rId10" Type="http://schemas.openxmlformats.org/officeDocument/2006/relationships/image" Target="../media/image66.png"/><Relationship Id="rId4" Type="http://schemas.openxmlformats.org/officeDocument/2006/relationships/image" Target="../media/image60.png"/><Relationship Id="rId9" Type="http://schemas.openxmlformats.org/officeDocument/2006/relationships/image" Target="../media/image65.png"/></Relationships>
</file>

<file path=ppt/slides/_rels/slide25.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69.png"/><Relationship Id="rId7" Type="http://schemas.openxmlformats.org/officeDocument/2006/relationships/image" Target="../media/image73.png"/><Relationship Id="rId2" Type="http://schemas.openxmlformats.org/officeDocument/2006/relationships/image" Target="../media/image68.png"/><Relationship Id="rId1" Type="http://schemas.openxmlformats.org/officeDocument/2006/relationships/slideLayout" Target="../slideLayouts/slideLayout2.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27.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2.xml"/><Relationship Id="rId4" Type="http://schemas.openxmlformats.org/officeDocument/2006/relationships/image" Target="../media/image80.png"/></Relationships>
</file>

<file path=ppt/slides/_rels/slide31.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image" Target="../media/image16.png"/></Relationships>
</file>

<file path=ppt/slides/_rels/slide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xmlns="" id="{7037810D-7D6C-408B-98A5-3884357EFB9B}"/>
              </a:ext>
            </a:extLst>
          </p:cNvPr>
          <p:cNvSpPr>
            <a:spLocks noGrp="1"/>
          </p:cNvSpPr>
          <p:nvPr>
            <p:ph type="ctrTitle"/>
          </p:nvPr>
        </p:nvSpPr>
        <p:spPr>
          <a:xfrm>
            <a:off x="1154955" y="1643270"/>
            <a:ext cx="9446784" cy="1550504"/>
          </a:xfrm>
        </p:spPr>
        <p:txBody>
          <a:bodyPr/>
          <a:lstStyle/>
          <a:p>
            <a:pPr algn="ctr"/>
            <a:r>
              <a:rPr lang="lt-LT" sz="5400" b="1" dirty="0">
                <a:latin typeface="Comic Sans MS" panose="030F0702030302020204" pitchFamily="66" charset="0"/>
              </a:rPr>
              <a:t>EMOCIJOS IR JAUSMAI</a:t>
            </a:r>
            <a:endParaRPr lang="en-US" sz="5400" b="1" dirty="0">
              <a:latin typeface="Comic Sans MS" panose="030F0702030302020204" pitchFamily="66" charset="0"/>
            </a:endParaRPr>
          </a:p>
        </p:txBody>
      </p:sp>
      <p:sp>
        <p:nvSpPr>
          <p:cNvPr id="3" name="Antrinis pavadinimas 2">
            <a:extLst>
              <a:ext uri="{FF2B5EF4-FFF2-40B4-BE49-F238E27FC236}">
                <a16:creationId xmlns:a16="http://schemas.microsoft.com/office/drawing/2014/main" xmlns="" id="{19EC3957-34A1-4A2E-8435-44FB3D3C048D}"/>
              </a:ext>
            </a:extLst>
          </p:cNvPr>
          <p:cNvSpPr>
            <a:spLocks noGrp="1"/>
          </p:cNvSpPr>
          <p:nvPr>
            <p:ph type="subTitle" idx="1"/>
          </p:nvPr>
        </p:nvSpPr>
        <p:spPr>
          <a:xfrm>
            <a:off x="1089640" y="5110015"/>
            <a:ext cx="9963619" cy="1013762"/>
          </a:xfrm>
        </p:spPr>
        <p:txBody>
          <a:bodyPr>
            <a:noAutofit/>
          </a:bodyPr>
          <a:lstStyle/>
          <a:p>
            <a:pPr algn="ctr"/>
            <a:r>
              <a:rPr lang="lt-LT" sz="2400" b="1" cap="none" dirty="0">
                <a:latin typeface="Comic Sans MS" panose="030F0702030302020204" pitchFamily="66" charset="0"/>
              </a:rPr>
              <a:t>Kauno lopšelis-darželis „Liepaitė“</a:t>
            </a:r>
          </a:p>
          <a:p>
            <a:pPr algn="ctr"/>
            <a:r>
              <a:rPr lang="lt-LT" sz="2400" b="1" cap="none" dirty="0" smtClean="0">
                <a:latin typeface="Comic Sans MS" panose="030F0702030302020204" pitchFamily="66" charset="0"/>
              </a:rPr>
              <a:t>Parengė  mokytojos:</a:t>
            </a:r>
          </a:p>
          <a:p>
            <a:pPr algn="ctr"/>
            <a:r>
              <a:rPr lang="lt-LT" sz="2400" b="1" cap="none" dirty="0" smtClean="0">
                <a:latin typeface="Comic Sans MS" panose="030F0702030302020204" pitchFamily="66" charset="0"/>
              </a:rPr>
              <a:t> Rasa </a:t>
            </a:r>
            <a:r>
              <a:rPr lang="lt-LT" sz="2400" b="1" cap="none" dirty="0" err="1">
                <a:latin typeface="Comic Sans MS" panose="030F0702030302020204" pitchFamily="66" charset="0"/>
              </a:rPr>
              <a:t>Barvainienė</a:t>
            </a:r>
            <a:r>
              <a:rPr lang="lt-LT" sz="2400" b="1" cap="none" dirty="0">
                <a:latin typeface="Comic Sans MS" panose="030F0702030302020204" pitchFamily="66" charset="0"/>
              </a:rPr>
              <a:t>, Aistė </a:t>
            </a:r>
            <a:r>
              <a:rPr lang="lt-LT" sz="2400" b="1" cap="none" dirty="0" err="1">
                <a:latin typeface="Comic Sans MS" panose="030F0702030302020204" pitchFamily="66" charset="0"/>
              </a:rPr>
              <a:t>Guobė</a:t>
            </a:r>
            <a:r>
              <a:rPr lang="lt-LT" sz="2400" b="1" cap="none" dirty="0">
                <a:latin typeface="Comic Sans MS" panose="030F0702030302020204" pitchFamily="66" charset="0"/>
              </a:rPr>
              <a:t>, Monika </a:t>
            </a:r>
            <a:r>
              <a:rPr lang="lt-LT" sz="2400" b="1" cap="none" dirty="0" err="1">
                <a:latin typeface="Comic Sans MS" panose="030F0702030302020204" pitchFamily="66" charset="0"/>
              </a:rPr>
              <a:t>Grendienė</a:t>
            </a:r>
            <a:endParaRPr lang="en-US" sz="2400" b="1" cap="none" dirty="0">
              <a:latin typeface="Comic Sans MS" panose="030F0702030302020204" pitchFamily="66" charset="0"/>
            </a:endParaRPr>
          </a:p>
        </p:txBody>
      </p:sp>
    </p:spTree>
    <p:extLst>
      <p:ext uri="{BB962C8B-B14F-4D97-AF65-F5344CB8AC3E}">
        <p14:creationId xmlns:p14="http://schemas.microsoft.com/office/powerpoint/2010/main" val="52700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par>
                                <p:cTn id="13" presetID="16" presetClass="entr" presetSubtype="21" fill="hold"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barn(inVertical)">
                                      <p:cBhvr>
                                        <p:cTn id="15" dur="500"/>
                                        <p:tgtEl>
                                          <p:spTgt spid="3">
                                            <p:txEl>
                                              <p:pRg st="1" end="1"/>
                                            </p:txEl>
                                          </p:spTgt>
                                        </p:tgtEl>
                                      </p:cBhvr>
                                    </p:animEffect>
                                  </p:childTnLst>
                                </p:cTn>
                              </p:par>
                              <p:par>
                                <p:cTn id="16" presetID="16" presetClass="entr" presetSubtype="21" fill="hold" nodeType="with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barn(inVertical)">
                                      <p:cBhvr>
                                        <p:cTn id="18"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urinio vietos rezervavimo ženklas 2">
            <a:extLst>
              <a:ext uri="{FF2B5EF4-FFF2-40B4-BE49-F238E27FC236}">
                <a16:creationId xmlns:a16="http://schemas.microsoft.com/office/drawing/2014/main" xmlns="" id="{D4D376BB-BFD6-4CBB-BCB1-47EB1A82D3BB}"/>
              </a:ext>
            </a:extLst>
          </p:cNvPr>
          <p:cNvSpPr>
            <a:spLocks noGrp="1"/>
          </p:cNvSpPr>
          <p:nvPr>
            <p:ph sz="quarter" idx="13"/>
          </p:nvPr>
        </p:nvSpPr>
        <p:spPr/>
        <p:txBody>
          <a:bodyPr>
            <a:normAutofit fontScale="92500"/>
          </a:bodyPr>
          <a:lstStyle/>
          <a:p>
            <a:pPr marL="0" indent="0" algn="ctr">
              <a:buNone/>
            </a:pPr>
            <a:r>
              <a:rPr lang="lt-LT" sz="6600" dirty="0">
                <a:latin typeface="Comic Sans MS" panose="030F0702030302020204" pitchFamily="66" charset="0"/>
                <a:cs typeface="Times New Roman" panose="02020603050405020304" pitchFamily="18" charset="0"/>
              </a:rPr>
              <a:t>KAS DAROSI SU TAVIMI, </a:t>
            </a:r>
          </a:p>
          <a:p>
            <a:pPr marL="0" indent="0" algn="ctr">
              <a:buNone/>
            </a:pPr>
            <a:r>
              <a:rPr lang="lt-LT" sz="6600" dirty="0">
                <a:latin typeface="Comic Sans MS" panose="030F0702030302020204" pitchFamily="66" charset="0"/>
                <a:cs typeface="Times New Roman" panose="02020603050405020304" pitchFamily="18" charset="0"/>
              </a:rPr>
              <a:t>KAI TU BIJAI?</a:t>
            </a:r>
            <a:endParaRPr lang="en-US" sz="6600" dirty="0">
              <a:latin typeface="Comic Sans MS" panose="030F0702030302020204" pitchFamily="66" charset="0"/>
            </a:endParaRPr>
          </a:p>
          <a:p>
            <a:endParaRPr lang="en-US" dirty="0"/>
          </a:p>
        </p:txBody>
      </p:sp>
    </p:spTree>
    <p:extLst>
      <p:ext uri="{BB962C8B-B14F-4D97-AF65-F5344CB8AC3E}">
        <p14:creationId xmlns:p14="http://schemas.microsoft.com/office/powerpoint/2010/main" val="245523335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xmlns="" id="{FDD3A907-EC66-4906-85BE-19899EFFE36D}"/>
              </a:ext>
            </a:extLst>
          </p:cNvPr>
          <p:cNvSpPr>
            <a:spLocks noGrp="1"/>
          </p:cNvSpPr>
          <p:nvPr>
            <p:ph type="title"/>
          </p:nvPr>
        </p:nvSpPr>
        <p:spPr/>
        <p:txBody>
          <a:bodyPr>
            <a:normAutofit/>
          </a:bodyPr>
          <a:lstStyle/>
          <a:p>
            <a:r>
              <a:rPr lang="lt-LT" sz="5400" dirty="0">
                <a:latin typeface="Comic Sans MS" panose="030F0702030302020204" pitchFamily="66" charset="0"/>
                <a:cs typeface="Times New Roman" panose="02020603050405020304" pitchFamily="18" charset="0"/>
              </a:rPr>
              <a:t>BAIMĖ VAIKŲ PIEŠINIUOSE</a:t>
            </a:r>
            <a:endParaRPr lang="en-US" sz="5400" dirty="0"/>
          </a:p>
        </p:txBody>
      </p:sp>
      <p:pic>
        <p:nvPicPr>
          <p:cNvPr id="4" name="Turinio vietos rezervavimo ženklas 3">
            <a:extLst>
              <a:ext uri="{FF2B5EF4-FFF2-40B4-BE49-F238E27FC236}">
                <a16:creationId xmlns:a16="http://schemas.microsoft.com/office/drawing/2014/main" xmlns="" id="{908A1B23-9A0A-4617-A5E8-93A031EBA8BE}"/>
              </a:ext>
            </a:extLst>
          </p:cNvPr>
          <p:cNvPicPr>
            <a:picLocks noGrp="1" noChangeAspect="1"/>
          </p:cNvPicPr>
          <p:nvPr>
            <p:ph sz="quarter" idx="13"/>
          </p:nvPr>
        </p:nvPicPr>
        <p:blipFill>
          <a:blip r:embed="rId2"/>
          <a:stretch>
            <a:fillRect/>
          </a:stretch>
        </p:blipFill>
        <p:spPr>
          <a:xfrm>
            <a:off x="1330201" y="2457140"/>
            <a:ext cx="4316342" cy="3237257"/>
          </a:xfrm>
          <a:prstGeom prst="rect">
            <a:avLst/>
          </a:prstGeom>
        </p:spPr>
      </p:pic>
      <p:pic>
        <p:nvPicPr>
          <p:cNvPr id="5" name="Paveikslėlis 4">
            <a:extLst>
              <a:ext uri="{FF2B5EF4-FFF2-40B4-BE49-F238E27FC236}">
                <a16:creationId xmlns:a16="http://schemas.microsoft.com/office/drawing/2014/main" xmlns="" id="{B5660A6F-E385-43F4-9E18-A9F8A8C76AD8}"/>
              </a:ext>
            </a:extLst>
          </p:cNvPr>
          <p:cNvPicPr>
            <a:picLocks noChangeAspect="1"/>
          </p:cNvPicPr>
          <p:nvPr/>
        </p:nvPicPr>
        <p:blipFill>
          <a:blip r:embed="rId3"/>
          <a:stretch>
            <a:fillRect/>
          </a:stretch>
        </p:blipFill>
        <p:spPr>
          <a:xfrm>
            <a:off x="6280415" y="2451044"/>
            <a:ext cx="4322439" cy="3243353"/>
          </a:xfrm>
          <a:prstGeom prst="rect">
            <a:avLst/>
          </a:prstGeom>
        </p:spPr>
      </p:pic>
    </p:spTree>
    <p:extLst>
      <p:ext uri="{BB962C8B-B14F-4D97-AF65-F5344CB8AC3E}">
        <p14:creationId xmlns:p14="http://schemas.microsoft.com/office/powerpoint/2010/main" val="349586336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urinio vietos rezervavimo ženklas 3">
            <a:extLst>
              <a:ext uri="{FF2B5EF4-FFF2-40B4-BE49-F238E27FC236}">
                <a16:creationId xmlns:a16="http://schemas.microsoft.com/office/drawing/2014/main" xmlns="" id="{DE7B7CE0-1907-43EC-BDAD-FB331B076FA2}"/>
              </a:ext>
            </a:extLst>
          </p:cNvPr>
          <p:cNvPicPr>
            <a:picLocks noGrp="1" noChangeAspect="1"/>
          </p:cNvPicPr>
          <p:nvPr>
            <p:ph sz="quarter" idx="13"/>
          </p:nvPr>
        </p:nvPicPr>
        <p:blipFill>
          <a:blip r:embed="rId2"/>
          <a:stretch>
            <a:fillRect/>
          </a:stretch>
        </p:blipFill>
        <p:spPr>
          <a:xfrm>
            <a:off x="1178818" y="1601110"/>
            <a:ext cx="4731652" cy="4346825"/>
          </a:xfrm>
          <a:prstGeom prst="rect">
            <a:avLst/>
          </a:prstGeom>
        </p:spPr>
      </p:pic>
      <p:pic>
        <p:nvPicPr>
          <p:cNvPr id="5" name="Paveikslėlis 4">
            <a:extLst>
              <a:ext uri="{FF2B5EF4-FFF2-40B4-BE49-F238E27FC236}">
                <a16:creationId xmlns:a16="http://schemas.microsoft.com/office/drawing/2014/main" xmlns="" id="{E362228C-0839-49D8-AD32-F6E933687597}"/>
              </a:ext>
            </a:extLst>
          </p:cNvPr>
          <p:cNvPicPr>
            <a:picLocks noChangeAspect="1"/>
          </p:cNvPicPr>
          <p:nvPr/>
        </p:nvPicPr>
        <p:blipFill>
          <a:blip r:embed="rId3"/>
          <a:stretch>
            <a:fillRect/>
          </a:stretch>
        </p:blipFill>
        <p:spPr>
          <a:xfrm>
            <a:off x="7100059" y="1601109"/>
            <a:ext cx="3389670" cy="4346825"/>
          </a:xfrm>
          <a:prstGeom prst="rect">
            <a:avLst/>
          </a:prstGeom>
        </p:spPr>
      </p:pic>
    </p:spTree>
    <p:extLst>
      <p:ext uri="{BB962C8B-B14F-4D97-AF65-F5344CB8AC3E}">
        <p14:creationId xmlns:p14="http://schemas.microsoft.com/office/powerpoint/2010/main" val="96836536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xmlns="" id="{41376C49-052E-40CF-8B75-129EA0ABEB7D}"/>
              </a:ext>
            </a:extLst>
          </p:cNvPr>
          <p:cNvSpPr>
            <a:spLocks noGrp="1"/>
          </p:cNvSpPr>
          <p:nvPr>
            <p:ph type="title"/>
          </p:nvPr>
        </p:nvSpPr>
        <p:spPr>
          <a:xfrm>
            <a:off x="913775" y="618517"/>
            <a:ext cx="10364451" cy="1024753"/>
          </a:xfrm>
        </p:spPr>
        <p:txBody>
          <a:bodyPr>
            <a:normAutofit/>
          </a:bodyPr>
          <a:lstStyle/>
          <a:p>
            <a:r>
              <a:rPr lang="lt-LT" sz="6000" dirty="0">
                <a:latin typeface="Comic Sans MS" panose="030F0702030302020204" pitchFamily="66" charset="0"/>
                <a:cs typeface="Times New Roman" panose="02020603050405020304" pitchFamily="18" charset="0"/>
              </a:rPr>
              <a:t>DRĄSA</a:t>
            </a:r>
            <a:endParaRPr lang="en-US" sz="6000" dirty="0"/>
          </a:p>
        </p:txBody>
      </p:sp>
      <p:sp>
        <p:nvSpPr>
          <p:cNvPr id="3" name="Turinio vietos rezervavimo ženklas 2">
            <a:extLst>
              <a:ext uri="{FF2B5EF4-FFF2-40B4-BE49-F238E27FC236}">
                <a16:creationId xmlns:a16="http://schemas.microsoft.com/office/drawing/2014/main" xmlns="" id="{A5D7451F-7531-4463-BEBB-BDBBB5A9C081}"/>
              </a:ext>
            </a:extLst>
          </p:cNvPr>
          <p:cNvSpPr>
            <a:spLocks noGrp="1"/>
          </p:cNvSpPr>
          <p:nvPr>
            <p:ph sz="quarter" idx="13"/>
          </p:nvPr>
        </p:nvSpPr>
        <p:spPr>
          <a:xfrm>
            <a:off x="913774" y="1470992"/>
            <a:ext cx="10363826" cy="4320208"/>
          </a:xfrm>
        </p:spPr>
        <p:txBody>
          <a:bodyPr/>
          <a:lstStyle/>
          <a:p>
            <a:pPr marL="0" indent="0" algn="ctr">
              <a:buNone/>
            </a:pPr>
            <a:r>
              <a:rPr lang="lt-LT" sz="4000" dirty="0">
                <a:latin typeface="Comic Sans MS" panose="030F0702030302020204" pitchFamily="66" charset="0"/>
                <a:cs typeface="Times New Roman" panose="02020603050405020304" pitchFamily="18" charset="0"/>
              </a:rPr>
              <a:t>Neturėjimas baimės, drąsumas.</a:t>
            </a:r>
            <a:endParaRPr lang="en-US" sz="4000" dirty="0">
              <a:latin typeface="Comic Sans MS" panose="030F0702030302020204" pitchFamily="66" charset="0"/>
              <a:cs typeface="Times New Roman" panose="02020603050405020304" pitchFamily="18" charset="0"/>
            </a:endParaRPr>
          </a:p>
          <a:p>
            <a:pPr marL="0" indent="0">
              <a:buNone/>
            </a:pPr>
            <a:endParaRPr lang="en-US" dirty="0"/>
          </a:p>
        </p:txBody>
      </p:sp>
      <p:pic>
        <p:nvPicPr>
          <p:cNvPr id="4" name="Paveikslėlis 3">
            <a:extLst>
              <a:ext uri="{FF2B5EF4-FFF2-40B4-BE49-F238E27FC236}">
                <a16:creationId xmlns:a16="http://schemas.microsoft.com/office/drawing/2014/main" xmlns="" id="{9DBA613E-335E-4A30-A1A4-5D48F8354016}"/>
              </a:ext>
            </a:extLst>
          </p:cNvPr>
          <p:cNvPicPr>
            <a:picLocks noChangeAspect="1"/>
          </p:cNvPicPr>
          <p:nvPr/>
        </p:nvPicPr>
        <p:blipFill>
          <a:blip r:embed="rId2"/>
          <a:stretch>
            <a:fillRect/>
          </a:stretch>
        </p:blipFill>
        <p:spPr>
          <a:xfrm>
            <a:off x="4736161" y="2642531"/>
            <a:ext cx="2719052" cy="3596952"/>
          </a:xfrm>
          <a:prstGeom prst="rect">
            <a:avLst/>
          </a:prstGeom>
        </p:spPr>
      </p:pic>
    </p:spTree>
    <p:extLst>
      <p:ext uri="{BB962C8B-B14F-4D97-AF65-F5344CB8AC3E}">
        <p14:creationId xmlns:p14="http://schemas.microsoft.com/office/powerpoint/2010/main" val="261226526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xmlns="" id="{1501DD12-B337-48B0-924D-D79A68A7F112}"/>
              </a:ext>
            </a:extLst>
          </p:cNvPr>
          <p:cNvSpPr>
            <a:spLocks noGrp="1"/>
          </p:cNvSpPr>
          <p:nvPr>
            <p:ph type="title"/>
          </p:nvPr>
        </p:nvSpPr>
        <p:spPr>
          <a:xfrm>
            <a:off x="569843" y="212035"/>
            <a:ext cx="11078818" cy="2002659"/>
          </a:xfrm>
        </p:spPr>
        <p:txBody>
          <a:bodyPr>
            <a:noAutofit/>
          </a:bodyPr>
          <a:lstStyle/>
          <a:p>
            <a:pPr marL="0" indent="0"/>
            <a:r>
              <a:rPr lang="lt-LT" sz="5400" dirty="0">
                <a:latin typeface="Comic Sans MS" panose="030F0702030302020204" pitchFamily="66" charset="0"/>
                <a:cs typeface="Times New Roman" panose="02020603050405020304" pitchFamily="18" charset="0"/>
              </a:rPr>
              <a:t/>
            </a:r>
            <a:br>
              <a:rPr lang="lt-LT" sz="5400" dirty="0">
                <a:latin typeface="Comic Sans MS" panose="030F0702030302020204" pitchFamily="66" charset="0"/>
                <a:cs typeface="Times New Roman" panose="02020603050405020304" pitchFamily="18" charset="0"/>
              </a:rPr>
            </a:br>
            <a:r>
              <a:rPr lang="lt-LT" sz="5400" dirty="0">
                <a:latin typeface="Comic Sans MS" panose="030F0702030302020204" pitchFamily="66" charset="0"/>
                <a:cs typeface="Times New Roman" panose="02020603050405020304" pitchFamily="18" charset="0"/>
              </a:rPr>
              <a:t/>
            </a:r>
            <a:br>
              <a:rPr lang="lt-LT" sz="5400" dirty="0">
                <a:latin typeface="Comic Sans MS" panose="030F0702030302020204" pitchFamily="66" charset="0"/>
                <a:cs typeface="Times New Roman" panose="02020603050405020304" pitchFamily="18" charset="0"/>
              </a:rPr>
            </a:br>
            <a:r>
              <a:rPr lang="lt-LT" sz="5400" dirty="0">
                <a:latin typeface="Comic Sans MS" panose="030F0702030302020204" pitchFamily="66" charset="0"/>
                <a:cs typeface="Times New Roman" panose="02020603050405020304" pitchFamily="18" charset="0"/>
              </a:rPr>
              <a:t>KAIP TU GALVOJI, </a:t>
            </a:r>
            <a:br>
              <a:rPr lang="lt-LT" sz="5400" dirty="0">
                <a:latin typeface="Comic Sans MS" panose="030F0702030302020204" pitchFamily="66" charset="0"/>
                <a:cs typeface="Times New Roman" panose="02020603050405020304" pitchFamily="18" charset="0"/>
              </a:rPr>
            </a:br>
            <a:r>
              <a:rPr lang="lt-LT" sz="5400" dirty="0">
                <a:latin typeface="Comic Sans MS" panose="030F0702030302020204" pitchFamily="66" charset="0"/>
                <a:cs typeface="Times New Roman" panose="02020603050405020304" pitchFamily="18" charset="0"/>
              </a:rPr>
              <a:t>KAS YRA DRĄSA?</a:t>
            </a:r>
            <a:r>
              <a:rPr lang="en-US" sz="5400" dirty="0">
                <a:latin typeface="Comic Sans MS" panose="030F0702030302020204" pitchFamily="66" charset="0"/>
              </a:rPr>
              <a:t/>
            </a:r>
            <a:br>
              <a:rPr lang="en-US" sz="5400" dirty="0">
                <a:latin typeface="Comic Sans MS" panose="030F0702030302020204" pitchFamily="66" charset="0"/>
              </a:rPr>
            </a:br>
            <a:endParaRPr lang="en-US" sz="5400" dirty="0"/>
          </a:p>
        </p:txBody>
      </p:sp>
      <p:pic>
        <p:nvPicPr>
          <p:cNvPr id="4" name="Turinio vietos rezervavimo ženklas 3">
            <a:extLst>
              <a:ext uri="{FF2B5EF4-FFF2-40B4-BE49-F238E27FC236}">
                <a16:creationId xmlns:a16="http://schemas.microsoft.com/office/drawing/2014/main" xmlns="" id="{FE9488C0-7709-4C38-8D68-BD4A4FE9C3C0}"/>
              </a:ext>
            </a:extLst>
          </p:cNvPr>
          <p:cNvPicPr>
            <a:picLocks noGrp="1" noChangeAspect="1"/>
          </p:cNvPicPr>
          <p:nvPr>
            <p:ph sz="quarter" idx="13"/>
          </p:nvPr>
        </p:nvPicPr>
        <p:blipFill>
          <a:blip r:embed="rId2"/>
          <a:stretch>
            <a:fillRect/>
          </a:stretch>
        </p:blipFill>
        <p:spPr>
          <a:xfrm>
            <a:off x="872156" y="3167947"/>
            <a:ext cx="2477304" cy="3276000"/>
          </a:xfrm>
          <a:prstGeom prst="rect">
            <a:avLst/>
          </a:prstGeom>
        </p:spPr>
      </p:pic>
    </p:spTree>
    <p:extLst>
      <p:ext uri="{BB962C8B-B14F-4D97-AF65-F5344CB8AC3E}">
        <p14:creationId xmlns:p14="http://schemas.microsoft.com/office/powerpoint/2010/main" val="94827408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xmlns="" id="{BD52748F-7A38-4CCD-8302-5FD060A083E2}"/>
              </a:ext>
            </a:extLst>
          </p:cNvPr>
          <p:cNvSpPr>
            <a:spLocks noGrp="1"/>
          </p:cNvSpPr>
          <p:nvPr>
            <p:ph type="title"/>
          </p:nvPr>
        </p:nvSpPr>
        <p:spPr>
          <a:xfrm>
            <a:off x="913775" y="618518"/>
            <a:ext cx="10364451" cy="984996"/>
          </a:xfrm>
        </p:spPr>
        <p:txBody>
          <a:bodyPr>
            <a:normAutofit/>
          </a:bodyPr>
          <a:lstStyle/>
          <a:p>
            <a:r>
              <a:rPr lang="lt-LT" sz="6000" dirty="0">
                <a:latin typeface="Comic Sans MS" panose="030F0702030302020204" pitchFamily="66" charset="0"/>
                <a:cs typeface="Times New Roman" panose="02020603050405020304" pitchFamily="18" charset="0"/>
              </a:rPr>
              <a:t>DRĄSA</a:t>
            </a:r>
            <a:endParaRPr lang="en-US" sz="6000" dirty="0"/>
          </a:p>
        </p:txBody>
      </p:sp>
      <p:pic>
        <p:nvPicPr>
          <p:cNvPr id="4" name="Turinio vietos rezervavimo ženklas 3">
            <a:extLst>
              <a:ext uri="{FF2B5EF4-FFF2-40B4-BE49-F238E27FC236}">
                <a16:creationId xmlns:a16="http://schemas.microsoft.com/office/drawing/2014/main" xmlns="" id="{87E6E90C-94EB-460B-A28C-89029C008481}"/>
              </a:ext>
            </a:extLst>
          </p:cNvPr>
          <p:cNvPicPr>
            <a:picLocks noGrp="1" noChangeAspect="1"/>
          </p:cNvPicPr>
          <p:nvPr>
            <p:ph sz="quarter" idx="13"/>
          </p:nvPr>
        </p:nvPicPr>
        <p:blipFill>
          <a:blip r:embed="rId2"/>
          <a:stretch>
            <a:fillRect/>
          </a:stretch>
        </p:blipFill>
        <p:spPr>
          <a:xfrm>
            <a:off x="710603" y="1603514"/>
            <a:ext cx="2554445" cy="1572904"/>
          </a:xfrm>
          <a:prstGeom prst="rect">
            <a:avLst/>
          </a:prstGeom>
        </p:spPr>
      </p:pic>
      <p:pic>
        <p:nvPicPr>
          <p:cNvPr id="5" name="Paveikslėlis 4">
            <a:extLst>
              <a:ext uri="{FF2B5EF4-FFF2-40B4-BE49-F238E27FC236}">
                <a16:creationId xmlns:a16="http://schemas.microsoft.com/office/drawing/2014/main" xmlns="" id="{846BAAD1-2051-466B-B59A-E4E51083E976}"/>
              </a:ext>
            </a:extLst>
          </p:cNvPr>
          <p:cNvPicPr>
            <a:picLocks noChangeAspect="1"/>
          </p:cNvPicPr>
          <p:nvPr/>
        </p:nvPicPr>
        <p:blipFill>
          <a:blip r:embed="rId3"/>
          <a:stretch>
            <a:fillRect/>
          </a:stretch>
        </p:blipFill>
        <p:spPr>
          <a:xfrm>
            <a:off x="1161177" y="3378010"/>
            <a:ext cx="2554445" cy="1566808"/>
          </a:xfrm>
          <a:prstGeom prst="rect">
            <a:avLst/>
          </a:prstGeom>
        </p:spPr>
      </p:pic>
      <p:pic>
        <p:nvPicPr>
          <p:cNvPr id="6" name="Paveikslėlis 5">
            <a:extLst>
              <a:ext uri="{FF2B5EF4-FFF2-40B4-BE49-F238E27FC236}">
                <a16:creationId xmlns:a16="http://schemas.microsoft.com/office/drawing/2014/main" xmlns="" id="{A528DFD8-5B4A-4B09-9628-7F2B7FA08519}"/>
              </a:ext>
            </a:extLst>
          </p:cNvPr>
          <p:cNvPicPr>
            <a:picLocks noChangeAspect="1"/>
          </p:cNvPicPr>
          <p:nvPr/>
        </p:nvPicPr>
        <p:blipFill>
          <a:blip r:embed="rId4"/>
          <a:stretch>
            <a:fillRect/>
          </a:stretch>
        </p:blipFill>
        <p:spPr>
          <a:xfrm>
            <a:off x="392551" y="5050912"/>
            <a:ext cx="2554445" cy="1572904"/>
          </a:xfrm>
          <a:prstGeom prst="rect">
            <a:avLst/>
          </a:prstGeom>
        </p:spPr>
      </p:pic>
      <p:pic>
        <p:nvPicPr>
          <p:cNvPr id="7" name="Paveikslėlis 6">
            <a:extLst>
              <a:ext uri="{FF2B5EF4-FFF2-40B4-BE49-F238E27FC236}">
                <a16:creationId xmlns:a16="http://schemas.microsoft.com/office/drawing/2014/main" xmlns="" id="{917F5DF1-8D47-4DA3-8257-44327DDC2BE5}"/>
              </a:ext>
            </a:extLst>
          </p:cNvPr>
          <p:cNvPicPr>
            <a:picLocks noChangeAspect="1"/>
          </p:cNvPicPr>
          <p:nvPr/>
        </p:nvPicPr>
        <p:blipFill>
          <a:blip r:embed="rId5"/>
          <a:stretch>
            <a:fillRect/>
          </a:stretch>
        </p:blipFill>
        <p:spPr>
          <a:xfrm>
            <a:off x="4183754" y="1805106"/>
            <a:ext cx="2548349" cy="1566808"/>
          </a:xfrm>
          <a:prstGeom prst="rect">
            <a:avLst/>
          </a:prstGeom>
        </p:spPr>
      </p:pic>
      <p:pic>
        <p:nvPicPr>
          <p:cNvPr id="8" name="Paveikslėlis 7">
            <a:extLst>
              <a:ext uri="{FF2B5EF4-FFF2-40B4-BE49-F238E27FC236}">
                <a16:creationId xmlns:a16="http://schemas.microsoft.com/office/drawing/2014/main" xmlns="" id="{04162653-A9EB-4D14-AD66-5D6943A48F2B}"/>
              </a:ext>
            </a:extLst>
          </p:cNvPr>
          <p:cNvPicPr>
            <a:picLocks noChangeAspect="1"/>
          </p:cNvPicPr>
          <p:nvPr/>
        </p:nvPicPr>
        <p:blipFill>
          <a:blip r:embed="rId6"/>
          <a:stretch>
            <a:fillRect/>
          </a:stretch>
        </p:blipFill>
        <p:spPr>
          <a:xfrm>
            <a:off x="5075140" y="3553756"/>
            <a:ext cx="2548349" cy="1566808"/>
          </a:xfrm>
          <a:prstGeom prst="rect">
            <a:avLst/>
          </a:prstGeom>
        </p:spPr>
      </p:pic>
      <p:pic>
        <p:nvPicPr>
          <p:cNvPr id="9" name="Paveikslėlis 8">
            <a:extLst>
              <a:ext uri="{FF2B5EF4-FFF2-40B4-BE49-F238E27FC236}">
                <a16:creationId xmlns:a16="http://schemas.microsoft.com/office/drawing/2014/main" xmlns="" id="{C8DAA49B-A87A-46EA-B4BF-1C235F744D8D}"/>
              </a:ext>
            </a:extLst>
          </p:cNvPr>
          <p:cNvPicPr>
            <a:picLocks noChangeAspect="1"/>
          </p:cNvPicPr>
          <p:nvPr/>
        </p:nvPicPr>
        <p:blipFill>
          <a:blip r:embed="rId7"/>
          <a:stretch>
            <a:fillRect/>
          </a:stretch>
        </p:blipFill>
        <p:spPr>
          <a:xfrm>
            <a:off x="6042990" y="5174898"/>
            <a:ext cx="2548349" cy="1566808"/>
          </a:xfrm>
          <a:prstGeom prst="rect">
            <a:avLst/>
          </a:prstGeom>
        </p:spPr>
      </p:pic>
      <p:pic>
        <p:nvPicPr>
          <p:cNvPr id="10" name="Paveikslėlis 9">
            <a:extLst>
              <a:ext uri="{FF2B5EF4-FFF2-40B4-BE49-F238E27FC236}">
                <a16:creationId xmlns:a16="http://schemas.microsoft.com/office/drawing/2014/main" xmlns="" id="{72130352-EE4B-44CF-A80B-363B0B359E57}"/>
              </a:ext>
            </a:extLst>
          </p:cNvPr>
          <p:cNvPicPr>
            <a:picLocks noChangeAspect="1"/>
          </p:cNvPicPr>
          <p:nvPr/>
        </p:nvPicPr>
        <p:blipFill>
          <a:blip r:embed="rId8"/>
          <a:stretch>
            <a:fillRect/>
          </a:stretch>
        </p:blipFill>
        <p:spPr>
          <a:xfrm>
            <a:off x="8237838" y="1192195"/>
            <a:ext cx="2554445" cy="1566808"/>
          </a:xfrm>
          <a:prstGeom prst="rect">
            <a:avLst/>
          </a:prstGeom>
        </p:spPr>
      </p:pic>
      <p:pic>
        <p:nvPicPr>
          <p:cNvPr id="11" name="Paveikslėlis 10">
            <a:extLst>
              <a:ext uri="{FF2B5EF4-FFF2-40B4-BE49-F238E27FC236}">
                <a16:creationId xmlns:a16="http://schemas.microsoft.com/office/drawing/2014/main" xmlns="" id="{963A1071-19FE-43B0-8961-C95C6FDF235D}"/>
              </a:ext>
            </a:extLst>
          </p:cNvPr>
          <p:cNvPicPr>
            <a:picLocks noChangeAspect="1"/>
          </p:cNvPicPr>
          <p:nvPr/>
        </p:nvPicPr>
        <p:blipFill>
          <a:blip r:embed="rId9"/>
          <a:stretch>
            <a:fillRect/>
          </a:stretch>
        </p:blipFill>
        <p:spPr>
          <a:xfrm>
            <a:off x="8983007" y="3585699"/>
            <a:ext cx="2548349" cy="1560711"/>
          </a:xfrm>
          <a:prstGeom prst="rect">
            <a:avLst/>
          </a:prstGeom>
        </p:spPr>
      </p:pic>
    </p:spTree>
    <p:extLst>
      <p:ext uri="{BB962C8B-B14F-4D97-AF65-F5344CB8AC3E}">
        <p14:creationId xmlns:p14="http://schemas.microsoft.com/office/powerpoint/2010/main" val="428197116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80">
                                          <p:stCondLst>
                                            <p:cond delay="0"/>
                                          </p:stCondLst>
                                        </p:cTn>
                                        <p:tgtEl>
                                          <p:spTgt spid="9"/>
                                        </p:tgtEl>
                                      </p:cBhvr>
                                    </p:animEffect>
                                    <p:anim calcmode="lin" valueType="num">
                                      <p:cBhvr>
                                        <p:cTn id="26"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31" dur="26">
                                          <p:stCondLst>
                                            <p:cond delay="650"/>
                                          </p:stCondLst>
                                        </p:cTn>
                                        <p:tgtEl>
                                          <p:spTgt spid="9"/>
                                        </p:tgtEl>
                                      </p:cBhvr>
                                      <p:to x="100000" y="60000"/>
                                    </p:animScale>
                                    <p:animScale>
                                      <p:cBhvr>
                                        <p:cTn id="32" dur="166" decel="50000">
                                          <p:stCondLst>
                                            <p:cond delay="676"/>
                                          </p:stCondLst>
                                        </p:cTn>
                                        <p:tgtEl>
                                          <p:spTgt spid="9"/>
                                        </p:tgtEl>
                                      </p:cBhvr>
                                      <p:to x="100000" y="100000"/>
                                    </p:animScale>
                                    <p:animScale>
                                      <p:cBhvr>
                                        <p:cTn id="33" dur="26">
                                          <p:stCondLst>
                                            <p:cond delay="1312"/>
                                          </p:stCondLst>
                                        </p:cTn>
                                        <p:tgtEl>
                                          <p:spTgt spid="9"/>
                                        </p:tgtEl>
                                      </p:cBhvr>
                                      <p:to x="100000" y="80000"/>
                                    </p:animScale>
                                    <p:animScale>
                                      <p:cBhvr>
                                        <p:cTn id="34" dur="166" decel="50000">
                                          <p:stCondLst>
                                            <p:cond delay="1338"/>
                                          </p:stCondLst>
                                        </p:cTn>
                                        <p:tgtEl>
                                          <p:spTgt spid="9"/>
                                        </p:tgtEl>
                                      </p:cBhvr>
                                      <p:to x="100000" y="100000"/>
                                    </p:animScale>
                                    <p:animScale>
                                      <p:cBhvr>
                                        <p:cTn id="35" dur="26">
                                          <p:stCondLst>
                                            <p:cond delay="1642"/>
                                          </p:stCondLst>
                                        </p:cTn>
                                        <p:tgtEl>
                                          <p:spTgt spid="9"/>
                                        </p:tgtEl>
                                      </p:cBhvr>
                                      <p:to x="100000" y="90000"/>
                                    </p:animScale>
                                    <p:animScale>
                                      <p:cBhvr>
                                        <p:cTn id="36" dur="166" decel="50000">
                                          <p:stCondLst>
                                            <p:cond delay="1668"/>
                                          </p:stCondLst>
                                        </p:cTn>
                                        <p:tgtEl>
                                          <p:spTgt spid="9"/>
                                        </p:tgtEl>
                                      </p:cBhvr>
                                      <p:to x="100000" y="100000"/>
                                    </p:animScale>
                                    <p:animScale>
                                      <p:cBhvr>
                                        <p:cTn id="37" dur="26">
                                          <p:stCondLst>
                                            <p:cond delay="1808"/>
                                          </p:stCondLst>
                                        </p:cTn>
                                        <p:tgtEl>
                                          <p:spTgt spid="9"/>
                                        </p:tgtEl>
                                      </p:cBhvr>
                                      <p:to x="100000" y="95000"/>
                                    </p:animScale>
                                    <p:animScale>
                                      <p:cBhvr>
                                        <p:cTn id="38" dur="166" decel="50000">
                                          <p:stCondLst>
                                            <p:cond delay="1834"/>
                                          </p:stCondLst>
                                        </p:cTn>
                                        <p:tgtEl>
                                          <p:spTgt spid="9"/>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nodeType="click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wipe(down)">
                                      <p:cBhvr>
                                        <p:cTn id="43" dur="580">
                                          <p:stCondLst>
                                            <p:cond delay="0"/>
                                          </p:stCondLst>
                                        </p:cTn>
                                        <p:tgtEl>
                                          <p:spTgt spid="10"/>
                                        </p:tgtEl>
                                      </p:cBhvr>
                                    </p:animEffect>
                                    <p:anim calcmode="lin" valueType="num">
                                      <p:cBhvr>
                                        <p:cTn id="44"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49" dur="26">
                                          <p:stCondLst>
                                            <p:cond delay="650"/>
                                          </p:stCondLst>
                                        </p:cTn>
                                        <p:tgtEl>
                                          <p:spTgt spid="10"/>
                                        </p:tgtEl>
                                      </p:cBhvr>
                                      <p:to x="100000" y="60000"/>
                                    </p:animScale>
                                    <p:animScale>
                                      <p:cBhvr>
                                        <p:cTn id="50" dur="166" decel="50000">
                                          <p:stCondLst>
                                            <p:cond delay="676"/>
                                          </p:stCondLst>
                                        </p:cTn>
                                        <p:tgtEl>
                                          <p:spTgt spid="10"/>
                                        </p:tgtEl>
                                      </p:cBhvr>
                                      <p:to x="100000" y="100000"/>
                                    </p:animScale>
                                    <p:animScale>
                                      <p:cBhvr>
                                        <p:cTn id="51" dur="26">
                                          <p:stCondLst>
                                            <p:cond delay="1312"/>
                                          </p:stCondLst>
                                        </p:cTn>
                                        <p:tgtEl>
                                          <p:spTgt spid="10"/>
                                        </p:tgtEl>
                                      </p:cBhvr>
                                      <p:to x="100000" y="80000"/>
                                    </p:animScale>
                                    <p:animScale>
                                      <p:cBhvr>
                                        <p:cTn id="52" dur="166" decel="50000">
                                          <p:stCondLst>
                                            <p:cond delay="1338"/>
                                          </p:stCondLst>
                                        </p:cTn>
                                        <p:tgtEl>
                                          <p:spTgt spid="10"/>
                                        </p:tgtEl>
                                      </p:cBhvr>
                                      <p:to x="100000" y="100000"/>
                                    </p:animScale>
                                    <p:animScale>
                                      <p:cBhvr>
                                        <p:cTn id="53" dur="26">
                                          <p:stCondLst>
                                            <p:cond delay="1642"/>
                                          </p:stCondLst>
                                        </p:cTn>
                                        <p:tgtEl>
                                          <p:spTgt spid="10"/>
                                        </p:tgtEl>
                                      </p:cBhvr>
                                      <p:to x="100000" y="90000"/>
                                    </p:animScale>
                                    <p:animScale>
                                      <p:cBhvr>
                                        <p:cTn id="54" dur="166" decel="50000">
                                          <p:stCondLst>
                                            <p:cond delay="1668"/>
                                          </p:stCondLst>
                                        </p:cTn>
                                        <p:tgtEl>
                                          <p:spTgt spid="10"/>
                                        </p:tgtEl>
                                      </p:cBhvr>
                                      <p:to x="100000" y="100000"/>
                                    </p:animScale>
                                    <p:animScale>
                                      <p:cBhvr>
                                        <p:cTn id="55" dur="26">
                                          <p:stCondLst>
                                            <p:cond delay="1808"/>
                                          </p:stCondLst>
                                        </p:cTn>
                                        <p:tgtEl>
                                          <p:spTgt spid="10"/>
                                        </p:tgtEl>
                                      </p:cBhvr>
                                      <p:to x="100000" y="95000"/>
                                    </p:animScale>
                                    <p:animScale>
                                      <p:cBhvr>
                                        <p:cTn id="56" dur="166" decel="50000">
                                          <p:stCondLst>
                                            <p:cond delay="1834"/>
                                          </p:stCondLst>
                                        </p:cTn>
                                        <p:tgtEl>
                                          <p:spTgt spid="1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xmlns="" id="{CD56ADEC-CDEE-4B69-820E-061C5B21B0D0}"/>
              </a:ext>
            </a:extLst>
          </p:cNvPr>
          <p:cNvSpPr>
            <a:spLocks noGrp="1"/>
          </p:cNvSpPr>
          <p:nvPr>
            <p:ph type="title"/>
          </p:nvPr>
        </p:nvSpPr>
        <p:spPr>
          <a:xfrm>
            <a:off x="913775" y="265043"/>
            <a:ext cx="10364451" cy="1258957"/>
          </a:xfrm>
        </p:spPr>
        <p:txBody>
          <a:bodyPr>
            <a:normAutofit/>
          </a:bodyPr>
          <a:lstStyle/>
          <a:p>
            <a:r>
              <a:rPr lang="lt-LT" sz="6000" dirty="0">
                <a:latin typeface="Comic Sans MS" panose="030F0702030302020204" pitchFamily="66" charset="0"/>
                <a:cs typeface="Times New Roman" panose="02020603050405020304" pitchFamily="18" charset="0"/>
              </a:rPr>
              <a:t>DŽIAUGSMAS</a:t>
            </a:r>
            <a:endParaRPr lang="en-US" sz="6000" dirty="0">
              <a:latin typeface="Comic Sans MS" panose="030F0702030302020204" pitchFamily="66" charset="0"/>
            </a:endParaRPr>
          </a:p>
        </p:txBody>
      </p:sp>
      <p:sp>
        <p:nvSpPr>
          <p:cNvPr id="3" name="Turinio vietos rezervavimo ženklas 2">
            <a:extLst>
              <a:ext uri="{FF2B5EF4-FFF2-40B4-BE49-F238E27FC236}">
                <a16:creationId xmlns:a16="http://schemas.microsoft.com/office/drawing/2014/main" xmlns="" id="{2087B5EF-1FB2-4114-B327-A1956541784B}"/>
              </a:ext>
            </a:extLst>
          </p:cNvPr>
          <p:cNvSpPr>
            <a:spLocks noGrp="1"/>
          </p:cNvSpPr>
          <p:nvPr>
            <p:ph sz="quarter" idx="13"/>
          </p:nvPr>
        </p:nvSpPr>
        <p:spPr>
          <a:xfrm>
            <a:off x="913774" y="1285461"/>
            <a:ext cx="10363826" cy="5307495"/>
          </a:xfrm>
        </p:spPr>
        <p:txBody>
          <a:bodyPr/>
          <a:lstStyle/>
          <a:p>
            <a:pPr marL="0" indent="0" algn="ctr">
              <a:buNone/>
            </a:pPr>
            <a:r>
              <a:rPr lang="lt-LT" sz="2400" dirty="0">
                <a:latin typeface="Comic Sans MS" panose="030F0702030302020204" pitchFamily="66" charset="0"/>
                <a:cs typeface="Times New Roman" panose="02020603050405020304" pitchFamily="18" charset="0"/>
              </a:rPr>
              <a:t>Maloni emocija, kylanti patenkinus tam tikrą poreikį, pasiekus tikslą, atlikus prasmingą darbą, gyvenant pagal savo vertybes. Jaučiamas pasitenkinimas savimi ir (ar) aplinkiniais, pasitikėjimas savimi, teigiamas savęs vertinimas. Patiriant džiaugsmą, smegenys slopina neigiamus jausmus, sužadina energiją, ramina. Tačiau fiziologiškai ypatingų pokyčių nebūna, išskyrus neveiklumą, padedantį kūnui greičiau atsigauti nuo slegiančių emocijų. Ši būsena leidžia kūnui pailsėti, pasirengti žvaliai veiklai, siekti tikslų, vėl daryti tai, kas neša džiaugsmą.</a:t>
            </a:r>
            <a:endParaRPr lang="en-US" sz="2400" dirty="0">
              <a:latin typeface="Comic Sans MS" panose="030F0702030302020204" pitchFamily="66" charset="0"/>
              <a:cs typeface="Times New Roman" panose="02020603050405020304" pitchFamily="18" charset="0"/>
            </a:endParaRPr>
          </a:p>
          <a:p>
            <a:pPr marL="0" indent="0">
              <a:buNone/>
            </a:pPr>
            <a:endParaRPr lang="en-US" dirty="0"/>
          </a:p>
        </p:txBody>
      </p:sp>
    </p:spTree>
    <p:extLst>
      <p:ext uri="{BB962C8B-B14F-4D97-AF65-F5344CB8AC3E}">
        <p14:creationId xmlns:p14="http://schemas.microsoft.com/office/powerpoint/2010/main" val="419942442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xmlns="" id="{C55BB20B-B4F7-47CF-83BE-7C08CFB2E3A1}"/>
              </a:ext>
            </a:extLst>
          </p:cNvPr>
          <p:cNvSpPr>
            <a:spLocks noGrp="1"/>
          </p:cNvSpPr>
          <p:nvPr>
            <p:ph type="title"/>
          </p:nvPr>
        </p:nvSpPr>
        <p:spPr>
          <a:xfrm>
            <a:off x="913775" y="618517"/>
            <a:ext cx="10364451" cy="1091013"/>
          </a:xfrm>
        </p:spPr>
        <p:txBody>
          <a:bodyPr>
            <a:normAutofit/>
          </a:bodyPr>
          <a:lstStyle/>
          <a:p>
            <a:r>
              <a:rPr lang="lt-LT" sz="6000" dirty="0">
                <a:latin typeface="Comic Sans MS" panose="030F0702030302020204" pitchFamily="66" charset="0"/>
                <a:cs typeface="Times New Roman" panose="02020603050405020304" pitchFamily="18" charset="0"/>
              </a:rPr>
              <a:t>DŽIAUGSMAS</a:t>
            </a:r>
            <a:endParaRPr lang="en-US" sz="6000" dirty="0">
              <a:latin typeface="Comic Sans MS" panose="030F0702030302020204" pitchFamily="66" charset="0"/>
            </a:endParaRPr>
          </a:p>
        </p:txBody>
      </p:sp>
      <p:pic>
        <p:nvPicPr>
          <p:cNvPr id="4" name="Turinio vietos rezervavimo ženklas 3">
            <a:extLst>
              <a:ext uri="{FF2B5EF4-FFF2-40B4-BE49-F238E27FC236}">
                <a16:creationId xmlns:a16="http://schemas.microsoft.com/office/drawing/2014/main" xmlns="" id="{5FD25599-0584-4D55-B0B3-05EAED41C148}"/>
              </a:ext>
            </a:extLst>
          </p:cNvPr>
          <p:cNvPicPr>
            <a:picLocks noGrp="1" noChangeAspect="1"/>
          </p:cNvPicPr>
          <p:nvPr>
            <p:ph sz="quarter" idx="13"/>
          </p:nvPr>
        </p:nvPicPr>
        <p:blipFill>
          <a:blip r:embed="rId2"/>
          <a:stretch>
            <a:fillRect/>
          </a:stretch>
        </p:blipFill>
        <p:spPr>
          <a:xfrm>
            <a:off x="2566295" y="2113109"/>
            <a:ext cx="2792210" cy="3883489"/>
          </a:xfrm>
          <a:prstGeom prst="rect">
            <a:avLst/>
          </a:prstGeom>
        </p:spPr>
      </p:pic>
      <p:pic>
        <p:nvPicPr>
          <p:cNvPr id="5" name="Paveikslėlis 4">
            <a:extLst>
              <a:ext uri="{FF2B5EF4-FFF2-40B4-BE49-F238E27FC236}">
                <a16:creationId xmlns:a16="http://schemas.microsoft.com/office/drawing/2014/main" xmlns="" id="{A855DB20-8017-43BC-B5DC-BB7333DDD9EB}"/>
              </a:ext>
            </a:extLst>
          </p:cNvPr>
          <p:cNvPicPr>
            <a:picLocks noChangeAspect="1"/>
          </p:cNvPicPr>
          <p:nvPr/>
        </p:nvPicPr>
        <p:blipFill>
          <a:blip r:embed="rId3"/>
          <a:stretch>
            <a:fillRect/>
          </a:stretch>
        </p:blipFill>
        <p:spPr>
          <a:xfrm>
            <a:off x="6096000" y="2113109"/>
            <a:ext cx="2650435" cy="3883489"/>
          </a:xfrm>
          <a:prstGeom prst="rect">
            <a:avLst/>
          </a:prstGeom>
        </p:spPr>
      </p:pic>
    </p:spTree>
    <p:extLst>
      <p:ext uri="{BB962C8B-B14F-4D97-AF65-F5344CB8AC3E}">
        <p14:creationId xmlns:p14="http://schemas.microsoft.com/office/powerpoint/2010/main" val="425761896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heel(1)">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xmlns="" id="{C55BB20B-B4F7-47CF-83BE-7C08CFB2E3A1}"/>
              </a:ext>
            </a:extLst>
          </p:cNvPr>
          <p:cNvSpPr>
            <a:spLocks noGrp="1"/>
          </p:cNvSpPr>
          <p:nvPr>
            <p:ph type="title"/>
          </p:nvPr>
        </p:nvSpPr>
        <p:spPr>
          <a:xfrm>
            <a:off x="913775" y="618518"/>
            <a:ext cx="10364451" cy="1170526"/>
          </a:xfrm>
        </p:spPr>
        <p:txBody>
          <a:bodyPr>
            <a:normAutofit/>
          </a:bodyPr>
          <a:lstStyle/>
          <a:p>
            <a:r>
              <a:rPr lang="lt-LT" sz="6000" dirty="0">
                <a:latin typeface="Comic Sans MS" panose="030F0702030302020204" pitchFamily="66" charset="0"/>
                <a:cs typeface="Times New Roman" panose="02020603050405020304" pitchFamily="18" charset="0"/>
              </a:rPr>
              <a:t>VAIKŲ DŽIAUGSMAS.</a:t>
            </a:r>
            <a:endParaRPr lang="en-US" sz="6000" dirty="0">
              <a:latin typeface="Comic Sans MS" panose="030F0702030302020204" pitchFamily="66" charset="0"/>
            </a:endParaRPr>
          </a:p>
        </p:txBody>
      </p:sp>
      <p:pic>
        <p:nvPicPr>
          <p:cNvPr id="4" name="Turinio vietos rezervavimo ženklas 3">
            <a:extLst>
              <a:ext uri="{FF2B5EF4-FFF2-40B4-BE49-F238E27FC236}">
                <a16:creationId xmlns:a16="http://schemas.microsoft.com/office/drawing/2014/main" xmlns="" id="{2EC99153-9C2B-4F80-9DAB-21B015A3D074}"/>
              </a:ext>
            </a:extLst>
          </p:cNvPr>
          <p:cNvPicPr>
            <a:picLocks noGrp="1" noChangeAspect="1"/>
          </p:cNvPicPr>
          <p:nvPr>
            <p:ph sz="quarter" idx="13"/>
          </p:nvPr>
        </p:nvPicPr>
        <p:blipFill>
          <a:blip r:embed="rId2"/>
          <a:stretch>
            <a:fillRect/>
          </a:stretch>
        </p:blipFill>
        <p:spPr>
          <a:xfrm>
            <a:off x="432141" y="1653385"/>
            <a:ext cx="2450804" cy="1652159"/>
          </a:xfrm>
          <a:prstGeom prst="rect">
            <a:avLst/>
          </a:prstGeom>
        </p:spPr>
      </p:pic>
      <p:pic>
        <p:nvPicPr>
          <p:cNvPr id="5" name="Paveikslėlis 4">
            <a:extLst>
              <a:ext uri="{FF2B5EF4-FFF2-40B4-BE49-F238E27FC236}">
                <a16:creationId xmlns:a16="http://schemas.microsoft.com/office/drawing/2014/main" xmlns="" id="{438C6D96-C47E-4C16-9821-833804169482}"/>
              </a:ext>
            </a:extLst>
          </p:cNvPr>
          <p:cNvPicPr>
            <a:picLocks noChangeAspect="1"/>
          </p:cNvPicPr>
          <p:nvPr/>
        </p:nvPicPr>
        <p:blipFill>
          <a:blip r:embed="rId3"/>
          <a:stretch>
            <a:fillRect/>
          </a:stretch>
        </p:blipFill>
        <p:spPr>
          <a:xfrm>
            <a:off x="693650" y="3305544"/>
            <a:ext cx="2584928" cy="1700931"/>
          </a:xfrm>
          <a:prstGeom prst="rect">
            <a:avLst/>
          </a:prstGeom>
        </p:spPr>
      </p:pic>
      <p:pic>
        <p:nvPicPr>
          <p:cNvPr id="6" name="Paveikslėlis 5">
            <a:extLst>
              <a:ext uri="{FF2B5EF4-FFF2-40B4-BE49-F238E27FC236}">
                <a16:creationId xmlns:a16="http://schemas.microsoft.com/office/drawing/2014/main" xmlns="" id="{2F9790ED-F4F1-4DB8-AA55-88CB72918683}"/>
              </a:ext>
            </a:extLst>
          </p:cNvPr>
          <p:cNvPicPr>
            <a:picLocks noChangeAspect="1"/>
          </p:cNvPicPr>
          <p:nvPr/>
        </p:nvPicPr>
        <p:blipFill>
          <a:blip r:embed="rId4"/>
          <a:stretch>
            <a:fillRect/>
          </a:stretch>
        </p:blipFill>
        <p:spPr>
          <a:xfrm>
            <a:off x="4655917" y="1708454"/>
            <a:ext cx="2426418" cy="1481456"/>
          </a:xfrm>
          <a:prstGeom prst="rect">
            <a:avLst/>
          </a:prstGeom>
        </p:spPr>
      </p:pic>
      <p:pic>
        <p:nvPicPr>
          <p:cNvPr id="7" name="Paveikslėlis 6">
            <a:extLst>
              <a:ext uri="{FF2B5EF4-FFF2-40B4-BE49-F238E27FC236}">
                <a16:creationId xmlns:a16="http://schemas.microsoft.com/office/drawing/2014/main" xmlns="" id="{5B55AAE6-BA58-4AA6-A544-6026C6170C97}"/>
              </a:ext>
            </a:extLst>
          </p:cNvPr>
          <p:cNvPicPr>
            <a:picLocks noChangeAspect="1"/>
          </p:cNvPicPr>
          <p:nvPr/>
        </p:nvPicPr>
        <p:blipFill>
          <a:blip r:embed="rId5"/>
          <a:stretch>
            <a:fillRect/>
          </a:stretch>
        </p:blipFill>
        <p:spPr>
          <a:xfrm>
            <a:off x="1267529" y="5039277"/>
            <a:ext cx="2322777" cy="1487553"/>
          </a:xfrm>
          <a:prstGeom prst="rect">
            <a:avLst/>
          </a:prstGeom>
        </p:spPr>
      </p:pic>
      <p:pic>
        <p:nvPicPr>
          <p:cNvPr id="8" name="Paveikslėlis 7">
            <a:extLst>
              <a:ext uri="{FF2B5EF4-FFF2-40B4-BE49-F238E27FC236}">
                <a16:creationId xmlns:a16="http://schemas.microsoft.com/office/drawing/2014/main" xmlns="" id="{8BCA6A19-05C1-40F7-9EAF-E5DA6A019B85}"/>
              </a:ext>
            </a:extLst>
          </p:cNvPr>
          <p:cNvPicPr>
            <a:picLocks noChangeAspect="1"/>
          </p:cNvPicPr>
          <p:nvPr/>
        </p:nvPicPr>
        <p:blipFill>
          <a:blip r:embed="rId6"/>
          <a:stretch>
            <a:fillRect/>
          </a:stretch>
        </p:blipFill>
        <p:spPr>
          <a:xfrm>
            <a:off x="7971412" y="5148166"/>
            <a:ext cx="2353260" cy="1511939"/>
          </a:xfrm>
          <a:prstGeom prst="rect">
            <a:avLst/>
          </a:prstGeom>
        </p:spPr>
      </p:pic>
      <p:pic>
        <p:nvPicPr>
          <p:cNvPr id="9" name="Paveikslėlis 8">
            <a:extLst>
              <a:ext uri="{FF2B5EF4-FFF2-40B4-BE49-F238E27FC236}">
                <a16:creationId xmlns:a16="http://schemas.microsoft.com/office/drawing/2014/main" xmlns="" id="{29EC64F6-871E-4A98-B3A7-3017F22DA76D}"/>
              </a:ext>
            </a:extLst>
          </p:cNvPr>
          <p:cNvPicPr>
            <a:picLocks noChangeAspect="1"/>
          </p:cNvPicPr>
          <p:nvPr/>
        </p:nvPicPr>
        <p:blipFill>
          <a:blip r:embed="rId7"/>
          <a:stretch>
            <a:fillRect/>
          </a:stretch>
        </p:blipFill>
        <p:spPr>
          <a:xfrm>
            <a:off x="9148042" y="1595477"/>
            <a:ext cx="2530059" cy="1658256"/>
          </a:xfrm>
          <a:prstGeom prst="rect">
            <a:avLst/>
          </a:prstGeom>
        </p:spPr>
      </p:pic>
      <p:pic>
        <p:nvPicPr>
          <p:cNvPr id="10" name="Paveikslėlis 9">
            <a:extLst>
              <a:ext uri="{FF2B5EF4-FFF2-40B4-BE49-F238E27FC236}">
                <a16:creationId xmlns:a16="http://schemas.microsoft.com/office/drawing/2014/main" xmlns="" id="{889ECD5E-A9E2-4D51-AF5B-C63DFD034130}"/>
              </a:ext>
            </a:extLst>
          </p:cNvPr>
          <p:cNvPicPr>
            <a:picLocks noChangeAspect="1"/>
          </p:cNvPicPr>
          <p:nvPr/>
        </p:nvPicPr>
        <p:blipFill>
          <a:blip r:embed="rId8"/>
          <a:stretch>
            <a:fillRect/>
          </a:stretch>
        </p:blipFill>
        <p:spPr>
          <a:xfrm>
            <a:off x="8693298" y="3450411"/>
            <a:ext cx="2584928" cy="1609483"/>
          </a:xfrm>
          <a:prstGeom prst="rect">
            <a:avLst/>
          </a:prstGeom>
        </p:spPr>
      </p:pic>
      <p:pic>
        <p:nvPicPr>
          <p:cNvPr id="11" name="Paveikslėlis 10">
            <a:extLst>
              <a:ext uri="{FF2B5EF4-FFF2-40B4-BE49-F238E27FC236}">
                <a16:creationId xmlns:a16="http://schemas.microsoft.com/office/drawing/2014/main" xmlns="" id="{63C789CC-E27A-49B6-925A-BBD77DAD8E2F}"/>
              </a:ext>
            </a:extLst>
          </p:cNvPr>
          <p:cNvPicPr>
            <a:picLocks noChangeAspect="1"/>
          </p:cNvPicPr>
          <p:nvPr/>
        </p:nvPicPr>
        <p:blipFill rotWithShape="1">
          <a:blip r:embed="rId9">
            <a:clrChange>
              <a:clrFrom>
                <a:srgbClr val="FFFFFF"/>
              </a:clrFrom>
              <a:clrTo>
                <a:srgbClr val="FFFFFF">
                  <a:alpha val="0"/>
                </a:srgbClr>
              </a:clrTo>
            </a:clrChange>
          </a:blip>
          <a:srcRect b="9019"/>
          <a:stretch/>
        </p:blipFill>
        <p:spPr>
          <a:xfrm>
            <a:off x="3888712" y="3189910"/>
            <a:ext cx="3960828" cy="3600000"/>
          </a:xfrm>
          <a:prstGeom prst="rect">
            <a:avLst/>
          </a:prstGeom>
        </p:spPr>
      </p:pic>
    </p:spTree>
    <p:extLst>
      <p:ext uri="{BB962C8B-B14F-4D97-AF65-F5344CB8AC3E}">
        <p14:creationId xmlns:p14="http://schemas.microsoft.com/office/powerpoint/2010/main" val="328368822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xmlns="" id="{C55BB20B-B4F7-47CF-83BE-7C08CFB2E3A1}"/>
              </a:ext>
            </a:extLst>
          </p:cNvPr>
          <p:cNvSpPr>
            <a:spLocks noGrp="1"/>
          </p:cNvSpPr>
          <p:nvPr>
            <p:ph type="title"/>
          </p:nvPr>
        </p:nvSpPr>
        <p:spPr/>
        <p:txBody>
          <a:bodyPr>
            <a:noAutofit/>
          </a:bodyPr>
          <a:lstStyle/>
          <a:p>
            <a:r>
              <a:rPr lang="lt-LT" sz="6000" dirty="0">
                <a:latin typeface="Comic Sans MS" panose="030F0702030302020204" pitchFamily="66" charset="0"/>
                <a:cs typeface="Times New Roman" panose="02020603050405020304" pitchFamily="18" charset="0"/>
              </a:rPr>
              <a:t>KAIP TU GALVOJI KAS </a:t>
            </a:r>
            <a:br>
              <a:rPr lang="lt-LT" sz="6000" dirty="0">
                <a:latin typeface="Comic Sans MS" panose="030F0702030302020204" pitchFamily="66" charset="0"/>
                <a:cs typeface="Times New Roman" panose="02020603050405020304" pitchFamily="18" charset="0"/>
              </a:rPr>
            </a:br>
            <a:r>
              <a:rPr lang="lt-LT" sz="6000" dirty="0">
                <a:latin typeface="Comic Sans MS" panose="030F0702030302020204" pitchFamily="66" charset="0"/>
                <a:cs typeface="Times New Roman" panose="02020603050405020304" pitchFamily="18" charset="0"/>
              </a:rPr>
              <a:t>YRA DŽIAUGSMAS ?</a:t>
            </a:r>
            <a:endParaRPr lang="en-US" sz="6000" dirty="0">
              <a:latin typeface="Comic Sans MS" panose="030F0702030302020204" pitchFamily="66" charset="0"/>
            </a:endParaRPr>
          </a:p>
        </p:txBody>
      </p:sp>
      <p:pic>
        <p:nvPicPr>
          <p:cNvPr id="4" name="Turinio vietos rezervavimo ženklas 3">
            <a:extLst>
              <a:ext uri="{FF2B5EF4-FFF2-40B4-BE49-F238E27FC236}">
                <a16:creationId xmlns:a16="http://schemas.microsoft.com/office/drawing/2014/main" xmlns="" id="{E9CCC612-CD9A-4AB5-986F-196EC2B93030}"/>
              </a:ext>
            </a:extLst>
          </p:cNvPr>
          <p:cNvPicPr>
            <a:picLocks noGrp="1" noChangeAspect="1"/>
          </p:cNvPicPr>
          <p:nvPr>
            <p:ph sz="quarter" idx="13"/>
          </p:nvPr>
        </p:nvPicPr>
        <p:blipFill rotWithShape="1">
          <a:blip r:embed="rId2">
            <a:clrChange>
              <a:clrFrom>
                <a:srgbClr val="FFFFFF"/>
              </a:clrFrom>
              <a:clrTo>
                <a:srgbClr val="FFFFFF">
                  <a:alpha val="0"/>
                </a:srgbClr>
              </a:clrTo>
            </a:clrChange>
          </a:blip>
          <a:srcRect b="10837"/>
          <a:stretch/>
        </p:blipFill>
        <p:spPr>
          <a:xfrm>
            <a:off x="3278109" y="2383544"/>
            <a:ext cx="5952749" cy="4140000"/>
          </a:xfrm>
          <a:prstGeom prst="rect">
            <a:avLst/>
          </a:prstGeom>
        </p:spPr>
      </p:pic>
    </p:spTree>
    <p:extLst>
      <p:ext uri="{BB962C8B-B14F-4D97-AF65-F5344CB8AC3E}">
        <p14:creationId xmlns:p14="http://schemas.microsoft.com/office/powerpoint/2010/main" val="292695966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anim calcmode="lin" valueType="num">
                                      <p:cBhvr>
                                        <p:cTn id="8" dur="2000" fill="hold"/>
                                        <p:tgtEl>
                                          <p:spTgt spid="4"/>
                                        </p:tgtEl>
                                        <p:attrNameLst>
                                          <p:attrName>ppt_w</p:attrName>
                                        </p:attrNameLst>
                                      </p:cBhvr>
                                      <p:tavLst>
                                        <p:tav tm="0" fmla="#ppt_w*sin(2.5*pi*$)">
                                          <p:val>
                                            <p:fltVal val="0"/>
                                          </p:val>
                                        </p:tav>
                                        <p:tav tm="100000">
                                          <p:val>
                                            <p:fltVal val="1"/>
                                          </p:val>
                                        </p:tav>
                                      </p:tavLst>
                                    </p:anim>
                                    <p:anim calcmode="lin" valueType="num">
                                      <p:cBhvr>
                                        <p:cTn id="9" dur="20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xmlns="" id="{2D668EF5-6714-4C83-A3C8-8BA5A41B9A55}"/>
              </a:ext>
            </a:extLst>
          </p:cNvPr>
          <p:cNvSpPr>
            <a:spLocks noGrp="1"/>
          </p:cNvSpPr>
          <p:nvPr>
            <p:ph type="title"/>
          </p:nvPr>
        </p:nvSpPr>
        <p:spPr>
          <a:xfrm>
            <a:off x="913775" y="618518"/>
            <a:ext cx="10364451" cy="1104266"/>
          </a:xfrm>
        </p:spPr>
        <p:txBody>
          <a:bodyPr>
            <a:normAutofit/>
          </a:bodyPr>
          <a:lstStyle/>
          <a:p>
            <a:r>
              <a:rPr lang="lt-LT" sz="6000" dirty="0">
                <a:latin typeface="Comic Sans MS" panose="030F0702030302020204" pitchFamily="66" charset="0"/>
                <a:cs typeface="Times New Roman" panose="02020603050405020304" pitchFamily="18" charset="0"/>
              </a:rPr>
              <a:t>EMOCIJA</a:t>
            </a:r>
            <a:endParaRPr lang="en-US" sz="6000" dirty="0"/>
          </a:p>
        </p:txBody>
      </p:sp>
      <p:sp>
        <p:nvSpPr>
          <p:cNvPr id="3" name="Turinio vietos rezervavimo ženklas 2">
            <a:extLst>
              <a:ext uri="{FF2B5EF4-FFF2-40B4-BE49-F238E27FC236}">
                <a16:creationId xmlns:a16="http://schemas.microsoft.com/office/drawing/2014/main" xmlns="" id="{577C6225-E8AD-48C7-9459-9BCF98C74AEC}"/>
              </a:ext>
            </a:extLst>
          </p:cNvPr>
          <p:cNvSpPr>
            <a:spLocks noGrp="1"/>
          </p:cNvSpPr>
          <p:nvPr>
            <p:ph sz="quarter" idx="13"/>
          </p:nvPr>
        </p:nvSpPr>
        <p:spPr>
          <a:xfrm>
            <a:off x="490330" y="1934817"/>
            <a:ext cx="10787270" cy="4571999"/>
          </a:xfrm>
        </p:spPr>
        <p:txBody>
          <a:bodyPr>
            <a:normAutofit/>
          </a:bodyPr>
          <a:lstStyle/>
          <a:p>
            <a:pPr marL="0" indent="0" algn="ctr">
              <a:buNone/>
            </a:pPr>
            <a:r>
              <a:rPr lang="lt-LT" sz="2800">
                <a:latin typeface="Comic Sans MS" panose="030F0702030302020204" pitchFamily="66" charset="0"/>
                <a:cs typeface="Times New Roman" panose="02020603050405020304" pitchFamily="18" charset="0"/>
              </a:rPr>
              <a:t>Stipri, automatiškai</a:t>
            </a:r>
            <a:r>
              <a:rPr lang="lt-LT" sz="2800" dirty="0">
                <a:latin typeface="Comic Sans MS" panose="030F0702030302020204" pitchFamily="66" charset="0"/>
                <a:cs typeface="Times New Roman" panose="02020603050405020304" pitchFamily="18" charset="0"/>
              </a:rPr>
              <a:t>, nervų sistemos sukeliama dvasinė būsena, savo ruožtu įtakojanti teigiamas arba neigiamas fiziologines reakcijas. Emocijos ir jausmai laikomi skirtingais dalykais. </a:t>
            </a:r>
          </a:p>
          <a:p>
            <a:pPr marL="0" indent="0" algn="ctr">
              <a:buNone/>
            </a:pPr>
            <a:r>
              <a:rPr lang="lt-LT" sz="2800" dirty="0">
                <a:latin typeface="Comic Sans MS" panose="030F0702030302020204" pitchFamily="66" charset="0"/>
                <a:cs typeface="Times New Roman" panose="02020603050405020304" pitchFamily="18" charset="0"/>
              </a:rPr>
              <a:t> AŠTUONIOS PAGRINDINĖS EMOCIJOS: PYKTIS, BAIMĖ, LIŪDESYS, DŽIAUGSMAS, PASIBJAURĖJIMAS, NUOSTABA, SMALSUMAS, VILTIS.</a:t>
            </a:r>
          </a:p>
          <a:p>
            <a:endParaRPr lang="en-US" dirty="0"/>
          </a:p>
        </p:txBody>
      </p:sp>
    </p:spTree>
    <p:extLst>
      <p:ext uri="{BB962C8B-B14F-4D97-AF65-F5344CB8AC3E}">
        <p14:creationId xmlns:p14="http://schemas.microsoft.com/office/powerpoint/2010/main" val="65406865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xmlns="" id="{8BAEE13A-50B0-4BD1-8084-E8ACCC434AA1}"/>
              </a:ext>
            </a:extLst>
          </p:cNvPr>
          <p:cNvSpPr>
            <a:spLocks noGrp="1"/>
          </p:cNvSpPr>
          <p:nvPr>
            <p:ph type="title"/>
          </p:nvPr>
        </p:nvSpPr>
        <p:spPr/>
        <p:txBody>
          <a:bodyPr>
            <a:normAutofit/>
          </a:bodyPr>
          <a:lstStyle/>
          <a:p>
            <a:r>
              <a:rPr lang="lt-LT" sz="5400" dirty="0">
                <a:latin typeface="Comic Sans MS" panose="030F0702030302020204" pitchFamily="66" charset="0"/>
                <a:cs typeface="Times New Roman" panose="02020603050405020304" pitchFamily="18" charset="0"/>
              </a:rPr>
              <a:t>KAS DAROSI SU MANIMI, KAI AŠ DŽIAUGIUOSI</a:t>
            </a:r>
            <a:endParaRPr lang="en-US" sz="5400" dirty="0">
              <a:latin typeface="Comic Sans MS" panose="030F0702030302020204" pitchFamily="66" charset="0"/>
            </a:endParaRPr>
          </a:p>
        </p:txBody>
      </p:sp>
      <p:sp>
        <p:nvSpPr>
          <p:cNvPr id="4" name="Debesis 3">
            <a:extLst>
              <a:ext uri="{FF2B5EF4-FFF2-40B4-BE49-F238E27FC236}">
                <a16:creationId xmlns:a16="http://schemas.microsoft.com/office/drawing/2014/main" xmlns="" id="{BDD2CEF8-3288-4741-BF45-1534DB626B77}"/>
              </a:ext>
            </a:extLst>
          </p:cNvPr>
          <p:cNvSpPr/>
          <p:nvPr/>
        </p:nvSpPr>
        <p:spPr>
          <a:xfrm rot="20177332">
            <a:off x="78474" y="2068271"/>
            <a:ext cx="2464904" cy="1789044"/>
          </a:xfrm>
          <a:prstGeom prst="cloud">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lt-LT" sz="2000" b="1" dirty="0">
                <a:solidFill>
                  <a:schemeClr val="tx1"/>
                </a:solidFill>
                <a:latin typeface="Comic Sans MS" panose="030F0702030302020204" pitchFamily="66" charset="0"/>
                <a:cs typeface="Times New Roman" panose="02020603050405020304" pitchFamily="18" charset="0"/>
              </a:rPr>
              <a:t>Šokinėju iš laimės.</a:t>
            </a:r>
          </a:p>
        </p:txBody>
      </p:sp>
      <p:sp>
        <p:nvSpPr>
          <p:cNvPr id="5" name="Debesis 4">
            <a:extLst>
              <a:ext uri="{FF2B5EF4-FFF2-40B4-BE49-F238E27FC236}">
                <a16:creationId xmlns:a16="http://schemas.microsoft.com/office/drawing/2014/main" xmlns="" id="{4A126027-BC63-4263-9AA7-E11DC26DA817}"/>
              </a:ext>
            </a:extLst>
          </p:cNvPr>
          <p:cNvSpPr/>
          <p:nvPr/>
        </p:nvSpPr>
        <p:spPr>
          <a:xfrm rot="278441">
            <a:off x="4068463" y="2127971"/>
            <a:ext cx="2676626" cy="1789044"/>
          </a:xfrm>
          <a:prstGeom prst="cloud">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lt-LT" sz="2000" b="1" dirty="0">
                <a:solidFill>
                  <a:schemeClr val="tx1"/>
                </a:solidFill>
                <a:latin typeface="Comic Sans MS" panose="030F0702030302020204" pitchFamily="66" charset="0"/>
                <a:cs typeface="Times New Roman" panose="02020603050405020304" pitchFamily="18" charset="0"/>
              </a:rPr>
              <a:t>Lakstau pirmyn, atgal.</a:t>
            </a:r>
          </a:p>
        </p:txBody>
      </p:sp>
      <p:sp>
        <p:nvSpPr>
          <p:cNvPr id="6" name="Debesis 5">
            <a:extLst>
              <a:ext uri="{FF2B5EF4-FFF2-40B4-BE49-F238E27FC236}">
                <a16:creationId xmlns:a16="http://schemas.microsoft.com/office/drawing/2014/main" xmlns="" id="{645E5434-E24F-426E-A84F-374C49EA49F7}"/>
              </a:ext>
            </a:extLst>
          </p:cNvPr>
          <p:cNvSpPr/>
          <p:nvPr/>
        </p:nvSpPr>
        <p:spPr>
          <a:xfrm rot="19688542">
            <a:off x="-73334" y="4270402"/>
            <a:ext cx="2464904" cy="1789044"/>
          </a:xfrm>
          <a:prstGeom prst="cloud">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lt-LT" sz="2000" b="1" dirty="0">
                <a:solidFill>
                  <a:schemeClr val="tx1"/>
                </a:solidFill>
                <a:latin typeface="Comic Sans MS" panose="030F0702030302020204" pitchFamily="66" charset="0"/>
                <a:cs typeface="Times New Roman" panose="02020603050405020304" pitchFamily="18" charset="0"/>
              </a:rPr>
              <a:t>Šypsausi.</a:t>
            </a:r>
          </a:p>
        </p:txBody>
      </p:sp>
      <p:sp>
        <p:nvSpPr>
          <p:cNvPr id="7" name="Debesis 6">
            <a:extLst>
              <a:ext uri="{FF2B5EF4-FFF2-40B4-BE49-F238E27FC236}">
                <a16:creationId xmlns:a16="http://schemas.microsoft.com/office/drawing/2014/main" xmlns="" id="{630D486B-541A-47FB-A6BC-4B95CCDA69D8}"/>
              </a:ext>
            </a:extLst>
          </p:cNvPr>
          <p:cNvSpPr/>
          <p:nvPr/>
        </p:nvSpPr>
        <p:spPr>
          <a:xfrm rot="1858752">
            <a:off x="9298006" y="4299356"/>
            <a:ext cx="2676626" cy="1789044"/>
          </a:xfrm>
          <a:prstGeom prst="cloud">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lt-LT" sz="2000" b="1" dirty="0">
                <a:solidFill>
                  <a:schemeClr val="tx1"/>
                </a:solidFill>
                <a:latin typeface="Comic Sans MS" panose="030F0702030302020204" pitchFamily="66" charset="0"/>
                <a:cs typeface="Times New Roman" panose="02020603050405020304" pitchFamily="18" charset="0"/>
              </a:rPr>
              <a:t>Noriu kažką apsikabint</a:t>
            </a:r>
            <a:r>
              <a:rPr lang="lt-LT" sz="2000" b="1" dirty="0">
                <a:solidFill>
                  <a:schemeClr val="tx1"/>
                </a:solidFill>
                <a:latin typeface="Comic Sans MS" panose="030F0702030302020204" pitchFamily="66" charset="0"/>
              </a:rPr>
              <a:t>.</a:t>
            </a:r>
          </a:p>
        </p:txBody>
      </p:sp>
      <p:sp>
        <p:nvSpPr>
          <p:cNvPr id="19" name="Debesis 18">
            <a:extLst>
              <a:ext uri="{FF2B5EF4-FFF2-40B4-BE49-F238E27FC236}">
                <a16:creationId xmlns:a16="http://schemas.microsoft.com/office/drawing/2014/main" xmlns="" id="{881356BB-0626-41A8-B910-38C29B5025FA}"/>
              </a:ext>
            </a:extLst>
          </p:cNvPr>
          <p:cNvSpPr/>
          <p:nvPr/>
        </p:nvSpPr>
        <p:spPr>
          <a:xfrm rot="1042986">
            <a:off x="8888414" y="2038874"/>
            <a:ext cx="2809459" cy="1967238"/>
          </a:xfrm>
          <a:prstGeom prst="cloud">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lt-LT" sz="2000" b="1" dirty="0">
                <a:latin typeface="Comic Sans MS" panose="030F0702030302020204" pitchFamily="66" charset="0"/>
              </a:rPr>
              <a:t>Šokinėju ir šaukiu „Valio</a:t>
            </a:r>
            <a:r>
              <a:rPr lang="en-US" sz="2000" b="1" dirty="0">
                <a:latin typeface="Comic Sans MS" panose="030F0702030302020204" pitchFamily="66" charset="0"/>
              </a:rPr>
              <a:t>!”</a:t>
            </a:r>
          </a:p>
        </p:txBody>
      </p:sp>
      <p:sp>
        <p:nvSpPr>
          <p:cNvPr id="20" name="Debesis 19">
            <a:extLst>
              <a:ext uri="{FF2B5EF4-FFF2-40B4-BE49-F238E27FC236}">
                <a16:creationId xmlns:a16="http://schemas.microsoft.com/office/drawing/2014/main" xmlns="" id="{843658C1-B564-4714-8CF4-7C3997CDAB80}"/>
              </a:ext>
            </a:extLst>
          </p:cNvPr>
          <p:cNvSpPr/>
          <p:nvPr/>
        </p:nvSpPr>
        <p:spPr>
          <a:xfrm rot="1957618">
            <a:off x="6669422" y="2790763"/>
            <a:ext cx="2544417" cy="1857907"/>
          </a:xfrm>
          <a:prstGeom prst="cloud">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lt-LT" sz="2000" b="1" dirty="0">
                <a:solidFill>
                  <a:schemeClr val="tx1"/>
                </a:solidFill>
                <a:latin typeface="Comic Sans MS" panose="030F0702030302020204" pitchFamily="66" charset="0"/>
                <a:cs typeface="Times New Roman" panose="02020603050405020304" pitchFamily="18" charset="0"/>
              </a:rPr>
              <a:t>Pradedu visus bučiuoti.</a:t>
            </a:r>
          </a:p>
        </p:txBody>
      </p:sp>
      <p:sp>
        <p:nvSpPr>
          <p:cNvPr id="21" name="Debesis 20">
            <a:extLst>
              <a:ext uri="{FF2B5EF4-FFF2-40B4-BE49-F238E27FC236}">
                <a16:creationId xmlns:a16="http://schemas.microsoft.com/office/drawing/2014/main" xmlns="" id="{ACA7E75B-830D-451B-A205-5388744BAD53}"/>
              </a:ext>
            </a:extLst>
          </p:cNvPr>
          <p:cNvSpPr/>
          <p:nvPr/>
        </p:nvSpPr>
        <p:spPr>
          <a:xfrm rot="20548967">
            <a:off x="2075780" y="2834004"/>
            <a:ext cx="2053964" cy="1497495"/>
          </a:xfrm>
          <a:prstGeom prst="cloud">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lt-LT" sz="2000" b="1" dirty="0">
                <a:solidFill>
                  <a:schemeClr val="tx1"/>
                </a:solidFill>
                <a:latin typeface="Comic Sans MS" panose="030F0702030302020204" pitchFamily="66" charset="0"/>
                <a:cs typeface="Times New Roman" panose="02020603050405020304" pitchFamily="18" charset="0"/>
              </a:rPr>
              <a:t>Ploju delnais.</a:t>
            </a:r>
          </a:p>
        </p:txBody>
      </p:sp>
      <p:sp>
        <p:nvSpPr>
          <p:cNvPr id="22" name="Debesis 21">
            <a:extLst>
              <a:ext uri="{FF2B5EF4-FFF2-40B4-BE49-F238E27FC236}">
                <a16:creationId xmlns:a16="http://schemas.microsoft.com/office/drawing/2014/main" xmlns="" id="{7B0AB346-67B0-44AD-95E3-47BAC0B648B1}"/>
              </a:ext>
            </a:extLst>
          </p:cNvPr>
          <p:cNvSpPr/>
          <p:nvPr/>
        </p:nvSpPr>
        <p:spPr>
          <a:xfrm>
            <a:off x="7271753" y="5152171"/>
            <a:ext cx="2253170" cy="1497495"/>
          </a:xfrm>
          <a:prstGeom prst="cloud">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lt-LT" sz="2000" b="1" dirty="0">
                <a:latin typeface="Comic Sans MS" panose="030F0702030302020204" pitchFamily="66" charset="0"/>
              </a:rPr>
              <a:t>Dainuoju</a:t>
            </a:r>
            <a:endParaRPr lang="en-US" sz="2000" b="1" dirty="0">
              <a:latin typeface="Comic Sans MS" panose="030F0702030302020204" pitchFamily="66" charset="0"/>
            </a:endParaRPr>
          </a:p>
        </p:txBody>
      </p:sp>
      <p:pic>
        <p:nvPicPr>
          <p:cNvPr id="23" name="Paveikslėlis 22">
            <a:extLst>
              <a:ext uri="{FF2B5EF4-FFF2-40B4-BE49-F238E27FC236}">
                <a16:creationId xmlns:a16="http://schemas.microsoft.com/office/drawing/2014/main" xmlns="" id="{60115FD2-D78C-4665-9D05-037577480BBA}"/>
              </a:ext>
            </a:extLst>
          </p:cNvPr>
          <p:cNvPicPr>
            <a:picLocks noChangeAspect="1"/>
          </p:cNvPicPr>
          <p:nvPr/>
        </p:nvPicPr>
        <p:blipFill>
          <a:blip r:embed="rId2"/>
          <a:stretch>
            <a:fillRect/>
          </a:stretch>
        </p:blipFill>
        <p:spPr>
          <a:xfrm>
            <a:off x="3423544" y="3906000"/>
            <a:ext cx="3167511" cy="2880000"/>
          </a:xfrm>
          <a:prstGeom prst="rect">
            <a:avLst/>
          </a:prstGeom>
        </p:spPr>
      </p:pic>
    </p:spTree>
    <p:extLst>
      <p:ext uri="{BB962C8B-B14F-4D97-AF65-F5344CB8AC3E}">
        <p14:creationId xmlns:p14="http://schemas.microsoft.com/office/powerpoint/2010/main" val="389462850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23"/>
                                        </p:tgtEl>
                                        <p:attrNameLst>
                                          <p:attrName>style.visibility</p:attrName>
                                        </p:attrNameLst>
                                      </p:cBhvr>
                                      <p:to>
                                        <p:strVal val="visible"/>
                                      </p:to>
                                    </p:set>
                                    <p:anim calcmode="lin" valueType="num">
                                      <p:cBhvr>
                                        <p:cTn id="14" dur="1000" fill="hold"/>
                                        <p:tgtEl>
                                          <p:spTgt spid="23"/>
                                        </p:tgtEl>
                                        <p:attrNameLst>
                                          <p:attrName>ppt_w</p:attrName>
                                        </p:attrNameLst>
                                      </p:cBhvr>
                                      <p:tavLst>
                                        <p:tav tm="0">
                                          <p:val>
                                            <p:fltVal val="0"/>
                                          </p:val>
                                        </p:tav>
                                        <p:tav tm="100000">
                                          <p:val>
                                            <p:strVal val="#ppt_w"/>
                                          </p:val>
                                        </p:tav>
                                      </p:tavLst>
                                    </p:anim>
                                    <p:anim calcmode="lin" valueType="num">
                                      <p:cBhvr>
                                        <p:cTn id="15" dur="1000" fill="hold"/>
                                        <p:tgtEl>
                                          <p:spTgt spid="23"/>
                                        </p:tgtEl>
                                        <p:attrNameLst>
                                          <p:attrName>ppt_h</p:attrName>
                                        </p:attrNameLst>
                                      </p:cBhvr>
                                      <p:tavLst>
                                        <p:tav tm="0">
                                          <p:val>
                                            <p:fltVal val="0"/>
                                          </p:val>
                                        </p:tav>
                                        <p:tav tm="100000">
                                          <p:val>
                                            <p:strVal val="#ppt_h"/>
                                          </p:val>
                                        </p:tav>
                                      </p:tavLst>
                                    </p:anim>
                                    <p:anim calcmode="lin" valueType="num">
                                      <p:cBhvr>
                                        <p:cTn id="16" dur="1000" fill="hold"/>
                                        <p:tgtEl>
                                          <p:spTgt spid="23"/>
                                        </p:tgtEl>
                                        <p:attrNameLst>
                                          <p:attrName>style.rotation</p:attrName>
                                        </p:attrNameLst>
                                      </p:cBhvr>
                                      <p:tavLst>
                                        <p:tav tm="0">
                                          <p:val>
                                            <p:fltVal val="90"/>
                                          </p:val>
                                        </p:tav>
                                        <p:tav tm="100000">
                                          <p:val>
                                            <p:fltVal val="0"/>
                                          </p:val>
                                        </p:tav>
                                      </p:tavLst>
                                    </p:anim>
                                    <p:animEffect transition="in" filter="fade">
                                      <p:cBhvr>
                                        <p:cTn id="17"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xmlns="" id="{2C11EAF2-A679-4001-8490-9C8EB0F15DC2}"/>
              </a:ext>
            </a:extLst>
          </p:cNvPr>
          <p:cNvSpPr>
            <a:spLocks noGrp="1"/>
          </p:cNvSpPr>
          <p:nvPr>
            <p:ph type="title"/>
          </p:nvPr>
        </p:nvSpPr>
        <p:spPr/>
        <p:txBody>
          <a:bodyPr>
            <a:normAutofit/>
          </a:bodyPr>
          <a:lstStyle/>
          <a:p>
            <a:r>
              <a:rPr lang="lt-LT" sz="5400" dirty="0">
                <a:latin typeface="Comic Sans MS" panose="030F0702030302020204" pitchFamily="66" charset="0"/>
                <a:cs typeface="Times New Roman" panose="02020603050405020304" pitchFamily="18" charset="0"/>
              </a:rPr>
              <a:t>KAS DAROSI SU TAVIMI, KAI TU DŽIAUGIESI?</a:t>
            </a:r>
            <a:endParaRPr lang="en-US" sz="5400" dirty="0">
              <a:latin typeface="Comic Sans MS" panose="030F0702030302020204" pitchFamily="66" charset="0"/>
            </a:endParaRPr>
          </a:p>
        </p:txBody>
      </p:sp>
      <p:pic>
        <p:nvPicPr>
          <p:cNvPr id="4" name="Turinio vietos rezervavimo ženklas 3">
            <a:extLst>
              <a:ext uri="{FF2B5EF4-FFF2-40B4-BE49-F238E27FC236}">
                <a16:creationId xmlns:a16="http://schemas.microsoft.com/office/drawing/2014/main" xmlns="" id="{1CD7D289-A40B-4740-92D3-609F0CED1AE6}"/>
              </a:ext>
            </a:extLst>
          </p:cNvPr>
          <p:cNvPicPr>
            <a:picLocks noGrp="1" noChangeAspect="1"/>
          </p:cNvPicPr>
          <p:nvPr>
            <p:ph sz="quarter" idx="13"/>
          </p:nvPr>
        </p:nvPicPr>
        <p:blipFill rotWithShape="1">
          <a:blip r:embed="rId2">
            <a:clrChange>
              <a:clrFrom>
                <a:srgbClr val="FFFFFF"/>
              </a:clrFrom>
              <a:clrTo>
                <a:srgbClr val="FFFFFF">
                  <a:alpha val="0"/>
                </a:srgbClr>
              </a:clrTo>
            </a:clrChange>
          </a:blip>
          <a:srcRect t="1" b="8432"/>
          <a:stretch/>
        </p:blipFill>
        <p:spPr>
          <a:xfrm>
            <a:off x="3984826" y="2366964"/>
            <a:ext cx="3171194" cy="4020584"/>
          </a:xfrm>
          <a:prstGeom prst="rect">
            <a:avLst/>
          </a:prstGeom>
        </p:spPr>
      </p:pic>
    </p:spTree>
    <p:extLst>
      <p:ext uri="{BB962C8B-B14F-4D97-AF65-F5344CB8AC3E}">
        <p14:creationId xmlns:p14="http://schemas.microsoft.com/office/powerpoint/2010/main" val="325514585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xmlns="" id="{2C11EAF2-A679-4001-8490-9C8EB0F15DC2}"/>
              </a:ext>
            </a:extLst>
          </p:cNvPr>
          <p:cNvSpPr>
            <a:spLocks noGrp="1"/>
          </p:cNvSpPr>
          <p:nvPr>
            <p:ph type="title"/>
          </p:nvPr>
        </p:nvSpPr>
        <p:spPr/>
        <p:txBody>
          <a:bodyPr>
            <a:normAutofit/>
          </a:bodyPr>
          <a:lstStyle/>
          <a:p>
            <a:r>
              <a:rPr lang="lt-LT" sz="5400" dirty="0">
                <a:latin typeface="Comic Sans MS" panose="030F0702030302020204" pitchFamily="66" charset="0"/>
                <a:cs typeface="Times New Roman" panose="02020603050405020304" pitchFamily="18" charset="0"/>
              </a:rPr>
              <a:t>Vaikų DŽIAUGSMAS IŠREIKŠTAS SPALVOMIS</a:t>
            </a:r>
            <a:endParaRPr lang="en-US" sz="5400" dirty="0">
              <a:latin typeface="Comic Sans MS" panose="030F0702030302020204" pitchFamily="66" charset="0"/>
            </a:endParaRPr>
          </a:p>
        </p:txBody>
      </p:sp>
      <p:pic>
        <p:nvPicPr>
          <p:cNvPr id="4" name="Turinio vietos rezervavimo ženklas 3">
            <a:extLst>
              <a:ext uri="{FF2B5EF4-FFF2-40B4-BE49-F238E27FC236}">
                <a16:creationId xmlns:a16="http://schemas.microsoft.com/office/drawing/2014/main" xmlns="" id="{E851B2F8-ACAB-4239-830C-147DE8DA50FA}"/>
              </a:ext>
            </a:extLst>
          </p:cNvPr>
          <p:cNvPicPr>
            <a:picLocks noGrp="1" noChangeAspect="1"/>
          </p:cNvPicPr>
          <p:nvPr>
            <p:ph sz="quarter" idx="13"/>
          </p:nvPr>
        </p:nvPicPr>
        <p:blipFill>
          <a:blip r:embed="rId2"/>
          <a:stretch>
            <a:fillRect/>
          </a:stretch>
        </p:blipFill>
        <p:spPr>
          <a:xfrm>
            <a:off x="739742" y="2439000"/>
            <a:ext cx="2687823" cy="1980000"/>
          </a:xfrm>
          <a:prstGeom prst="rect">
            <a:avLst/>
          </a:prstGeom>
        </p:spPr>
      </p:pic>
      <p:pic>
        <p:nvPicPr>
          <p:cNvPr id="5" name="Paveikslėlis 4">
            <a:extLst>
              <a:ext uri="{FF2B5EF4-FFF2-40B4-BE49-F238E27FC236}">
                <a16:creationId xmlns:a16="http://schemas.microsoft.com/office/drawing/2014/main" xmlns="" id="{F438AB11-EB66-42F8-917B-85395752315E}"/>
              </a:ext>
            </a:extLst>
          </p:cNvPr>
          <p:cNvPicPr>
            <a:picLocks noChangeAspect="1"/>
          </p:cNvPicPr>
          <p:nvPr/>
        </p:nvPicPr>
        <p:blipFill>
          <a:blip r:embed="rId3"/>
          <a:stretch>
            <a:fillRect/>
          </a:stretch>
        </p:blipFill>
        <p:spPr>
          <a:xfrm>
            <a:off x="8970548" y="4643307"/>
            <a:ext cx="2574476" cy="1980000"/>
          </a:xfrm>
          <a:prstGeom prst="rect">
            <a:avLst/>
          </a:prstGeom>
        </p:spPr>
      </p:pic>
      <p:pic>
        <p:nvPicPr>
          <p:cNvPr id="6" name="Paveikslėlis 5">
            <a:extLst>
              <a:ext uri="{FF2B5EF4-FFF2-40B4-BE49-F238E27FC236}">
                <a16:creationId xmlns:a16="http://schemas.microsoft.com/office/drawing/2014/main" xmlns="" id="{A05C80A9-8817-4A2A-9304-368FAA08BF18}"/>
              </a:ext>
            </a:extLst>
          </p:cNvPr>
          <p:cNvPicPr>
            <a:picLocks noChangeAspect="1"/>
          </p:cNvPicPr>
          <p:nvPr/>
        </p:nvPicPr>
        <p:blipFill>
          <a:blip r:embed="rId4"/>
          <a:stretch>
            <a:fillRect/>
          </a:stretch>
        </p:blipFill>
        <p:spPr>
          <a:xfrm>
            <a:off x="6231386" y="2598517"/>
            <a:ext cx="2646396" cy="1980000"/>
          </a:xfrm>
          <a:prstGeom prst="rect">
            <a:avLst/>
          </a:prstGeom>
        </p:spPr>
      </p:pic>
      <p:pic>
        <p:nvPicPr>
          <p:cNvPr id="7" name="Paveikslėlis 6">
            <a:extLst>
              <a:ext uri="{FF2B5EF4-FFF2-40B4-BE49-F238E27FC236}">
                <a16:creationId xmlns:a16="http://schemas.microsoft.com/office/drawing/2014/main" xmlns="" id="{1DB6811E-FAA6-42D5-85DD-02097285329A}"/>
              </a:ext>
            </a:extLst>
          </p:cNvPr>
          <p:cNvPicPr>
            <a:picLocks noChangeAspect="1"/>
          </p:cNvPicPr>
          <p:nvPr/>
        </p:nvPicPr>
        <p:blipFill>
          <a:blip r:embed="rId5"/>
          <a:stretch>
            <a:fillRect/>
          </a:stretch>
        </p:blipFill>
        <p:spPr>
          <a:xfrm>
            <a:off x="3449604" y="4643307"/>
            <a:ext cx="2646396" cy="1980000"/>
          </a:xfrm>
          <a:prstGeom prst="rect">
            <a:avLst/>
          </a:prstGeom>
        </p:spPr>
      </p:pic>
    </p:spTree>
    <p:extLst>
      <p:ext uri="{BB962C8B-B14F-4D97-AF65-F5344CB8AC3E}">
        <p14:creationId xmlns:p14="http://schemas.microsoft.com/office/powerpoint/2010/main" val="387110742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randombar(horizont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randombar(horizontal)">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xmlns="" id="{2C11EAF2-A679-4001-8490-9C8EB0F15DC2}"/>
              </a:ext>
            </a:extLst>
          </p:cNvPr>
          <p:cNvSpPr>
            <a:spLocks noGrp="1"/>
          </p:cNvSpPr>
          <p:nvPr>
            <p:ph type="title"/>
          </p:nvPr>
        </p:nvSpPr>
        <p:spPr/>
        <p:txBody>
          <a:bodyPr>
            <a:normAutofit/>
          </a:bodyPr>
          <a:lstStyle/>
          <a:p>
            <a:r>
              <a:rPr lang="lt-LT" sz="6000" dirty="0">
                <a:latin typeface="Comic Sans MS" panose="030F0702030302020204" pitchFamily="66" charset="0"/>
                <a:cs typeface="Times New Roman" panose="02020603050405020304" pitchFamily="18" charset="0"/>
              </a:rPr>
              <a:t>LIŪDESYS</a:t>
            </a:r>
            <a:endParaRPr lang="en-US" sz="6000" dirty="0">
              <a:latin typeface="Comic Sans MS" panose="030F0702030302020204" pitchFamily="66" charset="0"/>
            </a:endParaRPr>
          </a:p>
        </p:txBody>
      </p:sp>
      <p:sp>
        <p:nvSpPr>
          <p:cNvPr id="3" name="Turinio vietos rezervavimo ženklas 2">
            <a:extLst>
              <a:ext uri="{FF2B5EF4-FFF2-40B4-BE49-F238E27FC236}">
                <a16:creationId xmlns:a16="http://schemas.microsoft.com/office/drawing/2014/main" xmlns="" id="{E8FDB4F1-91B6-4685-A4E3-E31A6AADC3E8}"/>
              </a:ext>
            </a:extLst>
          </p:cNvPr>
          <p:cNvSpPr>
            <a:spLocks noGrp="1"/>
          </p:cNvSpPr>
          <p:nvPr>
            <p:ph sz="quarter" idx="13"/>
          </p:nvPr>
        </p:nvSpPr>
        <p:spPr>
          <a:xfrm>
            <a:off x="477078" y="1815548"/>
            <a:ext cx="10800522" cy="4757530"/>
          </a:xfrm>
        </p:spPr>
        <p:txBody>
          <a:bodyPr>
            <a:normAutofit lnSpcReduction="10000"/>
          </a:bodyPr>
          <a:lstStyle/>
          <a:p>
            <a:pPr marL="0" indent="0" algn="ctr">
              <a:buNone/>
            </a:pPr>
            <a:r>
              <a:rPr lang="lt-LT" sz="2600" dirty="0">
                <a:latin typeface="Comic Sans MS" panose="030F0702030302020204" pitchFamily="66" charset="0"/>
                <a:cs typeface="Times New Roman" panose="02020603050405020304" pitchFamily="18" charset="0"/>
              </a:rPr>
              <a:t>Dvasinės kančios emocija, kylanti dėl netekties ar ko nors stokos. Liūdint sumažėja motyvacija ir energija, atsiranda pasyvumas, vangumas, nuovargis, gali sulėtėti medžiagų apykaita. Liūdesys patiriamas susitaikant su realybe, atsisakius iliuzijų, priėmus nemalonią tiesą. Liūdesys padeda pajusti laiko tėkmę, suprasti, kas žmogui brangu ir reikalinga, „atitrūkti“ nuo to, prie ko yra prisirišęs, augti, bręsti. Užgniaužtas ar ignoruojamas liūdesys gali pereiti į depresiją.</a:t>
            </a:r>
            <a:endParaRPr lang="en-US" sz="2600" dirty="0">
              <a:latin typeface="Comic Sans MS" panose="030F0702030302020204" pitchFamily="66" charset="0"/>
              <a:cs typeface="Times New Roman" panose="02020603050405020304" pitchFamily="18" charset="0"/>
            </a:endParaRPr>
          </a:p>
          <a:p>
            <a:pPr marL="0" indent="0" algn="ctr">
              <a:buNone/>
            </a:pPr>
            <a:endParaRPr lang="en-US" dirty="0"/>
          </a:p>
        </p:txBody>
      </p:sp>
    </p:spTree>
    <p:extLst>
      <p:ext uri="{BB962C8B-B14F-4D97-AF65-F5344CB8AC3E}">
        <p14:creationId xmlns:p14="http://schemas.microsoft.com/office/powerpoint/2010/main" val="427980356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xmlns="" id="{6789DD3B-9EF5-4643-B8DD-DC869A21EE7A}"/>
              </a:ext>
            </a:extLst>
          </p:cNvPr>
          <p:cNvSpPr>
            <a:spLocks noGrp="1"/>
          </p:cNvSpPr>
          <p:nvPr>
            <p:ph type="title"/>
          </p:nvPr>
        </p:nvSpPr>
        <p:spPr/>
        <p:txBody>
          <a:bodyPr>
            <a:normAutofit/>
          </a:bodyPr>
          <a:lstStyle/>
          <a:p>
            <a:r>
              <a:rPr lang="lt-LT" sz="5400" dirty="0">
                <a:latin typeface="Comic Sans MS" panose="030F0702030302020204" pitchFamily="66" charset="0"/>
                <a:cs typeface="Times New Roman" panose="02020603050405020304" pitchFamily="18" charset="0"/>
              </a:rPr>
              <a:t>KADA MUS APLANKO LIŪDESYS?</a:t>
            </a:r>
            <a:endParaRPr lang="en-US" sz="5400" dirty="0">
              <a:latin typeface="Comic Sans MS" panose="030F0702030302020204" pitchFamily="66" charset="0"/>
            </a:endParaRPr>
          </a:p>
        </p:txBody>
      </p:sp>
      <p:pic>
        <p:nvPicPr>
          <p:cNvPr id="4" name="Turinio vietos rezervavimo ženklas 3">
            <a:extLst>
              <a:ext uri="{FF2B5EF4-FFF2-40B4-BE49-F238E27FC236}">
                <a16:creationId xmlns:a16="http://schemas.microsoft.com/office/drawing/2014/main" xmlns="" id="{E3CF5462-4E68-439C-A023-0ECD59EC24AB}"/>
              </a:ext>
            </a:extLst>
          </p:cNvPr>
          <p:cNvPicPr>
            <a:picLocks noGrp="1" noChangeAspect="1"/>
          </p:cNvPicPr>
          <p:nvPr>
            <p:ph sz="quarter" idx="13"/>
          </p:nvPr>
        </p:nvPicPr>
        <p:blipFill>
          <a:blip r:embed="rId2"/>
          <a:stretch>
            <a:fillRect/>
          </a:stretch>
        </p:blipFill>
        <p:spPr>
          <a:xfrm>
            <a:off x="297371" y="1627867"/>
            <a:ext cx="2505673" cy="1707028"/>
          </a:xfrm>
          <a:prstGeom prst="rect">
            <a:avLst/>
          </a:prstGeom>
        </p:spPr>
      </p:pic>
      <p:pic>
        <p:nvPicPr>
          <p:cNvPr id="5" name="Paveikslėlis 4">
            <a:extLst>
              <a:ext uri="{FF2B5EF4-FFF2-40B4-BE49-F238E27FC236}">
                <a16:creationId xmlns:a16="http://schemas.microsoft.com/office/drawing/2014/main" xmlns="" id="{A9390197-22B6-4A69-9301-5DF599DBEA9D}"/>
              </a:ext>
            </a:extLst>
          </p:cNvPr>
          <p:cNvPicPr>
            <a:picLocks noChangeAspect="1"/>
          </p:cNvPicPr>
          <p:nvPr/>
        </p:nvPicPr>
        <p:blipFill>
          <a:blip r:embed="rId3"/>
          <a:stretch>
            <a:fillRect/>
          </a:stretch>
        </p:blipFill>
        <p:spPr>
          <a:xfrm>
            <a:off x="2806760" y="2361046"/>
            <a:ext cx="2310584" cy="1426588"/>
          </a:xfrm>
          <a:prstGeom prst="rect">
            <a:avLst/>
          </a:prstGeom>
        </p:spPr>
      </p:pic>
      <p:pic>
        <p:nvPicPr>
          <p:cNvPr id="6" name="Paveikslėlis 5">
            <a:extLst>
              <a:ext uri="{FF2B5EF4-FFF2-40B4-BE49-F238E27FC236}">
                <a16:creationId xmlns:a16="http://schemas.microsoft.com/office/drawing/2014/main" xmlns="" id="{D9D7ED5C-F421-45CB-9A82-4C76C12874CF}"/>
              </a:ext>
            </a:extLst>
          </p:cNvPr>
          <p:cNvPicPr>
            <a:picLocks noChangeAspect="1"/>
          </p:cNvPicPr>
          <p:nvPr/>
        </p:nvPicPr>
        <p:blipFill>
          <a:blip r:embed="rId4"/>
          <a:stretch>
            <a:fillRect/>
          </a:stretch>
        </p:blipFill>
        <p:spPr>
          <a:xfrm>
            <a:off x="219914" y="3917909"/>
            <a:ext cx="2304488" cy="1426588"/>
          </a:xfrm>
          <a:prstGeom prst="rect">
            <a:avLst/>
          </a:prstGeom>
        </p:spPr>
      </p:pic>
      <p:pic>
        <p:nvPicPr>
          <p:cNvPr id="7" name="Paveikslėlis 6">
            <a:extLst>
              <a:ext uri="{FF2B5EF4-FFF2-40B4-BE49-F238E27FC236}">
                <a16:creationId xmlns:a16="http://schemas.microsoft.com/office/drawing/2014/main" xmlns="" id="{4FC6CFFA-4517-4418-9805-4C5F1CAF0F06}"/>
              </a:ext>
            </a:extLst>
          </p:cNvPr>
          <p:cNvPicPr>
            <a:picLocks noChangeAspect="1"/>
          </p:cNvPicPr>
          <p:nvPr/>
        </p:nvPicPr>
        <p:blipFill>
          <a:blip r:embed="rId5"/>
          <a:stretch>
            <a:fillRect/>
          </a:stretch>
        </p:blipFill>
        <p:spPr>
          <a:xfrm>
            <a:off x="9150922" y="3037897"/>
            <a:ext cx="2310584" cy="1426588"/>
          </a:xfrm>
          <a:prstGeom prst="rect">
            <a:avLst/>
          </a:prstGeom>
        </p:spPr>
      </p:pic>
      <p:pic>
        <p:nvPicPr>
          <p:cNvPr id="8" name="Paveikslėlis 7">
            <a:extLst>
              <a:ext uri="{FF2B5EF4-FFF2-40B4-BE49-F238E27FC236}">
                <a16:creationId xmlns:a16="http://schemas.microsoft.com/office/drawing/2014/main" xmlns="" id="{F36C994E-3891-4DE7-BCFA-4D602BB34C3D}"/>
              </a:ext>
            </a:extLst>
          </p:cNvPr>
          <p:cNvPicPr>
            <a:picLocks noChangeAspect="1"/>
          </p:cNvPicPr>
          <p:nvPr/>
        </p:nvPicPr>
        <p:blipFill>
          <a:blip r:embed="rId6"/>
          <a:stretch>
            <a:fillRect/>
          </a:stretch>
        </p:blipFill>
        <p:spPr>
          <a:xfrm>
            <a:off x="9150922" y="1249101"/>
            <a:ext cx="2438611" cy="1700931"/>
          </a:xfrm>
          <a:prstGeom prst="rect">
            <a:avLst/>
          </a:prstGeom>
        </p:spPr>
      </p:pic>
      <p:pic>
        <p:nvPicPr>
          <p:cNvPr id="9" name="Paveikslėlis 8">
            <a:extLst>
              <a:ext uri="{FF2B5EF4-FFF2-40B4-BE49-F238E27FC236}">
                <a16:creationId xmlns:a16="http://schemas.microsoft.com/office/drawing/2014/main" xmlns="" id="{80E9D1D4-E01B-42CC-9B2A-990178782977}"/>
              </a:ext>
            </a:extLst>
          </p:cNvPr>
          <p:cNvPicPr>
            <a:picLocks noChangeAspect="1"/>
          </p:cNvPicPr>
          <p:nvPr/>
        </p:nvPicPr>
        <p:blipFill>
          <a:blip r:embed="rId7"/>
          <a:stretch>
            <a:fillRect/>
          </a:stretch>
        </p:blipFill>
        <p:spPr>
          <a:xfrm>
            <a:off x="3424882" y="3985241"/>
            <a:ext cx="2310584" cy="1426588"/>
          </a:xfrm>
          <a:prstGeom prst="rect">
            <a:avLst/>
          </a:prstGeom>
        </p:spPr>
      </p:pic>
      <p:pic>
        <p:nvPicPr>
          <p:cNvPr id="10" name="Paveikslėlis 9">
            <a:extLst>
              <a:ext uri="{FF2B5EF4-FFF2-40B4-BE49-F238E27FC236}">
                <a16:creationId xmlns:a16="http://schemas.microsoft.com/office/drawing/2014/main" xmlns="" id="{6FBB2E6F-582D-42E4-B3C9-BCFE7F15A80C}"/>
              </a:ext>
            </a:extLst>
          </p:cNvPr>
          <p:cNvPicPr>
            <a:picLocks noChangeAspect="1"/>
          </p:cNvPicPr>
          <p:nvPr/>
        </p:nvPicPr>
        <p:blipFill>
          <a:blip r:embed="rId8"/>
          <a:stretch>
            <a:fillRect/>
          </a:stretch>
        </p:blipFill>
        <p:spPr>
          <a:xfrm>
            <a:off x="9150922" y="4892557"/>
            <a:ext cx="2310584" cy="1432684"/>
          </a:xfrm>
          <a:prstGeom prst="rect">
            <a:avLst/>
          </a:prstGeom>
        </p:spPr>
      </p:pic>
      <p:pic>
        <p:nvPicPr>
          <p:cNvPr id="11" name="Paveikslėlis 10">
            <a:extLst>
              <a:ext uri="{FF2B5EF4-FFF2-40B4-BE49-F238E27FC236}">
                <a16:creationId xmlns:a16="http://schemas.microsoft.com/office/drawing/2014/main" xmlns="" id="{5E0D6693-2D26-42BD-ACA3-5BD4DAFD9A1D}"/>
              </a:ext>
            </a:extLst>
          </p:cNvPr>
          <p:cNvPicPr>
            <a:picLocks noChangeAspect="1"/>
          </p:cNvPicPr>
          <p:nvPr/>
        </p:nvPicPr>
        <p:blipFill>
          <a:blip r:embed="rId9"/>
          <a:stretch>
            <a:fillRect/>
          </a:stretch>
        </p:blipFill>
        <p:spPr>
          <a:xfrm>
            <a:off x="1758131" y="5306264"/>
            <a:ext cx="2310584" cy="1426588"/>
          </a:xfrm>
          <a:prstGeom prst="rect">
            <a:avLst/>
          </a:prstGeom>
        </p:spPr>
      </p:pic>
      <p:pic>
        <p:nvPicPr>
          <p:cNvPr id="13" name="Paveikslėlis 12">
            <a:extLst>
              <a:ext uri="{FF2B5EF4-FFF2-40B4-BE49-F238E27FC236}">
                <a16:creationId xmlns:a16="http://schemas.microsoft.com/office/drawing/2014/main" xmlns="" id="{01C4B624-C18B-4D1A-BE7E-644F19865E63}"/>
              </a:ext>
            </a:extLst>
          </p:cNvPr>
          <p:cNvPicPr>
            <a:picLocks noChangeAspect="1"/>
          </p:cNvPicPr>
          <p:nvPr/>
        </p:nvPicPr>
        <p:blipFill rotWithShape="1">
          <a:blip r:embed="rId10">
            <a:clrChange>
              <a:clrFrom>
                <a:srgbClr val="FFFFFF"/>
              </a:clrFrom>
              <a:clrTo>
                <a:srgbClr val="FFFFFF">
                  <a:alpha val="0"/>
                </a:srgbClr>
              </a:clrTo>
            </a:clrChange>
          </a:blip>
          <a:srcRect b="9018"/>
          <a:stretch/>
        </p:blipFill>
        <p:spPr>
          <a:xfrm>
            <a:off x="5606932" y="1965443"/>
            <a:ext cx="3662681" cy="4680000"/>
          </a:xfrm>
          <a:prstGeom prst="rect">
            <a:avLst/>
          </a:prstGeom>
        </p:spPr>
      </p:pic>
    </p:spTree>
    <p:extLst>
      <p:ext uri="{BB962C8B-B14F-4D97-AF65-F5344CB8AC3E}">
        <p14:creationId xmlns:p14="http://schemas.microsoft.com/office/powerpoint/2010/main" val="359305655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down)">
                                      <p:cBhvr>
                                        <p:cTn id="25" dur="580">
                                          <p:stCondLst>
                                            <p:cond delay="0"/>
                                          </p:stCondLst>
                                        </p:cTn>
                                        <p:tgtEl>
                                          <p:spTgt spid="5"/>
                                        </p:tgtEl>
                                      </p:cBhvr>
                                    </p:animEffect>
                                    <p:anim calcmode="lin" valueType="num">
                                      <p:cBhvr>
                                        <p:cTn id="26"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31" dur="26">
                                          <p:stCondLst>
                                            <p:cond delay="650"/>
                                          </p:stCondLst>
                                        </p:cTn>
                                        <p:tgtEl>
                                          <p:spTgt spid="5"/>
                                        </p:tgtEl>
                                      </p:cBhvr>
                                      <p:to x="100000" y="60000"/>
                                    </p:animScale>
                                    <p:animScale>
                                      <p:cBhvr>
                                        <p:cTn id="32" dur="166" decel="50000">
                                          <p:stCondLst>
                                            <p:cond delay="676"/>
                                          </p:stCondLst>
                                        </p:cTn>
                                        <p:tgtEl>
                                          <p:spTgt spid="5"/>
                                        </p:tgtEl>
                                      </p:cBhvr>
                                      <p:to x="100000" y="100000"/>
                                    </p:animScale>
                                    <p:animScale>
                                      <p:cBhvr>
                                        <p:cTn id="33" dur="26">
                                          <p:stCondLst>
                                            <p:cond delay="1312"/>
                                          </p:stCondLst>
                                        </p:cTn>
                                        <p:tgtEl>
                                          <p:spTgt spid="5"/>
                                        </p:tgtEl>
                                      </p:cBhvr>
                                      <p:to x="100000" y="80000"/>
                                    </p:animScale>
                                    <p:animScale>
                                      <p:cBhvr>
                                        <p:cTn id="34" dur="166" decel="50000">
                                          <p:stCondLst>
                                            <p:cond delay="1338"/>
                                          </p:stCondLst>
                                        </p:cTn>
                                        <p:tgtEl>
                                          <p:spTgt spid="5"/>
                                        </p:tgtEl>
                                      </p:cBhvr>
                                      <p:to x="100000" y="100000"/>
                                    </p:animScale>
                                    <p:animScale>
                                      <p:cBhvr>
                                        <p:cTn id="35" dur="26">
                                          <p:stCondLst>
                                            <p:cond delay="1642"/>
                                          </p:stCondLst>
                                        </p:cTn>
                                        <p:tgtEl>
                                          <p:spTgt spid="5"/>
                                        </p:tgtEl>
                                      </p:cBhvr>
                                      <p:to x="100000" y="90000"/>
                                    </p:animScale>
                                    <p:animScale>
                                      <p:cBhvr>
                                        <p:cTn id="36" dur="166" decel="50000">
                                          <p:stCondLst>
                                            <p:cond delay="1668"/>
                                          </p:stCondLst>
                                        </p:cTn>
                                        <p:tgtEl>
                                          <p:spTgt spid="5"/>
                                        </p:tgtEl>
                                      </p:cBhvr>
                                      <p:to x="100000" y="100000"/>
                                    </p:animScale>
                                    <p:animScale>
                                      <p:cBhvr>
                                        <p:cTn id="37" dur="26">
                                          <p:stCondLst>
                                            <p:cond delay="1808"/>
                                          </p:stCondLst>
                                        </p:cTn>
                                        <p:tgtEl>
                                          <p:spTgt spid="5"/>
                                        </p:tgtEl>
                                      </p:cBhvr>
                                      <p:to x="100000" y="95000"/>
                                    </p:animScale>
                                    <p:animScale>
                                      <p:cBhvr>
                                        <p:cTn id="38" dur="166" decel="50000">
                                          <p:stCondLst>
                                            <p:cond delay="1834"/>
                                          </p:stCondLst>
                                        </p:cTn>
                                        <p:tgtEl>
                                          <p:spTgt spid="5"/>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nodeType="click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wipe(down)">
                                      <p:cBhvr>
                                        <p:cTn id="43" dur="580">
                                          <p:stCondLst>
                                            <p:cond delay="0"/>
                                          </p:stCondLst>
                                        </p:cTn>
                                        <p:tgtEl>
                                          <p:spTgt spid="6"/>
                                        </p:tgtEl>
                                      </p:cBhvr>
                                    </p:animEffect>
                                    <p:anim calcmode="lin" valueType="num">
                                      <p:cBhvr>
                                        <p:cTn id="44"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49" dur="26">
                                          <p:stCondLst>
                                            <p:cond delay="650"/>
                                          </p:stCondLst>
                                        </p:cTn>
                                        <p:tgtEl>
                                          <p:spTgt spid="6"/>
                                        </p:tgtEl>
                                      </p:cBhvr>
                                      <p:to x="100000" y="60000"/>
                                    </p:animScale>
                                    <p:animScale>
                                      <p:cBhvr>
                                        <p:cTn id="50" dur="166" decel="50000">
                                          <p:stCondLst>
                                            <p:cond delay="676"/>
                                          </p:stCondLst>
                                        </p:cTn>
                                        <p:tgtEl>
                                          <p:spTgt spid="6"/>
                                        </p:tgtEl>
                                      </p:cBhvr>
                                      <p:to x="100000" y="100000"/>
                                    </p:animScale>
                                    <p:animScale>
                                      <p:cBhvr>
                                        <p:cTn id="51" dur="26">
                                          <p:stCondLst>
                                            <p:cond delay="1312"/>
                                          </p:stCondLst>
                                        </p:cTn>
                                        <p:tgtEl>
                                          <p:spTgt spid="6"/>
                                        </p:tgtEl>
                                      </p:cBhvr>
                                      <p:to x="100000" y="80000"/>
                                    </p:animScale>
                                    <p:animScale>
                                      <p:cBhvr>
                                        <p:cTn id="52" dur="166" decel="50000">
                                          <p:stCondLst>
                                            <p:cond delay="1338"/>
                                          </p:stCondLst>
                                        </p:cTn>
                                        <p:tgtEl>
                                          <p:spTgt spid="6"/>
                                        </p:tgtEl>
                                      </p:cBhvr>
                                      <p:to x="100000" y="100000"/>
                                    </p:animScale>
                                    <p:animScale>
                                      <p:cBhvr>
                                        <p:cTn id="53" dur="26">
                                          <p:stCondLst>
                                            <p:cond delay="1642"/>
                                          </p:stCondLst>
                                        </p:cTn>
                                        <p:tgtEl>
                                          <p:spTgt spid="6"/>
                                        </p:tgtEl>
                                      </p:cBhvr>
                                      <p:to x="100000" y="90000"/>
                                    </p:animScale>
                                    <p:animScale>
                                      <p:cBhvr>
                                        <p:cTn id="54" dur="166" decel="50000">
                                          <p:stCondLst>
                                            <p:cond delay="1668"/>
                                          </p:stCondLst>
                                        </p:cTn>
                                        <p:tgtEl>
                                          <p:spTgt spid="6"/>
                                        </p:tgtEl>
                                      </p:cBhvr>
                                      <p:to x="100000" y="100000"/>
                                    </p:animScale>
                                    <p:animScale>
                                      <p:cBhvr>
                                        <p:cTn id="55" dur="26">
                                          <p:stCondLst>
                                            <p:cond delay="1808"/>
                                          </p:stCondLst>
                                        </p:cTn>
                                        <p:tgtEl>
                                          <p:spTgt spid="6"/>
                                        </p:tgtEl>
                                      </p:cBhvr>
                                      <p:to x="100000" y="95000"/>
                                    </p:animScale>
                                    <p:animScale>
                                      <p:cBhvr>
                                        <p:cTn id="56" dur="166" decel="50000">
                                          <p:stCondLst>
                                            <p:cond delay="1834"/>
                                          </p:stCondLst>
                                        </p:cTn>
                                        <p:tgtEl>
                                          <p:spTgt spid="6"/>
                                        </p:tgtEl>
                                      </p:cBhvr>
                                      <p:to x="100000" y="100000"/>
                                    </p:animScale>
                                  </p:childTnLst>
                                </p:cTn>
                              </p:par>
                            </p:childTnLst>
                          </p:cTn>
                        </p:par>
                      </p:childTnLst>
                    </p:cTn>
                  </p:par>
                  <p:par>
                    <p:cTn id="57" fill="hold">
                      <p:stCondLst>
                        <p:cond delay="indefinite"/>
                      </p:stCondLst>
                      <p:childTnLst>
                        <p:par>
                          <p:cTn id="58" fill="hold">
                            <p:stCondLst>
                              <p:cond delay="0"/>
                            </p:stCondLst>
                            <p:childTnLst>
                              <p:par>
                                <p:cTn id="59" presetID="26" presetClass="entr" presetSubtype="0" fill="hold" nodeType="clickEffect">
                                  <p:stCondLst>
                                    <p:cond delay="0"/>
                                  </p:stCondLst>
                                  <p:childTnLst>
                                    <p:set>
                                      <p:cBhvr>
                                        <p:cTn id="60" dur="1" fill="hold">
                                          <p:stCondLst>
                                            <p:cond delay="0"/>
                                          </p:stCondLst>
                                        </p:cTn>
                                        <p:tgtEl>
                                          <p:spTgt spid="9"/>
                                        </p:tgtEl>
                                        <p:attrNameLst>
                                          <p:attrName>style.visibility</p:attrName>
                                        </p:attrNameLst>
                                      </p:cBhvr>
                                      <p:to>
                                        <p:strVal val="visible"/>
                                      </p:to>
                                    </p:set>
                                    <p:animEffect transition="in" filter="wipe(down)">
                                      <p:cBhvr>
                                        <p:cTn id="61" dur="580">
                                          <p:stCondLst>
                                            <p:cond delay="0"/>
                                          </p:stCondLst>
                                        </p:cTn>
                                        <p:tgtEl>
                                          <p:spTgt spid="9"/>
                                        </p:tgtEl>
                                      </p:cBhvr>
                                    </p:animEffect>
                                    <p:anim calcmode="lin" valueType="num">
                                      <p:cBhvr>
                                        <p:cTn id="62"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63"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64"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65"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66"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67" dur="26">
                                          <p:stCondLst>
                                            <p:cond delay="650"/>
                                          </p:stCondLst>
                                        </p:cTn>
                                        <p:tgtEl>
                                          <p:spTgt spid="9"/>
                                        </p:tgtEl>
                                      </p:cBhvr>
                                      <p:to x="100000" y="60000"/>
                                    </p:animScale>
                                    <p:animScale>
                                      <p:cBhvr>
                                        <p:cTn id="68" dur="166" decel="50000">
                                          <p:stCondLst>
                                            <p:cond delay="676"/>
                                          </p:stCondLst>
                                        </p:cTn>
                                        <p:tgtEl>
                                          <p:spTgt spid="9"/>
                                        </p:tgtEl>
                                      </p:cBhvr>
                                      <p:to x="100000" y="100000"/>
                                    </p:animScale>
                                    <p:animScale>
                                      <p:cBhvr>
                                        <p:cTn id="69" dur="26">
                                          <p:stCondLst>
                                            <p:cond delay="1312"/>
                                          </p:stCondLst>
                                        </p:cTn>
                                        <p:tgtEl>
                                          <p:spTgt spid="9"/>
                                        </p:tgtEl>
                                      </p:cBhvr>
                                      <p:to x="100000" y="80000"/>
                                    </p:animScale>
                                    <p:animScale>
                                      <p:cBhvr>
                                        <p:cTn id="70" dur="166" decel="50000">
                                          <p:stCondLst>
                                            <p:cond delay="1338"/>
                                          </p:stCondLst>
                                        </p:cTn>
                                        <p:tgtEl>
                                          <p:spTgt spid="9"/>
                                        </p:tgtEl>
                                      </p:cBhvr>
                                      <p:to x="100000" y="100000"/>
                                    </p:animScale>
                                    <p:animScale>
                                      <p:cBhvr>
                                        <p:cTn id="71" dur="26">
                                          <p:stCondLst>
                                            <p:cond delay="1642"/>
                                          </p:stCondLst>
                                        </p:cTn>
                                        <p:tgtEl>
                                          <p:spTgt spid="9"/>
                                        </p:tgtEl>
                                      </p:cBhvr>
                                      <p:to x="100000" y="90000"/>
                                    </p:animScale>
                                    <p:animScale>
                                      <p:cBhvr>
                                        <p:cTn id="72" dur="166" decel="50000">
                                          <p:stCondLst>
                                            <p:cond delay="1668"/>
                                          </p:stCondLst>
                                        </p:cTn>
                                        <p:tgtEl>
                                          <p:spTgt spid="9"/>
                                        </p:tgtEl>
                                      </p:cBhvr>
                                      <p:to x="100000" y="100000"/>
                                    </p:animScale>
                                    <p:animScale>
                                      <p:cBhvr>
                                        <p:cTn id="73" dur="26">
                                          <p:stCondLst>
                                            <p:cond delay="1808"/>
                                          </p:stCondLst>
                                        </p:cTn>
                                        <p:tgtEl>
                                          <p:spTgt spid="9"/>
                                        </p:tgtEl>
                                      </p:cBhvr>
                                      <p:to x="100000" y="95000"/>
                                    </p:animScale>
                                    <p:animScale>
                                      <p:cBhvr>
                                        <p:cTn id="74" dur="166" decel="50000">
                                          <p:stCondLst>
                                            <p:cond delay="1834"/>
                                          </p:stCondLst>
                                        </p:cTn>
                                        <p:tgtEl>
                                          <p:spTgt spid="9"/>
                                        </p:tgtEl>
                                      </p:cBhvr>
                                      <p:to x="100000" y="100000"/>
                                    </p:animScale>
                                  </p:childTnLst>
                                </p:cTn>
                              </p:par>
                            </p:childTnLst>
                          </p:cTn>
                        </p:par>
                      </p:childTnLst>
                    </p:cTn>
                  </p:par>
                  <p:par>
                    <p:cTn id="75" fill="hold">
                      <p:stCondLst>
                        <p:cond delay="indefinite"/>
                      </p:stCondLst>
                      <p:childTnLst>
                        <p:par>
                          <p:cTn id="76" fill="hold">
                            <p:stCondLst>
                              <p:cond delay="0"/>
                            </p:stCondLst>
                            <p:childTnLst>
                              <p:par>
                                <p:cTn id="77" presetID="26" presetClass="entr" presetSubtype="0" fill="hold" nodeType="clickEffect">
                                  <p:stCondLst>
                                    <p:cond delay="0"/>
                                  </p:stCondLst>
                                  <p:childTnLst>
                                    <p:set>
                                      <p:cBhvr>
                                        <p:cTn id="78" dur="1" fill="hold">
                                          <p:stCondLst>
                                            <p:cond delay="0"/>
                                          </p:stCondLst>
                                        </p:cTn>
                                        <p:tgtEl>
                                          <p:spTgt spid="11"/>
                                        </p:tgtEl>
                                        <p:attrNameLst>
                                          <p:attrName>style.visibility</p:attrName>
                                        </p:attrNameLst>
                                      </p:cBhvr>
                                      <p:to>
                                        <p:strVal val="visible"/>
                                      </p:to>
                                    </p:set>
                                    <p:animEffect transition="in" filter="wipe(down)">
                                      <p:cBhvr>
                                        <p:cTn id="79" dur="580">
                                          <p:stCondLst>
                                            <p:cond delay="0"/>
                                          </p:stCondLst>
                                        </p:cTn>
                                        <p:tgtEl>
                                          <p:spTgt spid="11"/>
                                        </p:tgtEl>
                                      </p:cBhvr>
                                    </p:animEffect>
                                    <p:anim calcmode="lin" valueType="num">
                                      <p:cBhvr>
                                        <p:cTn id="80"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81"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82"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83"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84"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85" dur="26">
                                          <p:stCondLst>
                                            <p:cond delay="650"/>
                                          </p:stCondLst>
                                        </p:cTn>
                                        <p:tgtEl>
                                          <p:spTgt spid="11"/>
                                        </p:tgtEl>
                                      </p:cBhvr>
                                      <p:to x="100000" y="60000"/>
                                    </p:animScale>
                                    <p:animScale>
                                      <p:cBhvr>
                                        <p:cTn id="86" dur="166" decel="50000">
                                          <p:stCondLst>
                                            <p:cond delay="676"/>
                                          </p:stCondLst>
                                        </p:cTn>
                                        <p:tgtEl>
                                          <p:spTgt spid="11"/>
                                        </p:tgtEl>
                                      </p:cBhvr>
                                      <p:to x="100000" y="100000"/>
                                    </p:animScale>
                                    <p:animScale>
                                      <p:cBhvr>
                                        <p:cTn id="87" dur="26">
                                          <p:stCondLst>
                                            <p:cond delay="1312"/>
                                          </p:stCondLst>
                                        </p:cTn>
                                        <p:tgtEl>
                                          <p:spTgt spid="11"/>
                                        </p:tgtEl>
                                      </p:cBhvr>
                                      <p:to x="100000" y="80000"/>
                                    </p:animScale>
                                    <p:animScale>
                                      <p:cBhvr>
                                        <p:cTn id="88" dur="166" decel="50000">
                                          <p:stCondLst>
                                            <p:cond delay="1338"/>
                                          </p:stCondLst>
                                        </p:cTn>
                                        <p:tgtEl>
                                          <p:spTgt spid="11"/>
                                        </p:tgtEl>
                                      </p:cBhvr>
                                      <p:to x="100000" y="100000"/>
                                    </p:animScale>
                                    <p:animScale>
                                      <p:cBhvr>
                                        <p:cTn id="89" dur="26">
                                          <p:stCondLst>
                                            <p:cond delay="1642"/>
                                          </p:stCondLst>
                                        </p:cTn>
                                        <p:tgtEl>
                                          <p:spTgt spid="11"/>
                                        </p:tgtEl>
                                      </p:cBhvr>
                                      <p:to x="100000" y="90000"/>
                                    </p:animScale>
                                    <p:animScale>
                                      <p:cBhvr>
                                        <p:cTn id="90" dur="166" decel="50000">
                                          <p:stCondLst>
                                            <p:cond delay="1668"/>
                                          </p:stCondLst>
                                        </p:cTn>
                                        <p:tgtEl>
                                          <p:spTgt spid="11"/>
                                        </p:tgtEl>
                                      </p:cBhvr>
                                      <p:to x="100000" y="100000"/>
                                    </p:animScale>
                                    <p:animScale>
                                      <p:cBhvr>
                                        <p:cTn id="91" dur="26">
                                          <p:stCondLst>
                                            <p:cond delay="1808"/>
                                          </p:stCondLst>
                                        </p:cTn>
                                        <p:tgtEl>
                                          <p:spTgt spid="11"/>
                                        </p:tgtEl>
                                      </p:cBhvr>
                                      <p:to x="100000" y="95000"/>
                                    </p:animScale>
                                    <p:animScale>
                                      <p:cBhvr>
                                        <p:cTn id="92" dur="166" decel="50000">
                                          <p:stCondLst>
                                            <p:cond delay="1834"/>
                                          </p:stCondLst>
                                        </p:cTn>
                                        <p:tgtEl>
                                          <p:spTgt spid="11"/>
                                        </p:tgtEl>
                                      </p:cBhvr>
                                      <p:to x="100000" y="100000"/>
                                    </p:animScale>
                                  </p:childTnLst>
                                </p:cTn>
                              </p:par>
                            </p:childTnLst>
                          </p:cTn>
                        </p:par>
                      </p:childTnLst>
                    </p:cTn>
                  </p:par>
                  <p:par>
                    <p:cTn id="93" fill="hold">
                      <p:stCondLst>
                        <p:cond delay="indefinite"/>
                      </p:stCondLst>
                      <p:childTnLst>
                        <p:par>
                          <p:cTn id="94" fill="hold">
                            <p:stCondLst>
                              <p:cond delay="0"/>
                            </p:stCondLst>
                            <p:childTnLst>
                              <p:par>
                                <p:cTn id="95" presetID="26" presetClass="entr" presetSubtype="0" fill="hold" nodeType="clickEffect">
                                  <p:stCondLst>
                                    <p:cond delay="0"/>
                                  </p:stCondLst>
                                  <p:childTnLst>
                                    <p:set>
                                      <p:cBhvr>
                                        <p:cTn id="96" dur="1" fill="hold">
                                          <p:stCondLst>
                                            <p:cond delay="0"/>
                                          </p:stCondLst>
                                        </p:cTn>
                                        <p:tgtEl>
                                          <p:spTgt spid="8"/>
                                        </p:tgtEl>
                                        <p:attrNameLst>
                                          <p:attrName>style.visibility</p:attrName>
                                        </p:attrNameLst>
                                      </p:cBhvr>
                                      <p:to>
                                        <p:strVal val="visible"/>
                                      </p:to>
                                    </p:set>
                                    <p:animEffect transition="in" filter="wipe(down)">
                                      <p:cBhvr>
                                        <p:cTn id="97" dur="580">
                                          <p:stCondLst>
                                            <p:cond delay="0"/>
                                          </p:stCondLst>
                                        </p:cTn>
                                        <p:tgtEl>
                                          <p:spTgt spid="8"/>
                                        </p:tgtEl>
                                      </p:cBhvr>
                                    </p:animEffect>
                                    <p:anim calcmode="lin" valueType="num">
                                      <p:cBhvr>
                                        <p:cTn id="9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0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0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03" dur="26">
                                          <p:stCondLst>
                                            <p:cond delay="650"/>
                                          </p:stCondLst>
                                        </p:cTn>
                                        <p:tgtEl>
                                          <p:spTgt spid="8"/>
                                        </p:tgtEl>
                                      </p:cBhvr>
                                      <p:to x="100000" y="60000"/>
                                    </p:animScale>
                                    <p:animScale>
                                      <p:cBhvr>
                                        <p:cTn id="104" dur="166" decel="50000">
                                          <p:stCondLst>
                                            <p:cond delay="676"/>
                                          </p:stCondLst>
                                        </p:cTn>
                                        <p:tgtEl>
                                          <p:spTgt spid="8"/>
                                        </p:tgtEl>
                                      </p:cBhvr>
                                      <p:to x="100000" y="100000"/>
                                    </p:animScale>
                                    <p:animScale>
                                      <p:cBhvr>
                                        <p:cTn id="105" dur="26">
                                          <p:stCondLst>
                                            <p:cond delay="1312"/>
                                          </p:stCondLst>
                                        </p:cTn>
                                        <p:tgtEl>
                                          <p:spTgt spid="8"/>
                                        </p:tgtEl>
                                      </p:cBhvr>
                                      <p:to x="100000" y="80000"/>
                                    </p:animScale>
                                    <p:animScale>
                                      <p:cBhvr>
                                        <p:cTn id="106" dur="166" decel="50000">
                                          <p:stCondLst>
                                            <p:cond delay="1338"/>
                                          </p:stCondLst>
                                        </p:cTn>
                                        <p:tgtEl>
                                          <p:spTgt spid="8"/>
                                        </p:tgtEl>
                                      </p:cBhvr>
                                      <p:to x="100000" y="100000"/>
                                    </p:animScale>
                                    <p:animScale>
                                      <p:cBhvr>
                                        <p:cTn id="107" dur="26">
                                          <p:stCondLst>
                                            <p:cond delay="1642"/>
                                          </p:stCondLst>
                                        </p:cTn>
                                        <p:tgtEl>
                                          <p:spTgt spid="8"/>
                                        </p:tgtEl>
                                      </p:cBhvr>
                                      <p:to x="100000" y="90000"/>
                                    </p:animScale>
                                    <p:animScale>
                                      <p:cBhvr>
                                        <p:cTn id="108" dur="166" decel="50000">
                                          <p:stCondLst>
                                            <p:cond delay="1668"/>
                                          </p:stCondLst>
                                        </p:cTn>
                                        <p:tgtEl>
                                          <p:spTgt spid="8"/>
                                        </p:tgtEl>
                                      </p:cBhvr>
                                      <p:to x="100000" y="100000"/>
                                    </p:animScale>
                                    <p:animScale>
                                      <p:cBhvr>
                                        <p:cTn id="109" dur="26">
                                          <p:stCondLst>
                                            <p:cond delay="1808"/>
                                          </p:stCondLst>
                                        </p:cTn>
                                        <p:tgtEl>
                                          <p:spTgt spid="8"/>
                                        </p:tgtEl>
                                      </p:cBhvr>
                                      <p:to x="100000" y="95000"/>
                                    </p:animScale>
                                    <p:animScale>
                                      <p:cBhvr>
                                        <p:cTn id="110" dur="166" decel="50000">
                                          <p:stCondLst>
                                            <p:cond delay="1834"/>
                                          </p:stCondLst>
                                        </p:cTn>
                                        <p:tgtEl>
                                          <p:spTgt spid="8"/>
                                        </p:tgtEl>
                                      </p:cBhvr>
                                      <p:to x="100000" y="100000"/>
                                    </p:animScale>
                                  </p:childTnLst>
                                </p:cTn>
                              </p:par>
                            </p:childTnLst>
                          </p:cTn>
                        </p:par>
                      </p:childTnLst>
                    </p:cTn>
                  </p:par>
                  <p:par>
                    <p:cTn id="111" fill="hold">
                      <p:stCondLst>
                        <p:cond delay="indefinite"/>
                      </p:stCondLst>
                      <p:childTnLst>
                        <p:par>
                          <p:cTn id="112" fill="hold">
                            <p:stCondLst>
                              <p:cond delay="0"/>
                            </p:stCondLst>
                            <p:childTnLst>
                              <p:par>
                                <p:cTn id="113" presetID="26" presetClass="entr" presetSubtype="0" fill="hold" nodeType="clickEffect">
                                  <p:stCondLst>
                                    <p:cond delay="0"/>
                                  </p:stCondLst>
                                  <p:childTnLst>
                                    <p:set>
                                      <p:cBhvr>
                                        <p:cTn id="114" dur="1" fill="hold">
                                          <p:stCondLst>
                                            <p:cond delay="0"/>
                                          </p:stCondLst>
                                        </p:cTn>
                                        <p:tgtEl>
                                          <p:spTgt spid="7"/>
                                        </p:tgtEl>
                                        <p:attrNameLst>
                                          <p:attrName>style.visibility</p:attrName>
                                        </p:attrNameLst>
                                      </p:cBhvr>
                                      <p:to>
                                        <p:strVal val="visible"/>
                                      </p:to>
                                    </p:set>
                                    <p:animEffect transition="in" filter="wipe(down)">
                                      <p:cBhvr>
                                        <p:cTn id="115" dur="580">
                                          <p:stCondLst>
                                            <p:cond delay="0"/>
                                          </p:stCondLst>
                                        </p:cTn>
                                        <p:tgtEl>
                                          <p:spTgt spid="7"/>
                                        </p:tgtEl>
                                      </p:cBhvr>
                                    </p:animEffect>
                                    <p:anim calcmode="lin" valueType="num">
                                      <p:cBhvr>
                                        <p:cTn id="116"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117"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18"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9"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0"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21" dur="26">
                                          <p:stCondLst>
                                            <p:cond delay="650"/>
                                          </p:stCondLst>
                                        </p:cTn>
                                        <p:tgtEl>
                                          <p:spTgt spid="7"/>
                                        </p:tgtEl>
                                      </p:cBhvr>
                                      <p:to x="100000" y="60000"/>
                                    </p:animScale>
                                    <p:animScale>
                                      <p:cBhvr>
                                        <p:cTn id="122" dur="166" decel="50000">
                                          <p:stCondLst>
                                            <p:cond delay="676"/>
                                          </p:stCondLst>
                                        </p:cTn>
                                        <p:tgtEl>
                                          <p:spTgt spid="7"/>
                                        </p:tgtEl>
                                      </p:cBhvr>
                                      <p:to x="100000" y="100000"/>
                                    </p:animScale>
                                    <p:animScale>
                                      <p:cBhvr>
                                        <p:cTn id="123" dur="26">
                                          <p:stCondLst>
                                            <p:cond delay="1312"/>
                                          </p:stCondLst>
                                        </p:cTn>
                                        <p:tgtEl>
                                          <p:spTgt spid="7"/>
                                        </p:tgtEl>
                                      </p:cBhvr>
                                      <p:to x="100000" y="80000"/>
                                    </p:animScale>
                                    <p:animScale>
                                      <p:cBhvr>
                                        <p:cTn id="124" dur="166" decel="50000">
                                          <p:stCondLst>
                                            <p:cond delay="1338"/>
                                          </p:stCondLst>
                                        </p:cTn>
                                        <p:tgtEl>
                                          <p:spTgt spid="7"/>
                                        </p:tgtEl>
                                      </p:cBhvr>
                                      <p:to x="100000" y="100000"/>
                                    </p:animScale>
                                    <p:animScale>
                                      <p:cBhvr>
                                        <p:cTn id="125" dur="26">
                                          <p:stCondLst>
                                            <p:cond delay="1642"/>
                                          </p:stCondLst>
                                        </p:cTn>
                                        <p:tgtEl>
                                          <p:spTgt spid="7"/>
                                        </p:tgtEl>
                                      </p:cBhvr>
                                      <p:to x="100000" y="90000"/>
                                    </p:animScale>
                                    <p:animScale>
                                      <p:cBhvr>
                                        <p:cTn id="126" dur="166" decel="50000">
                                          <p:stCondLst>
                                            <p:cond delay="1668"/>
                                          </p:stCondLst>
                                        </p:cTn>
                                        <p:tgtEl>
                                          <p:spTgt spid="7"/>
                                        </p:tgtEl>
                                      </p:cBhvr>
                                      <p:to x="100000" y="100000"/>
                                    </p:animScale>
                                    <p:animScale>
                                      <p:cBhvr>
                                        <p:cTn id="127" dur="26">
                                          <p:stCondLst>
                                            <p:cond delay="1808"/>
                                          </p:stCondLst>
                                        </p:cTn>
                                        <p:tgtEl>
                                          <p:spTgt spid="7"/>
                                        </p:tgtEl>
                                      </p:cBhvr>
                                      <p:to x="100000" y="95000"/>
                                    </p:animScale>
                                    <p:animScale>
                                      <p:cBhvr>
                                        <p:cTn id="128" dur="166" decel="50000">
                                          <p:stCondLst>
                                            <p:cond delay="1834"/>
                                          </p:stCondLst>
                                        </p:cTn>
                                        <p:tgtEl>
                                          <p:spTgt spid="7"/>
                                        </p:tgtEl>
                                      </p:cBhvr>
                                      <p:to x="100000" y="100000"/>
                                    </p:animScale>
                                  </p:childTnLst>
                                </p:cTn>
                              </p:par>
                            </p:childTnLst>
                          </p:cTn>
                        </p:par>
                      </p:childTnLst>
                    </p:cTn>
                  </p:par>
                  <p:par>
                    <p:cTn id="129" fill="hold">
                      <p:stCondLst>
                        <p:cond delay="indefinite"/>
                      </p:stCondLst>
                      <p:childTnLst>
                        <p:par>
                          <p:cTn id="130" fill="hold">
                            <p:stCondLst>
                              <p:cond delay="0"/>
                            </p:stCondLst>
                            <p:childTnLst>
                              <p:par>
                                <p:cTn id="131" presetID="26" presetClass="entr" presetSubtype="0" fill="hold" nodeType="clickEffect">
                                  <p:stCondLst>
                                    <p:cond delay="0"/>
                                  </p:stCondLst>
                                  <p:childTnLst>
                                    <p:set>
                                      <p:cBhvr>
                                        <p:cTn id="132" dur="1" fill="hold">
                                          <p:stCondLst>
                                            <p:cond delay="0"/>
                                          </p:stCondLst>
                                        </p:cTn>
                                        <p:tgtEl>
                                          <p:spTgt spid="10"/>
                                        </p:tgtEl>
                                        <p:attrNameLst>
                                          <p:attrName>style.visibility</p:attrName>
                                        </p:attrNameLst>
                                      </p:cBhvr>
                                      <p:to>
                                        <p:strVal val="visible"/>
                                      </p:to>
                                    </p:set>
                                    <p:animEffect transition="in" filter="wipe(down)">
                                      <p:cBhvr>
                                        <p:cTn id="133" dur="580">
                                          <p:stCondLst>
                                            <p:cond delay="0"/>
                                          </p:stCondLst>
                                        </p:cTn>
                                        <p:tgtEl>
                                          <p:spTgt spid="10"/>
                                        </p:tgtEl>
                                      </p:cBhvr>
                                    </p:animEffect>
                                    <p:anim calcmode="lin" valueType="num">
                                      <p:cBhvr>
                                        <p:cTn id="134"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135"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36"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37"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38"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39" dur="26">
                                          <p:stCondLst>
                                            <p:cond delay="650"/>
                                          </p:stCondLst>
                                        </p:cTn>
                                        <p:tgtEl>
                                          <p:spTgt spid="10"/>
                                        </p:tgtEl>
                                      </p:cBhvr>
                                      <p:to x="100000" y="60000"/>
                                    </p:animScale>
                                    <p:animScale>
                                      <p:cBhvr>
                                        <p:cTn id="140" dur="166" decel="50000">
                                          <p:stCondLst>
                                            <p:cond delay="676"/>
                                          </p:stCondLst>
                                        </p:cTn>
                                        <p:tgtEl>
                                          <p:spTgt spid="10"/>
                                        </p:tgtEl>
                                      </p:cBhvr>
                                      <p:to x="100000" y="100000"/>
                                    </p:animScale>
                                    <p:animScale>
                                      <p:cBhvr>
                                        <p:cTn id="141" dur="26">
                                          <p:stCondLst>
                                            <p:cond delay="1312"/>
                                          </p:stCondLst>
                                        </p:cTn>
                                        <p:tgtEl>
                                          <p:spTgt spid="10"/>
                                        </p:tgtEl>
                                      </p:cBhvr>
                                      <p:to x="100000" y="80000"/>
                                    </p:animScale>
                                    <p:animScale>
                                      <p:cBhvr>
                                        <p:cTn id="142" dur="166" decel="50000">
                                          <p:stCondLst>
                                            <p:cond delay="1338"/>
                                          </p:stCondLst>
                                        </p:cTn>
                                        <p:tgtEl>
                                          <p:spTgt spid="10"/>
                                        </p:tgtEl>
                                      </p:cBhvr>
                                      <p:to x="100000" y="100000"/>
                                    </p:animScale>
                                    <p:animScale>
                                      <p:cBhvr>
                                        <p:cTn id="143" dur="26">
                                          <p:stCondLst>
                                            <p:cond delay="1642"/>
                                          </p:stCondLst>
                                        </p:cTn>
                                        <p:tgtEl>
                                          <p:spTgt spid="10"/>
                                        </p:tgtEl>
                                      </p:cBhvr>
                                      <p:to x="100000" y="90000"/>
                                    </p:animScale>
                                    <p:animScale>
                                      <p:cBhvr>
                                        <p:cTn id="144" dur="166" decel="50000">
                                          <p:stCondLst>
                                            <p:cond delay="1668"/>
                                          </p:stCondLst>
                                        </p:cTn>
                                        <p:tgtEl>
                                          <p:spTgt spid="10"/>
                                        </p:tgtEl>
                                      </p:cBhvr>
                                      <p:to x="100000" y="100000"/>
                                    </p:animScale>
                                    <p:animScale>
                                      <p:cBhvr>
                                        <p:cTn id="145" dur="26">
                                          <p:stCondLst>
                                            <p:cond delay="1808"/>
                                          </p:stCondLst>
                                        </p:cTn>
                                        <p:tgtEl>
                                          <p:spTgt spid="10"/>
                                        </p:tgtEl>
                                      </p:cBhvr>
                                      <p:to x="100000" y="95000"/>
                                    </p:animScale>
                                    <p:animScale>
                                      <p:cBhvr>
                                        <p:cTn id="146" dur="166" decel="50000">
                                          <p:stCondLst>
                                            <p:cond delay="1834"/>
                                          </p:stCondLst>
                                        </p:cTn>
                                        <p:tgtEl>
                                          <p:spTgt spid="1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xmlns="" id="{6789DD3B-9EF5-4643-B8DD-DC869A21EE7A}"/>
              </a:ext>
            </a:extLst>
          </p:cNvPr>
          <p:cNvSpPr>
            <a:spLocks noGrp="1"/>
          </p:cNvSpPr>
          <p:nvPr>
            <p:ph type="title"/>
          </p:nvPr>
        </p:nvSpPr>
        <p:spPr/>
        <p:txBody>
          <a:bodyPr>
            <a:normAutofit/>
          </a:bodyPr>
          <a:lstStyle/>
          <a:p>
            <a:r>
              <a:rPr lang="lt-LT" sz="5400" dirty="0">
                <a:latin typeface="Comic Sans MS" panose="030F0702030302020204" pitchFamily="66" charset="0"/>
                <a:cs typeface="Times New Roman" panose="02020603050405020304" pitchFamily="18" charset="0"/>
              </a:rPr>
              <a:t>KADA JUS APLANKO LIŪDESYS?</a:t>
            </a:r>
            <a:endParaRPr lang="en-US" sz="5400" dirty="0">
              <a:latin typeface="Comic Sans MS" panose="030F0702030302020204" pitchFamily="66" charset="0"/>
            </a:endParaRPr>
          </a:p>
        </p:txBody>
      </p:sp>
      <p:pic>
        <p:nvPicPr>
          <p:cNvPr id="4" name="Turinio vietos rezervavimo ženklas 3">
            <a:extLst>
              <a:ext uri="{FF2B5EF4-FFF2-40B4-BE49-F238E27FC236}">
                <a16:creationId xmlns:a16="http://schemas.microsoft.com/office/drawing/2014/main" xmlns="" id="{33099280-EEA1-44DE-BCAA-12113E130636}"/>
              </a:ext>
            </a:extLst>
          </p:cNvPr>
          <p:cNvPicPr>
            <a:picLocks noGrp="1" noChangeAspect="1"/>
          </p:cNvPicPr>
          <p:nvPr>
            <p:ph sz="quarter" idx="13"/>
          </p:nvPr>
        </p:nvPicPr>
        <p:blipFill rotWithShape="1">
          <a:blip r:embed="rId2">
            <a:clrChange>
              <a:clrFrom>
                <a:srgbClr val="FFFFFF"/>
              </a:clrFrom>
              <a:clrTo>
                <a:srgbClr val="FFFFFF">
                  <a:alpha val="0"/>
                </a:srgbClr>
              </a:clrTo>
            </a:clrChange>
          </a:blip>
          <a:srcRect b="7741"/>
          <a:stretch/>
        </p:blipFill>
        <p:spPr>
          <a:xfrm>
            <a:off x="4257411" y="2340459"/>
            <a:ext cx="2883164" cy="4104000"/>
          </a:xfrm>
          <a:prstGeom prst="rect">
            <a:avLst/>
          </a:prstGeom>
        </p:spPr>
      </p:pic>
    </p:spTree>
    <p:extLst>
      <p:ext uri="{BB962C8B-B14F-4D97-AF65-F5344CB8AC3E}">
        <p14:creationId xmlns:p14="http://schemas.microsoft.com/office/powerpoint/2010/main" val="314408279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xmlns="" id="{6789DD3B-9EF5-4643-B8DD-DC869A21EE7A}"/>
              </a:ext>
            </a:extLst>
          </p:cNvPr>
          <p:cNvSpPr>
            <a:spLocks noGrp="1"/>
          </p:cNvSpPr>
          <p:nvPr>
            <p:ph type="title"/>
          </p:nvPr>
        </p:nvSpPr>
        <p:spPr/>
        <p:txBody>
          <a:bodyPr>
            <a:normAutofit/>
          </a:bodyPr>
          <a:lstStyle/>
          <a:p>
            <a:r>
              <a:rPr lang="lt-LT" sz="4000" dirty="0">
                <a:latin typeface="Comic Sans MS" panose="030F0702030302020204" pitchFamily="66" charset="0"/>
                <a:cs typeface="Times New Roman" panose="02020603050405020304" pitchFamily="18" charset="0"/>
              </a:rPr>
              <a:t>KAIP REAGUOJA MANO KŪNAS Į LIŪDESĮ?</a:t>
            </a:r>
            <a:endParaRPr lang="en-US" sz="4000" dirty="0">
              <a:latin typeface="Comic Sans MS" panose="030F0702030302020204" pitchFamily="66" charset="0"/>
            </a:endParaRPr>
          </a:p>
        </p:txBody>
      </p:sp>
      <p:pic>
        <p:nvPicPr>
          <p:cNvPr id="4" name="Turinio vietos rezervavimo ženklas 3">
            <a:extLst>
              <a:ext uri="{FF2B5EF4-FFF2-40B4-BE49-F238E27FC236}">
                <a16:creationId xmlns:a16="http://schemas.microsoft.com/office/drawing/2014/main" xmlns="" id="{EAD48902-D372-43CF-894E-8AB4CB079205}"/>
              </a:ext>
            </a:extLst>
          </p:cNvPr>
          <p:cNvPicPr>
            <a:picLocks noGrp="1" noChangeAspect="1"/>
          </p:cNvPicPr>
          <p:nvPr>
            <p:ph sz="quarter" idx="13"/>
          </p:nvPr>
        </p:nvPicPr>
        <p:blipFill>
          <a:blip r:embed="rId2"/>
          <a:stretch>
            <a:fillRect/>
          </a:stretch>
        </p:blipFill>
        <p:spPr>
          <a:xfrm>
            <a:off x="735920" y="1809703"/>
            <a:ext cx="2450804" cy="1755800"/>
          </a:xfrm>
          <a:prstGeom prst="rect">
            <a:avLst/>
          </a:prstGeom>
        </p:spPr>
      </p:pic>
      <p:pic>
        <p:nvPicPr>
          <p:cNvPr id="5" name="Paveikslėlis 4">
            <a:extLst>
              <a:ext uri="{FF2B5EF4-FFF2-40B4-BE49-F238E27FC236}">
                <a16:creationId xmlns:a16="http://schemas.microsoft.com/office/drawing/2014/main" xmlns="" id="{1DFDCEF8-682F-4043-9BA2-32A180FC5227}"/>
              </a:ext>
            </a:extLst>
          </p:cNvPr>
          <p:cNvPicPr>
            <a:picLocks noChangeAspect="1"/>
          </p:cNvPicPr>
          <p:nvPr/>
        </p:nvPicPr>
        <p:blipFill>
          <a:blip r:embed="rId3"/>
          <a:stretch>
            <a:fillRect/>
          </a:stretch>
        </p:blipFill>
        <p:spPr>
          <a:xfrm>
            <a:off x="8572423" y="1648814"/>
            <a:ext cx="3322608" cy="1780186"/>
          </a:xfrm>
          <a:prstGeom prst="rect">
            <a:avLst/>
          </a:prstGeom>
        </p:spPr>
      </p:pic>
      <p:pic>
        <p:nvPicPr>
          <p:cNvPr id="6" name="Paveikslėlis 5">
            <a:extLst>
              <a:ext uri="{FF2B5EF4-FFF2-40B4-BE49-F238E27FC236}">
                <a16:creationId xmlns:a16="http://schemas.microsoft.com/office/drawing/2014/main" xmlns="" id="{D4F669A1-7C46-49A6-BB3C-06C2ADAFF3BE}"/>
              </a:ext>
            </a:extLst>
          </p:cNvPr>
          <p:cNvPicPr>
            <a:picLocks noChangeAspect="1"/>
          </p:cNvPicPr>
          <p:nvPr/>
        </p:nvPicPr>
        <p:blipFill>
          <a:blip r:embed="rId4"/>
          <a:stretch>
            <a:fillRect/>
          </a:stretch>
        </p:blipFill>
        <p:spPr>
          <a:xfrm>
            <a:off x="3348332" y="2226887"/>
            <a:ext cx="2456901" cy="1755800"/>
          </a:xfrm>
          <a:prstGeom prst="rect">
            <a:avLst/>
          </a:prstGeom>
        </p:spPr>
      </p:pic>
      <p:pic>
        <p:nvPicPr>
          <p:cNvPr id="7" name="Paveikslėlis 6">
            <a:extLst>
              <a:ext uri="{FF2B5EF4-FFF2-40B4-BE49-F238E27FC236}">
                <a16:creationId xmlns:a16="http://schemas.microsoft.com/office/drawing/2014/main" xmlns="" id="{F4ACD58E-6992-4857-8B48-CA8FACE5A0E4}"/>
              </a:ext>
            </a:extLst>
          </p:cNvPr>
          <p:cNvPicPr>
            <a:picLocks noChangeAspect="1"/>
          </p:cNvPicPr>
          <p:nvPr/>
        </p:nvPicPr>
        <p:blipFill>
          <a:blip r:embed="rId5"/>
          <a:stretch>
            <a:fillRect/>
          </a:stretch>
        </p:blipFill>
        <p:spPr>
          <a:xfrm>
            <a:off x="412572" y="4220072"/>
            <a:ext cx="2328874" cy="1889924"/>
          </a:xfrm>
          <a:prstGeom prst="rect">
            <a:avLst/>
          </a:prstGeom>
        </p:spPr>
      </p:pic>
      <p:pic>
        <p:nvPicPr>
          <p:cNvPr id="8" name="Paveikslėlis 7">
            <a:extLst>
              <a:ext uri="{FF2B5EF4-FFF2-40B4-BE49-F238E27FC236}">
                <a16:creationId xmlns:a16="http://schemas.microsoft.com/office/drawing/2014/main" xmlns="" id="{31CE36D6-C2C4-4FA8-887D-48CD7019E5F3}"/>
              </a:ext>
            </a:extLst>
          </p:cNvPr>
          <p:cNvPicPr>
            <a:picLocks noChangeAspect="1"/>
          </p:cNvPicPr>
          <p:nvPr/>
        </p:nvPicPr>
        <p:blipFill>
          <a:blip r:embed="rId6"/>
          <a:stretch>
            <a:fillRect/>
          </a:stretch>
        </p:blipFill>
        <p:spPr>
          <a:xfrm>
            <a:off x="3186724" y="4643307"/>
            <a:ext cx="3322608" cy="1786283"/>
          </a:xfrm>
          <a:prstGeom prst="rect">
            <a:avLst/>
          </a:prstGeom>
        </p:spPr>
      </p:pic>
      <p:pic>
        <p:nvPicPr>
          <p:cNvPr id="9" name="Paveikslėlis 8">
            <a:extLst>
              <a:ext uri="{FF2B5EF4-FFF2-40B4-BE49-F238E27FC236}">
                <a16:creationId xmlns:a16="http://schemas.microsoft.com/office/drawing/2014/main" xmlns="" id="{08BE732B-2449-4700-8F78-718CB2F04CA2}"/>
              </a:ext>
            </a:extLst>
          </p:cNvPr>
          <p:cNvPicPr>
            <a:picLocks noChangeAspect="1"/>
          </p:cNvPicPr>
          <p:nvPr/>
        </p:nvPicPr>
        <p:blipFill>
          <a:blip r:embed="rId7"/>
          <a:stretch>
            <a:fillRect/>
          </a:stretch>
        </p:blipFill>
        <p:spPr>
          <a:xfrm>
            <a:off x="9008325" y="4411682"/>
            <a:ext cx="2450804" cy="1755800"/>
          </a:xfrm>
          <a:prstGeom prst="rect">
            <a:avLst/>
          </a:prstGeom>
        </p:spPr>
      </p:pic>
      <p:pic>
        <p:nvPicPr>
          <p:cNvPr id="11" name="Paveikslėlis 10">
            <a:extLst>
              <a:ext uri="{FF2B5EF4-FFF2-40B4-BE49-F238E27FC236}">
                <a16:creationId xmlns:a16="http://schemas.microsoft.com/office/drawing/2014/main" xmlns="" id="{DA475151-61FF-4590-A9D4-247CCEFC778A}"/>
              </a:ext>
            </a:extLst>
          </p:cNvPr>
          <p:cNvPicPr>
            <a:picLocks noChangeAspect="1"/>
          </p:cNvPicPr>
          <p:nvPr/>
        </p:nvPicPr>
        <p:blipFill rotWithShape="1">
          <a:blip r:embed="rId8">
            <a:clrChange>
              <a:clrFrom>
                <a:srgbClr val="FFFFFF"/>
              </a:clrFrom>
              <a:clrTo>
                <a:srgbClr val="FFFFFF">
                  <a:alpha val="0"/>
                </a:srgbClr>
              </a:clrTo>
            </a:clrChange>
          </a:blip>
          <a:srcRect b="9018"/>
          <a:stretch/>
        </p:blipFill>
        <p:spPr>
          <a:xfrm>
            <a:off x="5805233" y="1929590"/>
            <a:ext cx="3205812" cy="4500000"/>
          </a:xfrm>
          <a:prstGeom prst="rect">
            <a:avLst/>
          </a:prstGeom>
        </p:spPr>
      </p:pic>
    </p:spTree>
    <p:extLst>
      <p:ext uri="{BB962C8B-B14F-4D97-AF65-F5344CB8AC3E}">
        <p14:creationId xmlns:p14="http://schemas.microsoft.com/office/powerpoint/2010/main" val="206842651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fltVal val="0"/>
                                          </p:val>
                                        </p:tav>
                                        <p:tav tm="100000">
                                          <p:val>
                                            <p:strVal val="#ppt_w"/>
                                          </p:val>
                                        </p:tav>
                                      </p:tavLst>
                                    </p:anim>
                                    <p:anim calcmode="lin" valueType="num">
                                      <p:cBhvr>
                                        <p:cTn id="8" dur="1000" fill="hold"/>
                                        <p:tgtEl>
                                          <p:spTgt spid="11"/>
                                        </p:tgtEl>
                                        <p:attrNameLst>
                                          <p:attrName>ppt_h</p:attrName>
                                        </p:attrNameLst>
                                      </p:cBhvr>
                                      <p:tavLst>
                                        <p:tav tm="0">
                                          <p:val>
                                            <p:fltVal val="0"/>
                                          </p:val>
                                        </p:tav>
                                        <p:tav tm="100000">
                                          <p:val>
                                            <p:strVal val="#ppt_h"/>
                                          </p:val>
                                        </p:tav>
                                      </p:tavLst>
                                    </p:anim>
                                    <p:anim calcmode="lin" valueType="num">
                                      <p:cBhvr>
                                        <p:cTn id="9" dur="1000" fill="hold"/>
                                        <p:tgtEl>
                                          <p:spTgt spid="11"/>
                                        </p:tgtEl>
                                        <p:attrNameLst>
                                          <p:attrName>style.rotation</p:attrName>
                                        </p:attrNameLst>
                                      </p:cBhvr>
                                      <p:tavLst>
                                        <p:tav tm="0">
                                          <p:val>
                                            <p:fltVal val="90"/>
                                          </p:val>
                                        </p:tav>
                                        <p:tav tm="100000">
                                          <p:val>
                                            <p:fltVal val="0"/>
                                          </p:val>
                                        </p:tav>
                                      </p:tavLst>
                                    </p:anim>
                                    <p:animEffect transition="in" filter="fade">
                                      <p:cBhvr>
                                        <p:cTn id="10"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xmlns="" id="{2F79EF4E-9E65-42F4-B784-F7BF9AAAFD03}"/>
              </a:ext>
            </a:extLst>
          </p:cNvPr>
          <p:cNvSpPr>
            <a:spLocks noGrp="1"/>
          </p:cNvSpPr>
          <p:nvPr>
            <p:ph type="title"/>
          </p:nvPr>
        </p:nvSpPr>
        <p:spPr/>
        <p:txBody>
          <a:bodyPr>
            <a:normAutofit/>
          </a:bodyPr>
          <a:lstStyle/>
          <a:p>
            <a:r>
              <a:rPr lang="lt-LT" sz="5400" dirty="0">
                <a:latin typeface="Comic Sans MS" panose="030F0702030302020204" pitchFamily="66" charset="0"/>
                <a:cs typeface="Times New Roman" panose="02020603050405020304" pitchFamily="18" charset="0"/>
              </a:rPr>
              <a:t>KAIP Reaguoja TAVO KŪNAS Į LIŪDESĮ?</a:t>
            </a:r>
            <a:endParaRPr lang="en-US" sz="5400" dirty="0">
              <a:latin typeface="Comic Sans MS" panose="030F0702030302020204" pitchFamily="66" charset="0"/>
            </a:endParaRPr>
          </a:p>
        </p:txBody>
      </p:sp>
      <p:pic>
        <p:nvPicPr>
          <p:cNvPr id="7" name="Turinio vietos rezervavimo ženklas 6">
            <a:extLst>
              <a:ext uri="{FF2B5EF4-FFF2-40B4-BE49-F238E27FC236}">
                <a16:creationId xmlns:a16="http://schemas.microsoft.com/office/drawing/2014/main" xmlns="" id="{A0F16724-3C62-4041-9B16-3DDB13C9674A}"/>
              </a:ext>
            </a:extLst>
          </p:cNvPr>
          <p:cNvPicPr>
            <a:picLocks noGrp="1" noChangeAspect="1"/>
          </p:cNvPicPr>
          <p:nvPr>
            <p:ph sz="quarter" idx="13"/>
          </p:nvPr>
        </p:nvPicPr>
        <p:blipFill rotWithShape="1">
          <a:blip r:embed="rId2">
            <a:clrChange>
              <a:clrFrom>
                <a:srgbClr val="FFFFFF"/>
              </a:clrFrom>
              <a:clrTo>
                <a:srgbClr val="FFFFFF">
                  <a:alpha val="0"/>
                </a:srgbClr>
              </a:clrTo>
            </a:clrChange>
          </a:blip>
          <a:srcRect b="9288"/>
          <a:stretch/>
        </p:blipFill>
        <p:spPr>
          <a:xfrm>
            <a:off x="3291505" y="2214694"/>
            <a:ext cx="4372811" cy="4284000"/>
          </a:xfrm>
          <a:prstGeom prst="rect">
            <a:avLst/>
          </a:prstGeom>
        </p:spPr>
      </p:pic>
    </p:spTree>
    <p:extLst>
      <p:ext uri="{BB962C8B-B14F-4D97-AF65-F5344CB8AC3E}">
        <p14:creationId xmlns:p14="http://schemas.microsoft.com/office/powerpoint/2010/main" val="393667459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xmlns="" id="{A1115CE4-7B38-4DAC-9699-5539AD974CF2}"/>
              </a:ext>
            </a:extLst>
          </p:cNvPr>
          <p:cNvSpPr>
            <a:spLocks noGrp="1"/>
          </p:cNvSpPr>
          <p:nvPr>
            <p:ph type="title"/>
          </p:nvPr>
        </p:nvSpPr>
        <p:spPr>
          <a:xfrm>
            <a:off x="913775" y="618517"/>
            <a:ext cx="10628868" cy="1596177"/>
          </a:xfrm>
        </p:spPr>
        <p:txBody>
          <a:bodyPr>
            <a:normAutofit/>
          </a:bodyPr>
          <a:lstStyle/>
          <a:p>
            <a:r>
              <a:rPr lang="lt-LT" sz="5400" dirty="0">
                <a:latin typeface="Comic Sans MS" panose="030F0702030302020204" pitchFamily="66" charset="0"/>
                <a:cs typeface="Times New Roman" panose="02020603050405020304" pitchFamily="18" charset="0"/>
              </a:rPr>
              <a:t>LIŪDESYS VAIKŲ PIEŠINIUOSE</a:t>
            </a:r>
            <a:endParaRPr lang="en-US" sz="5400" dirty="0">
              <a:latin typeface="Comic Sans MS" panose="030F0702030302020204" pitchFamily="66" charset="0"/>
            </a:endParaRPr>
          </a:p>
        </p:txBody>
      </p:sp>
      <p:pic>
        <p:nvPicPr>
          <p:cNvPr id="4" name="Turinio vietos rezervavimo ženklas 3">
            <a:extLst>
              <a:ext uri="{FF2B5EF4-FFF2-40B4-BE49-F238E27FC236}">
                <a16:creationId xmlns:a16="http://schemas.microsoft.com/office/drawing/2014/main" xmlns="" id="{5F737726-59C7-4A7C-A744-7CCDCCD64584}"/>
              </a:ext>
            </a:extLst>
          </p:cNvPr>
          <p:cNvPicPr>
            <a:picLocks noGrp="1" noChangeAspect="1"/>
          </p:cNvPicPr>
          <p:nvPr>
            <p:ph sz="quarter" idx="13"/>
          </p:nvPr>
        </p:nvPicPr>
        <p:blipFill>
          <a:blip r:embed="rId2"/>
          <a:stretch>
            <a:fillRect/>
          </a:stretch>
        </p:blipFill>
        <p:spPr>
          <a:xfrm>
            <a:off x="1986430" y="2613147"/>
            <a:ext cx="2494197" cy="3424237"/>
          </a:xfrm>
          <a:prstGeom prst="rect">
            <a:avLst/>
          </a:prstGeom>
        </p:spPr>
      </p:pic>
      <p:pic>
        <p:nvPicPr>
          <p:cNvPr id="5" name="Paveikslėlis 4">
            <a:extLst>
              <a:ext uri="{FF2B5EF4-FFF2-40B4-BE49-F238E27FC236}">
                <a16:creationId xmlns:a16="http://schemas.microsoft.com/office/drawing/2014/main" xmlns="" id="{A3612A0A-D603-4868-B25B-31466B590B7A}"/>
              </a:ext>
            </a:extLst>
          </p:cNvPr>
          <p:cNvPicPr>
            <a:picLocks noChangeAspect="1"/>
          </p:cNvPicPr>
          <p:nvPr/>
        </p:nvPicPr>
        <p:blipFill>
          <a:blip r:embed="rId3"/>
          <a:stretch>
            <a:fillRect/>
          </a:stretch>
        </p:blipFill>
        <p:spPr>
          <a:xfrm>
            <a:off x="5776832" y="2800127"/>
            <a:ext cx="4322439" cy="3237257"/>
          </a:xfrm>
          <a:prstGeom prst="rect">
            <a:avLst/>
          </a:prstGeom>
        </p:spPr>
      </p:pic>
    </p:spTree>
    <p:extLst>
      <p:ext uri="{BB962C8B-B14F-4D97-AF65-F5344CB8AC3E}">
        <p14:creationId xmlns:p14="http://schemas.microsoft.com/office/powerpoint/2010/main" val="83672321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xmlns="" id="{CCAD5DC8-3113-48D3-9D02-E2F7335800A3}"/>
              </a:ext>
            </a:extLst>
          </p:cNvPr>
          <p:cNvSpPr>
            <a:spLocks noGrp="1"/>
          </p:cNvSpPr>
          <p:nvPr>
            <p:ph type="title"/>
          </p:nvPr>
        </p:nvSpPr>
        <p:spPr>
          <a:xfrm>
            <a:off x="913775" y="618518"/>
            <a:ext cx="10364451" cy="984996"/>
          </a:xfrm>
        </p:spPr>
        <p:txBody>
          <a:bodyPr>
            <a:normAutofit/>
          </a:bodyPr>
          <a:lstStyle/>
          <a:p>
            <a:r>
              <a:rPr lang="lt-LT" sz="6000" dirty="0">
                <a:latin typeface="Comic Sans MS" panose="030F0702030302020204" pitchFamily="66" charset="0"/>
                <a:cs typeface="Times New Roman" panose="02020603050405020304" pitchFamily="18" charset="0"/>
              </a:rPr>
              <a:t>PYKTIS</a:t>
            </a:r>
            <a:endParaRPr lang="en-US" sz="6000" dirty="0">
              <a:latin typeface="Comic Sans MS" panose="030F0702030302020204" pitchFamily="66" charset="0"/>
            </a:endParaRPr>
          </a:p>
        </p:txBody>
      </p:sp>
      <p:sp>
        <p:nvSpPr>
          <p:cNvPr id="3" name="Turinio vietos rezervavimo ženklas 2">
            <a:extLst>
              <a:ext uri="{FF2B5EF4-FFF2-40B4-BE49-F238E27FC236}">
                <a16:creationId xmlns:a16="http://schemas.microsoft.com/office/drawing/2014/main" xmlns="" id="{4804A10F-71E1-42C2-9F3B-CCAE485E6A5E}"/>
              </a:ext>
            </a:extLst>
          </p:cNvPr>
          <p:cNvSpPr>
            <a:spLocks noGrp="1"/>
          </p:cNvSpPr>
          <p:nvPr>
            <p:ph sz="quarter" idx="13"/>
          </p:nvPr>
        </p:nvSpPr>
        <p:spPr>
          <a:xfrm>
            <a:off x="913774" y="1391478"/>
            <a:ext cx="10363826" cy="5340626"/>
          </a:xfrm>
        </p:spPr>
        <p:txBody>
          <a:bodyPr>
            <a:normAutofit/>
          </a:bodyPr>
          <a:lstStyle/>
          <a:p>
            <a:pPr marL="0" indent="0" algn="ctr">
              <a:buNone/>
            </a:pPr>
            <a:endParaRPr lang="lt-LT" sz="2400" dirty="0">
              <a:latin typeface="Comic Sans MS" panose="030F0702030302020204" pitchFamily="66" charset="0"/>
              <a:cs typeface="Times New Roman" panose="02020603050405020304" pitchFamily="18" charset="0"/>
            </a:endParaRPr>
          </a:p>
          <a:p>
            <a:pPr marL="0" indent="0" algn="ctr">
              <a:buNone/>
            </a:pPr>
            <a:r>
              <a:rPr lang="lt-LT" sz="2400" dirty="0">
                <a:latin typeface="Comic Sans MS" panose="030F0702030302020204" pitchFamily="66" charset="0"/>
                <a:cs typeface="Times New Roman" panose="02020603050405020304" pitchFamily="18" charset="0"/>
              </a:rPr>
              <a:t>Priešiška emocinė reakcija į asmenybės poreikių tenkinimo, tikslų įgyvendinimo kliūtis, asmenybės ribų pažeidimą. Pyktį gali sukelti įvairiausi veiksniai: draudimas, įžeidimas, kritika, vertimas daryti tai, ko nenori, apgaulė, nepritarimas. Pyktis paprastai reiškiasi energijos antplūdžiu, padažnėjusiu širdies ritmu, kraujo plūstelėjimu į galūnes, adrenalino išsiskyrimu, sustiprinančiu energijos pulsavimą. Ji sustiprina pasitikėjimą savo jėgomis ir ryžtą, tačiau susilpnina savikontrolę. </a:t>
            </a:r>
            <a:endParaRPr lang="en-US" sz="2400" dirty="0">
              <a:latin typeface="Comic Sans MS" panose="030F0702030302020204" pitchFamily="66" charset="0"/>
              <a:cs typeface="Times New Roman" panose="02020603050405020304" pitchFamily="18" charset="0"/>
            </a:endParaRPr>
          </a:p>
          <a:p>
            <a:pPr marL="0" indent="0">
              <a:buNone/>
            </a:pPr>
            <a:endParaRPr lang="en-US" dirty="0"/>
          </a:p>
        </p:txBody>
      </p:sp>
    </p:spTree>
    <p:extLst>
      <p:ext uri="{BB962C8B-B14F-4D97-AF65-F5344CB8AC3E}">
        <p14:creationId xmlns:p14="http://schemas.microsoft.com/office/powerpoint/2010/main" val="305326209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xmlns="" id="{1D91213B-7BB9-427F-B0F7-A9633D094161}"/>
              </a:ext>
            </a:extLst>
          </p:cNvPr>
          <p:cNvSpPr>
            <a:spLocks noGrp="1"/>
          </p:cNvSpPr>
          <p:nvPr>
            <p:ph type="title"/>
          </p:nvPr>
        </p:nvSpPr>
        <p:spPr>
          <a:xfrm>
            <a:off x="913775" y="618517"/>
            <a:ext cx="10364451" cy="1024753"/>
          </a:xfrm>
        </p:spPr>
        <p:txBody>
          <a:bodyPr>
            <a:normAutofit/>
          </a:bodyPr>
          <a:lstStyle/>
          <a:p>
            <a:r>
              <a:rPr lang="lt-LT" sz="6000" dirty="0">
                <a:latin typeface="Comic Sans MS" panose="030F0702030302020204" pitchFamily="66" charset="0"/>
                <a:cs typeface="Times New Roman" panose="02020603050405020304" pitchFamily="18" charset="0"/>
              </a:rPr>
              <a:t>EMOCIJŲ PASKIRTIS</a:t>
            </a:r>
            <a:endParaRPr lang="en-US" sz="6000" dirty="0"/>
          </a:p>
        </p:txBody>
      </p:sp>
      <p:sp>
        <p:nvSpPr>
          <p:cNvPr id="3" name="Turinio vietos rezervavimo ženklas 2">
            <a:extLst>
              <a:ext uri="{FF2B5EF4-FFF2-40B4-BE49-F238E27FC236}">
                <a16:creationId xmlns:a16="http://schemas.microsoft.com/office/drawing/2014/main" xmlns="" id="{9C50085E-EA40-4853-8146-5EC2DED8EAAC}"/>
              </a:ext>
            </a:extLst>
          </p:cNvPr>
          <p:cNvSpPr>
            <a:spLocks noGrp="1"/>
          </p:cNvSpPr>
          <p:nvPr>
            <p:ph sz="quarter" idx="13"/>
          </p:nvPr>
        </p:nvSpPr>
        <p:spPr>
          <a:xfrm>
            <a:off x="913774" y="1550504"/>
            <a:ext cx="10363826" cy="4929809"/>
          </a:xfrm>
        </p:spPr>
        <p:txBody>
          <a:bodyPr/>
          <a:lstStyle/>
          <a:p>
            <a:pPr marL="0" indent="0" algn="ctr">
              <a:buNone/>
            </a:pPr>
            <a:r>
              <a:rPr lang="lt-LT" sz="2800" dirty="0">
                <a:latin typeface="Comic Sans MS" panose="030F0702030302020204" pitchFamily="66" charset="0"/>
                <a:cs typeface="Times New Roman" panose="02020603050405020304" pitchFamily="18" charset="0"/>
              </a:rPr>
              <a:t>Informuoti žmogų apie jo būseną, lyginant su jo poreikiais, tikslais, norais, vertybėmis. </a:t>
            </a:r>
            <a:endParaRPr lang="en-US" sz="2800" dirty="0">
              <a:latin typeface="Comic Sans MS" panose="030F0702030302020204" pitchFamily="66" charset="0"/>
              <a:cs typeface="Times New Roman" panose="02020603050405020304" pitchFamily="18" charset="0"/>
            </a:endParaRPr>
          </a:p>
          <a:p>
            <a:pPr marL="0" indent="0">
              <a:buNone/>
            </a:pPr>
            <a:endParaRPr lang="en-US" dirty="0"/>
          </a:p>
        </p:txBody>
      </p:sp>
      <p:pic>
        <p:nvPicPr>
          <p:cNvPr id="4" name="Paveikslėlis 3">
            <a:extLst>
              <a:ext uri="{FF2B5EF4-FFF2-40B4-BE49-F238E27FC236}">
                <a16:creationId xmlns:a16="http://schemas.microsoft.com/office/drawing/2014/main" xmlns="" id="{942FA89F-2848-4570-85DD-7F4FA37DB144}"/>
              </a:ext>
            </a:extLst>
          </p:cNvPr>
          <p:cNvPicPr>
            <a:picLocks noChangeAspect="1"/>
          </p:cNvPicPr>
          <p:nvPr/>
        </p:nvPicPr>
        <p:blipFill>
          <a:blip r:embed="rId2"/>
          <a:stretch>
            <a:fillRect/>
          </a:stretch>
        </p:blipFill>
        <p:spPr>
          <a:xfrm>
            <a:off x="3083867" y="2678220"/>
            <a:ext cx="5462489" cy="4072481"/>
          </a:xfrm>
          <a:prstGeom prst="rect">
            <a:avLst/>
          </a:prstGeom>
        </p:spPr>
      </p:pic>
    </p:spTree>
    <p:extLst>
      <p:ext uri="{BB962C8B-B14F-4D97-AF65-F5344CB8AC3E}">
        <p14:creationId xmlns:p14="http://schemas.microsoft.com/office/powerpoint/2010/main" val="366739369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heel(1)">
                                      <p:cBhvr>
                                        <p:cTn id="7"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xmlns="" id="{7716252C-29EA-4CDA-94AB-934402499875}"/>
              </a:ext>
            </a:extLst>
          </p:cNvPr>
          <p:cNvSpPr>
            <a:spLocks noGrp="1"/>
          </p:cNvSpPr>
          <p:nvPr>
            <p:ph type="title"/>
          </p:nvPr>
        </p:nvSpPr>
        <p:spPr>
          <a:xfrm>
            <a:off x="913775" y="278296"/>
            <a:ext cx="10364451" cy="1311965"/>
          </a:xfrm>
        </p:spPr>
        <p:txBody>
          <a:bodyPr>
            <a:normAutofit/>
          </a:bodyPr>
          <a:lstStyle/>
          <a:p>
            <a:r>
              <a:rPr lang="lt-LT" sz="5400" dirty="0">
                <a:latin typeface="Comic Sans MS" panose="030F0702030302020204" pitchFamily="66" charset="0"/>
                <a:cs typeface="Times New Roman" panose="02020603050405020304" pitchFamily="18" charset="0"/>
              </a:rPr>
              <a:t>PYKTIS</a:t>
            </a:r>
            <a:endParaRPr lang="en-US" sz="5400" dirty="0">
              <a:latin typeface="Comic Sans MS" panose="030F0702030302020204" pitchFamily="66" charset="0"/>
            </a:endParaRPr>
          </a:p>
        </p:txBody>
      </p:sp>
      <p:pic>
        <p:nvPicPr>
          <p:cNvPr id="4" name="Turinio vietos rezervavimo ženklas 3">
            <a:extLst>
              <a:ext uri="{FF2B5EF4-FFF2-40B4-BE49-F238E27FC236}">
                <a16:creationId xmlns:a16="http://schemas.microsoft.com/office/drawing/2014/main" xmlns="" id="{4248B20D-817E-4E82-8F68-185542A1134A}"/>
              </a:ext>
            </a:extLst>
          </p:cNvPr>
          <p:cNvPicPr>
            <a:picLocks noGrp="1" noChangeAspect="1"/>
          </p:cNvPicPr>
          <p:nvPr>
            <p:ph sz="quarter" idx="13"/>
          </p:nvPr>
        </p:nvPicPr>
        <p:blipFill>
          <a:blip r:embed="rId2"/>
          <a:stretch>
            <a:fillRect/>
          </a:stretch>
        </p:blipFill>
        <p:spPr>
          <a:xfrm>
            <a:off x="8034182" y="1344761"/>
            <a:ext cx="2554164" cy="4645554"/>
          </a:xfrm>
          <a:prstGeom prst="rect">
            <a:avLst/>
          </a:prstGeom>
        </p:spPr>
      </p:pic>
      <p:pic>
        <p:nvPicPr>
          <p:cNvPr id="5" name="Paveikslėlis 4">
            <a:extLst>
              <a:ext uri="{FF2B5EF4-FFF2-40B4-BE49-F238E27FC236}">
                <a16:creationId xmlns:a16="http://schemas.microsoft.com/office/drawing/2014/main" xmlns="" id="{04BEB122-1E18-4230-A3FD-CD29967078A0}"/>
              </a:ext>
            </a:extLst>
          </p:cNvPr>
          <p:cNvPicPr>
            <a:picLocks noChangeAspect="1"/>
          </p:cNvPicPr>
          <p:nvPr/>
        </p:nvPicPr>
        <p:blipFill>
          <a:blip r:embed="rId3"/>
          <a:stretch>
            <a:fillRect/>
          </a:stretch>
        </p:blipFill>
        <p:spPr>
          <a:xfrm>
            <a:off x="913775" y="1344761"/>
            <a:ext cx="3151905" cy="4645555"/>
          </a:xfrm>
          <a:prstGeom prst="rect">
            <a:avLst/>
          </a:prstGeom>
        </p:spPr>
      </p:pic>
      <p:pic>
        <p:nvPicPr>
          <p:cNvPr id="6" name="Paveikslėlis 5">
            <a:extLst>
              <a:ext uri="{FF2B5EF4-FFF2-40B4-BE49-F238E27FC236}">
                <a16:creationId xmlns:a16="http://schemas.microsoft.com/office/drawing/2014/main" xmlns="" id="{F4D2D66B-A9E6-461F-A196-7FBFD79573DA}"/>
              </a:ext>
            </a:extLst>
          </p:cNvPr>
          <p:cNvPicPr>
            <a:picLocks noChangeAspect="1"/>
          </p:cNvPicPr>
          <p:nvPr/>
        </p:nvPicPr>
        <p:blipFill>
          <a:blip r:embed="rId4"/>
          <a:stretch>
            <a:fillRect/>
          </a:stretch>
        </p:blipFill>
        <p:spPr>
          <a:xfrm>
            <a:off x="4521728" y="1344762"/>
            <a:ext cx="2706859" cy="4645554"/>
          </a:xfrm>
          <a:prstGeom prst="rect">
            <a:avLst/>
          </a:prstGeom>
        </p:spPr>
      </p:pic>
    </p:spTree>
    <p:extLst>
      <p:ext uri="{BB962C8B-B14F-4D97-AF65-F5344CB8AC3E}">
        <p14:creationId xmlns:p14="http://schemas.microsoft.com/office/powerpoint/2010/main" val="311767426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fltVal val="0"/>
                                          </p:val>
                                        </p:tav>
                                        <p:tav tm="100000">
                                          <p:val>
                                            <p:strVal val="#ppt_w"/>
                                          </p:val>
                                        </p:tav>
                                      </p:tavLst>
                                    </p:anim>
                                    <p:anim calcmode="lin" valueType="num">
                                      <p:cBhvr>
                                        <p:cTn id="15" dur="500" fill="hold"/>
                                        <p:tgtEl>
                                          <p:spTgt spid="6"/>
                                        </p:tgtEl>
                                        <p:attrNameLst>
                                          <p:attrName>ppt_h</p:attrName>
                                        </p:attrNameLst>
                                      </p:cBhvr>
                                      <p:tavLst>
                                        <p:tav tm="0">
                                          <p:val>
                                            <p:fltVal val="0"/>
                                          </p:val>
                                        </p:tav>
                                        <p:tav tm="100000">
                                          <p:val>
                                            <p:strVal val="#ppt_h"/>
                                          </p:val>
                                        </p:tav>
                                      </p:tavLst>
                                    </p:anim>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p:cTn id="21" dur="500" fill="hold"/>
                                        <p:tgtEl>
                                          <p:spTgt spid="4"/>
                                        </p:tgtEl>
                                        <p:attrNameLst>
                                          <p:attrName>ppt_w</p:attrName>
                                        </p:attrNameLst>
                                      </p:cBhvr>
                                      <p:tavLst>
                                        <p:tav tm="0">
                                          <p:val>
                                            <p:fltVal val="0"/>
                                          </p:val>
                                        </p:tav>
                                        <p:tav tm="100000">
                                          <p:val>
                                            <p:strVal val="#ppt_w"/>
                                          </p:val>
                                        </p:tav>
                                      </p:tavLst>
                                    </p:anim>
                                    <p:anim calcmode="lin" valueType="num">
                                      <p:cBhvr>
                                        <p:cTn id="22" dur="500" fill="hold"/>
                                        <p:tgtEl>
                                          <p:spTgt spid="4"/>
                                        </p:tgtEl>
                                        <p:attrNameLst>
                                          <p:attrName>ppt_h</p:attrName>
                                        </p:attrNameLst>
                                      </p:cBhvr>
                                      <p:tavLst>
                                        <p:tav tm="0">
                                          <p:val>
                                            <p:fltVal val="0"/>
                                          </p:val>
                                        </p:tav>
                                        <p:tav tm="100000">
                                          <p:val>
                                            <p:strVal val="#ppt_h"/>
                                          </p:val>
                                        </p:tav>
                                      </p:tavLst>
                                    </p:anim>
                                    <p:animEffect transition="in" filter="fade">
                                      <p:cBhvr>
                                        <p:cTn id="2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xmlns="" id="{1510DB16-45FD-4124-B784-4CEC4C0BC87A}"/>
              </a:ext>
            </a:extLst>
          </p:cNvPr>
          <p:cNvSpPr>
            <a:spLocks noGrp="1"/>
          </p:cNvSpPr>
          <p:nvPr>
            <p:ph type="title"/>
          </p:nvPr>
        </p:nvSpPr>
        <p:spPr>
          <a:xfrm>
            <a:off x="1271584" y="283004"/>
            <a:ext cx="10364451" cy="1596177"/>
          </a:xfrm>
        </p:spPr>
        <p:txBody>
          <a:bodyPr>
            <a:normAutofit/>
          </a:bodyPr>
          <a:lstStyle/>
          <a:p>
            <a:r>
              <a:rPr lang="lt-LT" sz="5400" dirty="0">
                <a:latin typeface="Comic Sans MS" panose="030F0702030302020204" pitchFamily="66" charset="0"/>
                <a:cs typeface="Times New Roman" panose="02020603050405020304" pitchFamily="18" charset="0"/>
              </a:rPr>
              <a:t>KADA MUS APLANKO PYKTIS?</a:t>
            </a:r>
            <a:endParaRPr lang="en-US" sz="5400" dirty="0">
              <a:latin typeface="Comic Sans MS" panose="030F0702030302020204" pitchFamily="66" charset="0"/>
            </a:endParaRPr>
          </a:p>
        </p:txBody>
      </p:sp>
      <p:pic>
        <p:nvPicPr>
          <p:cNvPr id="4" name="Turinio vietos rezervavimo ženklas 3">
            <a:extLst>
              <a:ext uri="{FF2B5EF4-FFF2-40B4-BE49-F238E27FC236}">
                <a16:creationId xmlns:a16="http://schemas.microsoft.com/office/drawing/2014/main" xmlns="" id="{F55177DC-40D1-4693-A9F0-D8EC369E1F36}"/>
              </a:ext>
            </a:extLst>
          </p:cNvPr>
          <p:cNvPicPr>
            <a:picLocks noGrp="1" noChangeAspect="1"/>
          </p:cNvPicPr>
          <p:nvPr>
            <p:ph sz="quarter" idx="13"/>
          </p:nvPr>
        </p:nvPicPr>
        <p:blipFill rotWithShape="1">
          <a:blip r:embed="rId2">
            <a:clrChange>
              <a:clrFrom>
                <a:srgbClr val="FFFFFF"/>
              </a:clrFrom>
              <a:clrTo>
                <a:srgbClr val="FFFFFF">
                  <a:alpha val="0"/>
                </a:srgbClr>
              </a:clrTo>
            </a:clrChange>
          </a:blip>
          <a:srcRect b="8127"/>
          <a:stretch/>
        </p:blipFill>
        <p:spPr>
          <a:xfrm>
            <a:off x="3604592" y="2413476"/>
            <a:ext cx="3180381" cy="4161520"/>
          </a:xfrm>
          <a:prstGeom prst="rect">
            <a:avLst/>
          </a:prstGeom>
        </p:spPr>
      </p:pic>
      <p:sp>
        <p:nvSpPr>
          <p:cNvPr id="5" name="Debesis 4">
            <a:extLst>
              <a:ext uri="{FF2B5EF4-FFF2-40B4-BE49-F238E27FC236}">
                <a16:creationId xmlns:a16="http://schemas.microsoft.com/office/drawing/2014/main" xmlns="" id="{E8C185BB-89B8-4DC5-8C5B-5058F58E5749}"/>
              </a:ext>
            </a:extLst>
          </p:cNvPr>
          <p:cNvSpPr/>
          <p:nvPr/>
        </p:nvSpPr>
        <p:spPr>
          <a:xfrm>
            <a:off x="555965" y="1532206"/>
            <a:ext cx="2916105" cy="1762539"/>
          </a:xfrm>
          <a:prstGeom prst="cloud">
            <a:avLst/>
          </a:prstGeom>
        </p:spPr>
        <p:style>
          <a:lnRef idx="2">
            <a:schemeClr val="dk1"/>
          </a:lnRef>
          <a:fillRef idx="1">
            <a:schemeClr val="lt1"/>
          </a:fillRef>
          <a:effectRef idx="0">
            <a:schemeClr val="dk1"/>
          </a:effectRef>
          <a:fontRef idx="minor">
            <a:schemeClr val="dk1"/>
          </a:fontRef>
        </p:style>
        <p:txBody>
          <a:bodyPr rtlCol="0" anchor="ctr"/>
          <a:lstStyle/>
          <a:p>
            <a:pPr algn="ctr"/>
            <a:r>
              <a:rPr lang="lt-LT" sz="2000" b="1" dirty="0">
                <a:solidFill>
                  <a:schemeClr val="tx1"/>
                </a:solidFill>
                <a:latin typeface="Comic Sans MS" panose="030F0702030302020204" pitchFamily="66" charset="0"/>
                <a:cs typeface="Times New Roman" panose="02020603050405020304" pitchFamily="18" charset="0"/>
              </a:rPr>
              <a:t>Kai man neleidžia  daryti ko aš noriu.</a:t>
            </a:r>
            <a:endParaRPr lang="en-US" sz="2000" b="1" dirty="0">
              <a:solidFill>
                <a:schemeClr val="tx1"/>
              </a:solidFill>
              <a:latin typeface="Comic Sans MS" panose="030F0702030302020204" pitchFamily="66" charset="0"/>
              <a:cs typeface="Times New Roman" panose="02020603050405020304" pitchFamily="18" charset="0"/>
            </a:endParaRPr>
          </a:p>
        </p:txBody>
      </p:sp>
      <p:sp>
        <p:nvSpPr>
          <p:cNvPr id="6" name="Debesis 5">
            <a:extLst>
              <a:ext uri="{FF2B5EF4-FFF2-40B4-BE49-F238E27FC236}">
                <a16:creationId xmlns:a16="http://schemas.microsoft.com/office/drawing/2014/main" xmlns="" id="{375571CF-C319-4942-BD40-4B99D602C518}"/>
              </a:ext>
            </a:extLst>
          </p:cNvPr>
          <p:cNvSpPr/>
          <p:nvPr/>
        </p:nvSpPr>
        <p:spPr>
          <a:xfrm>
            <a:off x="430069" y="3564126"/>
            <a:ext cx="2916105" cy="1762539"/>
          </a:xfrm>
          <a:prstGeom prst="cloud">
            <a:avLst/>
          </a:prstGeom>
        </p:spPr>
        <p:style>
          <a:lnRef idx="2">
            <a:schemeClr val="dk1"/>
          </a:lnRef>
          <a:fillRef idx="1">
            <a:schemeClr val="lt1"/>
          </a:fillRef>
          <a:effectRef idx="0">
            <a:schemeClr val="dk1"/>
          </a:effectRef>
          <a:fontRef idx="minor">
            <a:schemeClr val="dk1"/>
          </a:fontRef>
        </p:style>
        <p:txBody>
          <a:bodyPr rtlCol="0" anchor="ctr"/>
          <a:lstStyle/>
          <a:p>
            <a:pPr algn="ctr"/>
            <a:r>
              <a:rPr lang="lt-LT" sz="2000" b="1" dirty="0">
                <a:solidFill>
                  <a:schemeClr val="tx1"/>
                </a:solidFill>
                <a:latin typeface="Comic Sans MS" panose="030F0702030302020204" pitchFamily="66" charset="0"/>
                <a:cs typeface="Times New Roman" panose="02020603050405020304" pitchFamily="18" charset="0"/>
              </a:rPr>
              <a:t>Kai man neleidžia  daryti ko aš noriu.</a:t>
            </a:r>
            <a:endParaRPr lang="en-US" sz="2000" b="1" dirty="0">
              <a:solidFill>
                <a:schemeClr val="tx1"/>
              </a:solidFill>
              <a:latin typeface="Comic Sans MS" panose="030F0702030302020204" pitchFamily="66" charset="0"/>
              <a:cs typeface="Times New Roman" panose="02020603050405020304" pitchFamily="18" charset="0"/>
            </a:endParaRPr>
          </a:p>
        </p:txBody>
      </p:sp>
      <p:sp>
        <p:nvSpPr>
          <p:cNvPr id="7" name="Debesis 6">
            <a:extLst>
              <a:ext uri="{FF2B5EF4-FFF2-40B4-BE49-F238E27FC236}">
                <a16:creationId xmlns:a16="http://schemas.microsoft.com/office/drawing/2014/main" xmlns="" id="{7A1A8E8A-55F0-4737-AA20-ADCDB44A1B18}"/>
              </a:ext>
            </a:extLst>
          </p:cNvPr>
          <p:cNvSpPr/>
          <p:nvPr/>
        </p:nvSpPr>
        <p:spPr>
          <a:xfrm>
            <a:off x="430069" y="3563256"/>
            <a:ext cx="2916105" cy="1762539"/>
          </a:xfrm>
          <a:prstGeom prst="cloud">
            <a:avLst/>
          </a:prstGeom>
        </p:spPr>
        <p:style>
          <a:lnRef idx="2">
            <a:schemeClr val="dk1"/>
          </a:lnRef>
          <a:fillRef idx="1">
            <a:schemeClr val="lt1"/>
          </a:fillRef>
          <a:effectRef idx="0">
            <a:schemeClr val="dk1"/>
          </a:effectRef>
          <a:fontRef idx="minor">
            <a:schemeClr val="dk1"/>
          </a:fontRef>
        </p:style>
        <p:txBody>
          <a:bodyPr rtlCol="0" anchor="ctr"/>
          <a:lstStyle/>
          <a:p>
            <a:pPr algn="ctr"/>
            <a:r>
              <a:rPr lang="lt-LT" sz="2000" b="1" dirty="0">
                <a:solidFill>
                  <a:schemeClr val="tx1"/>
                </a:solidFill>
                <a:latin typeface="Comic Sans MS" panose="030F0702030302020204" pitchFamily="66" charset="0"/>
                <a:cs typeface="Times New Roman" panose="02020603050405020304" pitchFamily="18" charset="0"/>
              </a:rPr>
              <a:t>Kai sako, kad aš nemoku.</a:t>
            </a:r>
            <a:endParaRPr lang="en-US" sz="2000" b="1" dirty="0">
              <a:solidFill>
                <a:schemeClr val="tx1"/>
              </a:solidFill>
              <a:latin typeface="Comic Sans MS" panose="030F0702030302020204" pitchFamily="66" charset="0"/>
              <a:cs typeface="Times New Roman" panose="02020603050405020304" pitchFamily="18" charset="0"/>
            </a:endParaRPr>
          </a:p>
        </p:txBody>
      </p:sp>
      <p:sp>
        <p:nvSpPr>
          <p:cNvPr id="8" name="Debesis 7">
            <a:extLst>
              <a:ext uri="{FF2B5EF4-FFF2-40B4-BE49-F238E27FC236}">
                <a16:creationId xmlns:a16="http://schemas.microsoft.com/office/drawing/2014/main" xmlns="" id="{1104E954-540A-4DD4-8C7D-BA75A7007C11}"/>
              </a:ext>
            </a:extLst>
          </p:cNvPr>
          <p:cNvSpPr/>
          <p:nvPr/>
        </p:nvSpPr>
        <p:spPr>
          <a:xfrm>
            <a:off x="8653583" y="1081092"/>
            <a:ext cx="2916105" cy="1762539"/>
          </a:xfrm>
          <a:prstGeom prst="cloud">
            <a:avLst/>
          </a:prstGeom>
        </p:spPr>
        <p:style>
          <a:lnRef idx="2">
            <a:schemeClr val="dk1"/>
          </a:lnRef>
          <a:fillRef idx="1">
            <a:schemeClr val="lt1"/>
          </a:fillRef>
          <a:effectRef idx="0">
            <a:schemeClr val="dk1"/>
          </a:effectRef>
          <a:fontRef idx="minor">
            <a:schemeClr val="dk1"/>
          </a:fontRef>
        </p:style>
        <p:txBody>
          <a:bodyPr rtlCol="0" anchor="ctr"/>
          <a:lstStyle/>
          <a:p>
            <a:pPr algn="ctr"/>
            <a:r>
              <a:rPr lang="lt-LT" sz="2000" b="1" dirty="0">
                <a:solidFill>
                  <a:schemeClr val="tx1"/>
                </a:solidFill>
                <a:latin typeface="Comic Sans MS" panose="030F0702030302020204" pitchFamily="66" charset="0"/>
                <a:cs typeface="Times New Roman" panose="02020603050405020304" pitchFamily="18" charset="0"/>
              </a:rPr>
              <a:t>Pykstu, kai man meluoja.</a:t>
            </a:r>
            <a:endParaRPr lang="en-US" sz="2000" b="1" dirty="0">
              <a:solidFill>
                <a:schemeClr val="tx1"/>
              </a:solidFill>
              <a:latin typeface="Comic Sans MS" panose="030F0702030302020204" pitchFamily="66" charset="0"/>
              <a:cs typeface="Times New Roman" panose="02020603050405020304" pitchFamily="18" charset="0"/>
            </a:endParaRPr>
          </a:p>
        </p:txBody>
      </p:sp>
      <p:sp>
        <p:nvSpPr>
          <p:cNvPr id="10" name="Debesis 9">
            <a:extLst>
              <a:ext uri="{FF2B5EF4-FFF2-40B4-BE49-F238E27FC236}">
                <a16:creationId xmlns:a16="http://schemas.microsoft.com/office/drawing/2014/main" xmlns="" id="{0A0F8345-F92E-4EB7-82EF-96BA1429F058}"/>
              </a:ext>
            </a:extLst>
          </p:cNvPr>
          <p:cNvSpPr/>
          <p:nvPr/>
        </p:nvSpPr>
        <p:spPr>
          <a:xfrm>
            <a:off x="6453809" y="2702193"/>
            <a:ext cx="2916105" cy="1762539"/>
          </a:xfrm>
          <a:prstGeom prst="cloud">
            <a:avLst/>
          </a:prstGeom>
        </p:spPr>
        <p:style>
          <a:lnRef idx="2">
            <a:schemeClr val="dk1"/>
          </a:lnRef>
          <a:fillRef idx="1">
            <a:schemeClr val="lt1"/>
          </a:fillRef>
          <a:effectRef idx="0">
            <a:schemeClr val="dk1"/>
          </a:effectRef>
          <a:fontRef idx="minor">
            <a:schemeClr val="dk1"/>
          </a:fontRef>
        </p:style>
        <p:txBody>
          <a:bodyPr rtlCol="0" anchor="ctr"/>
          <a:lstStyle/>
          <a:p>
            <a:pPr algn="ctr"/>
            <a:r>
              <a:rPr lang="lt-LT" sz="2000" b="1" dirty="0">
                <a:solidFill>
                  <a:schemeClr val="tx1"/>
                </a:solidFill>
                <a:latin typeface="Comic Sans MS" panose="030F0702030302020204" pitchFamily="66" charset="0"/>
                <a:cs typeface="Times New Roman" panose="02020603050405020304" pitchFamily="18" charset="0"/>
              </a:rPr>
              <a:t>Kai mane įžeidžia.</a:t>
            </a:r>
            <a:endParaRPr lang="en-US" sz="2000" b="1" dirty="0">
              <a:solidFill>
                <a:schemeClr val="tx1"/>
              </a:solidFill>
              <a:latin typeface="Comic Sans MS" panose="030F0702030302020204" pitchFamily="66" charset="0"/>
              <a:cs typeface="Times New Roman" panose="02020603050405020304" pitchFamily="18" charset="0"/>
            </a:endParaRPr>
          </a:p>
        </p:txBody>
      </p:sp>
      <p:sp>
        <p:nvSpPr>
          <p:cNvPr id="11" name="Debesis 10">
            <a:extLst>
              <a:ext uri="{FF2B5EF4-FFF2-40B4-BE49-F238E27FC236}">
                <a16:creationId xmlns:a16="http://schemas.microsoft.com/office/drawing/2014/main" xmlns="" id="{C0BE4DD3-8675-4B82-AFC4-8C74767089E0}"/>
              </a:ext>
            </a:extLst>
          </p:cNvPr>
          <p:cNvSpPr/>
          <p:nvPr/>
        </p:nvSpPr>
        <p:spPr>
          <a:xfrm>
            <a:off x="9011749" y="4013312"/>
            <a:ext cx="2916105" cy="1762539"/>
          </a:xfrm>
          <a:prstGeom prst="cloud">
            <a:avLst/>
          </a:prstGeom>
        </p:spPr>
        <p:style>
          <a:lnRef idx="2">
            <a:schemeClr val="dk1"/>
          </a:lnRef>
          <a:fillRef idx="1">
            <a:schemeClr val="lt1"/>
          </a:fillRef>
          <a:effectRef idx="0">
            <a:schemeClr val="dk1"/>
          </a:effectRef>
          <a:fontRef idx="minor">
            <a:schemeClr val="dk1"/>
          </a:fontRef>
        </p:style>
        <p:txBody>
          <a:bodyPr rtlCol="0" anchor="ctr"/>
          <a:lstStyle/>
          <a:p>
            <a:pPr algn="ctr"/>
            <a:r>
              <a:rPr lang="lt-LT" sz="2000" b="1" dirty="0">
                <a:solidFill>
                  <a:schemeClr val="tx1"/>
                </a:solidFill>
                <a:latin typeface="Comic Sans MS" panose="030F0702030302020204" pitchFamily="66" charset="0"/>
                <a:cs typeface="Times New Roman" panose="02020603050405020304" pitchFamily="18" charset="0"/>
              </a:rPr>
              <a:t>Kai sako, kad aš neteisus.</a:t>
            </a:r>
            <a:endParaRPr lang="en-US" sz="2000" b="1" dirty="0">
              <a:solidFill>
                <a:schemeClr val="tx1"/>
              </a:solidFill>
              <a:latin typeface="Comic Sans MS" panose="030F0702030302020204" pitchFamily="66" charset="0"/>
              <a:cs typeface="Times New Roman" panose="02020603050405020304" pitchFamily="18" charset="0"/>
            </a:endParaRPr>
          </a:p>
        </p:txBody>
      </p:sp>
      <p:sp>
        <p:nvSpPr>
          <p:cNvPr id="12" name="Debesis 11">
            <a:extLst>
              <a:ext uri="{FF2B5EF4-FFF2-40B4-BE49-F238E27FC236}">
                <a16:creationId xmlns:a16="http://schemas.microsoft.com/office/drawing/2014/main" xmlns="" id="{960F142A-E340-4B80-8901-5D87DA20D5FE}"/>
              </a:ext>
            </a:extLst>
          </p:cNvPr>
          <p:cNvSpPr/>
          <p:nvPr/>
        </p:nvSpPr>
        <p:spPr>
          <a:xfrm>
            <a:off x="5883511" y="4853785"/>
            <a:ext cx="2916105" cy="1762539"/>
          </a:xfrm>
          <a:prstGeom prst="cloud">
            <a:avLst/>
          </a:prstGeom>
        </p:spPr>
        <p:style>
          <a:lnRef idx="2">
            <a:schemeClr val="dk1"/>
          </a:lnRef>
          <a:fillRef idx="1">
            <a:schemeClr val="lt1"/>
          </a:fillRef>
          <a:effectRef idx="0">
            <a:schemeClr val="dk1"/>
          </a:effectRef>
          <a:fontRef idx="minor">
            <a:schemeClr val="dk1"/>
          </a:fontRef>
        </p:style>
        <p:txBody>
          <a:bodyPr rtlCol="0" anchor="ctr"/>
          <a:lstStyle/>
          <a:p>
            <a:pPr algn="ctr"/>
            <a:r>
              <a:rPr lang="lt-LT" sz="2000" b="1" dirty="0">
                <a:solidFill>
                  <a:schemeClr val="tx1"/>
                </a:solidFill>
                <a:latin typeface="Comic Sans MS" panose="030F0702030302020204" pitchFamily="66" charset="0"/>
                <a:cs typeface="Times New Roman" panose="02020603050405020304" pitchFamily="18" charset="0"/>
              </a:rPr>
              <a:t>Verčia daryti ko aš nenoriu.</a:t>
            </a:r>
            <a:endParaRPr lang="en-US" sz="2000" b="1" dirty="0">
              <a:solidFill>
                <a:schemeClr val="tx1"/>
              </a:solidFill>
              <a:latin typeface="Comic Sans MS" panose="030F0702030302020204" pitchFamily="66" charset="0"/>
              <a:cs typeface="Times New Roman" panose="02020603050405020304" pitchFamily="18" charset="0"/>
            </a:endParaRPr>
          </a:p>
        </p:txBody>
      </p:sp>
    </p:spTree>
    <p:extLst>
      <p:ext uri="{BB962C8B-B14F-4D97-AF65-F5344CB8AC3E}">
        <p14:creationId xmlns:p14="http://schemas.microsoft.com/office/powerpoint/2010/main" val="341173198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80">
                                          <p:stCondLst>
                                            <p:cond delay="0"/>
                                          </p:stCondLst>
                                        </p:cTn>
                                        <p:tgtEl>
                                          <p:spTgt spid="4"/>
                                        </p:tgtEl>
                                      </p:cBhvr>
                                    </p:animEffect>
                                    <p:anim calcmode="lin" valueType="num">
                                      <p:cBhvr>
                                        <p:cTn id="15"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20" dur="26">
                                          <p:stCondLst>
                                            <p:cond delay="650"/>
                                          </p:stCondLst>
                                        </p:cTn>
                                        <p:tgtEl>
                                          <p:spTgt spid="4"/>
                                        </p:tgtEl>
                                      </p:cBhvr>
                                      <p:to x="100000" y="60000"/>
                                    </p:animScale>
                                    <p:animScale>
                                      <p:cBhvr>
                                        <p:cTn id="21" dur="166" decel="50000">
                                          <p:stCondLst>
                                            <p:cond delay="676"/>
                                          </p:stCondLst>
                                        </p:cTn>
                                        <p:tgtEl>
                                          <p:spTgt spid="4"/>
                                        </p:tgtEl>
                                      </p:cBhvr>
                                      <p:to x="100000" y="100000"/>
                                    </p:animScale>
                                    <p:animScale>
                                      <p:cBhvr>
                                        <p:cTn id="22" dur="26">
                                          <p:stCondLst>
                                            <p:cond delay="1312"/>
                                          </p:stCondLst>
                                        </p:cTn>
                                        <p:tgtEl>
                                          <p:spTgt spid="4"/>
                                        </p:tgtEl>
                                      </p:cBhvr>
                                      <p:to x="100000" y="80000"/>
                                    </p:animScale>
                                    <p:animScale>
                                      <p:cBhvr>
                                        <p:cTn id="23" dur="166" decel="50000">
                                          <p:stCondLst>
                                            <p:cond delay="1338"/>
                                          </p:stCondLst>
                                        </p:cTn>
                                        <p:tgtEl>
                                          <p:spTgt spid="4"/>
                                        </p:tgtEl>
                                      </p:cBhvr>
                                      <p:to x="100000" y="100000"/>
                                    </p:animScale>
                                    <p:animScale>
                                      <p:cBhvr>
                                        <p:cTn id="24" dur="26">
                                          <p:stCondLst>
                                            <p:cond delay="1642"/>
                                          </p:stCondLst>
                                        </p:cTn>
                                        <p:tgtEl>
                                          <p:spTgt spid="4"/>
                                        </p:tgtEl>
                                      </p:cBhvr>
                                      <p:to x="100000" y="90000"/>
                                    </p:animScale>
                                    <p:animScale>
                                      <p:cBhvr>
                                        <p:cTn id="25" dur="166" decel="50000">
                                          <p:stCondLst>
                                            <p:cond delay="1668"/>
                                          </p:stCondLst>
                                        </p:cTn>
                                        <p:tgtEl>
                                          <p:spTgt spid="4"/>
                                        </p:tgtEl>
                                      </p:cBhvr>
                                      <p:to x="100000" y="100000"/>
                                    </p:animScale>
                                    <p:animScale>
                                      <p:cBhvr>
                                        <p:cTn id="26" dur="26">
                                          <p:stCondLst>
                                            <p:cond delay="1808"/>
                                          </p:stCondLst>
                                        </p:cTn>
                                        <p:tgtEl>
                                          <p:spTgt spid="4"/>
                                        </p:tgtEl>
                                      </p:cBhvr>
                                      <p:to x="100000" y="95000"/>
                                    </p:animScale>
                                    <p:animScale>
                                      <p:cBhvr>
                                        <p:cTn id="27"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xmlns="" id="{513C9A4D-7B14-4A68-80C5-C9784D73FBED}"/>
              </a:ext>
            </a:extLst>
          </p:cNvPr>
          <p:cNvSpPr>
            <a:spLocks noGrp="1"/>
          </p:cNvSpPr>
          <p:nvPr>
            <p:ph type="title"/>
          </p:nvPr>
        </p:nvSpPr>
        <p:spPr/>
        <p:txBody>
          <a:bodyPr>
            <a:noAutofit/>
          </a:bodyPr>
          <a:lstStyle/>
          <a:p>
            <a:r>
              <a:rPr lang="lt-LT" sz="6000" dirty="0">
                <a:latin typeface="Comic Sans MS" panose="030F0702030302020204" pitchFamily="66" charset="0"/>
                <a:cs typeface="Times New Roman" panose="02020603050405020304" pitchFamily="18" charset="0"/>
              </a:rPr>
              <a:t>KADA JUS APLANKO PYKTIS?</a:t>
            </a:r>
            <a:endParaRPr lang="en-US" sz="6000" dirty="0">
              <a:latin typeface="Comic Sans MS" panose="030F0702030302020204" pitchFamily="66" charset="0"/>
            </a:endParaRPr>
          </a:p>
        </p:txBody>
      </p:sp>
      <p:pic>
        <p:nvPicPr>
          <p:cNvPr id="4" name="Turinio vietos rezervavimo ženklas 3">
            <a:extLst>
              <a:ext uri="{FF2B5EF4-FFF2-40B4-BE49-F238E27FC236}">
                <a16:creationId xmlns:a16="http://schemas.microsoft.com/office/drawing/2014/main" xmlns="" id="{FF67EA81-847A-4F11-9445-4FF6DA6CEFB0}"/>
              </a:ext>
            </a:extLst>
          </p:cNvPr>
          <p:cNvPicPr>
            <a:picLocks noGrp="1" noChangeAspect="1"/>
          </p:cNvPicPr>
          <p:nvPr>
            <p:ph sz="quarter" idx="13"/>
          </p:nvPr>
        </p:nvPicPr>
        <p:blipFill rotWithShape="1">
          <a:blip r:embed="rId2">
            <a:clrChange>
              <a:clrFrom>
                <a:srgbClr val="FFFFFF"/>
              </a:clrFrom>
              <a:clrTo>
                <a:srgbClr val="FFFFFF">
                  <a:alpha val="0"/>
                </a:srgbClr>
              </a:clrTo>
            </a:clrChange>
          </a:blip>
          <a:srcRect r="2752" b="8127"/>
          <a:stretch/>
        </p:blipFill>
        <p:spPr>
          <a:xfrm>
            <a:off x="4244159" y="2388768"/>
            <a:ext cx="2766241" cy="4032000"/>
          </a:xfrm>
          <a:prstGeom prst="rect">
            <a:avLst/>
          </a:prstGeom>
        </p:spPr>
      </p:pic>
    </p:spTree>
    <p:extLst>
      <p:ext uri="{BB962C8B-B14F-4D97-AF65-F5344CB8AC3E}">
        <p14:creationId xmlns:p14="http://schemas.microsoft.com/office/powerpoint/2010/main" val="424913030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xmlns="" id="{FEB8B986-71D1-49FE-B108-89FF584035A5}"/>
              </a:ext>
            </a:extLst>
          </p:cNvPr>
          <p:cNvSpPr>
            <a:spLocks noGrp="1"/>
          </p:cNvSpPr>
          <p:nvPr>
            <p:ph type="title"/>
          </p:nvPr>
        </p:nvSpPr>
        <p:spPr/>
        <p:txBody>
          <a:bodyPr>
            <a:noAutofit/>
          </a:bodyPr>
          <a:lstStyle/>
          <a:p>
            <a:r>
              <a:rPr lang="en-US" sz="6000" dirty="0">
                <a:latin typeface="Comic Sans MS" panose="030F0702030302020204" pitchFamily="66" charset="0"/>
                <a:cs typeface="Times New Roman" panose="02020603050405020304" pitchFamily="18" charset="0"/>
              </a:rPr>
              <a:t>KAIP RE</a:t>
            </a:r>
            <a:r>
              <a:rPr lang="lt-LT" sz="6000" dirty="0">
                <a:latin typeface="Comic Sans MS" panose="030F0702030302020204" pitchFamily="66" charset="0"/>
                <a:cs typeface="Times New Roman" panose="02020603050405020304" pitchFamily="18" charset="0"/>
              </a:rPr>
              <a:t>a</a:t>
            </a:r>
            <a:r>
              <a:rPr lang="en-US" sz="6000" dirty="0">
                <a:latin typeface="Comic Sans MS" panose="030F0702030302020204" pitchFamily="66" charset="0"/>
                <a:cs typeface="Times New Roman" panose="02020603050405020304" pitchFamily="18" charset="0"/>
              </a:rPr>
              <a:t>GUOJA MANO KŪNAS Į </a:t>
            </a:r>
            <a:r>
              <a:rPr lang="lt-LT" sz="6000" dirty="0">
                <a:latin typeface="Comic Sans MS" panose="030F0702030302020204" pitchFamily="66" charset="0"/>
                <a:cs typeface="Times New Roman" panose="02020603050405020304" pitchFamily="18" charset="0"/>
              </a:rPr>
              <a:t>PYKTĮ</a:t>
            </a:r>
            <a:r>
              <a:rPr lang="en-US" sz="6000" dirty="0">
                <a:latin typeface="Comic Sans MS" panose="030F0702030302020204" pitchFamily="66" charset="0"/>
                <a:cs typeface="Times New Roman" panose="02020603050405020304" pitchFamily="18" charset="0"/>
              </a:rPr>
              <a:t>?</a:t>
            </a:r>
            <a:endParaRPr lang="en-US" sz="6000" dirty="0">
              <a:latin typeface="Comic Sans MS" panose="030F0702030302020204" pitchFamily="66" charset="0"/>
            </a:endParaRPr>
          </a:p>
        </p:txBody>
      </p:sp>
      <p:pic>
        <p:nvPicPr>
          <p:cNvPr id="4" name="Turinio vietos rezervavimo ženklas 3">
            <a:extLst>
              <a:ext uri="{FF2B5EF4-FFF2-40B4-BE49-F238E27FC236}">
                <a16:creationId xmlns:a16="http://schemas.microsoft.com/office/drawing/2014/main" xmlns="" id="{F67A3254-8FD8-4782-A092-529488978488}"/>
              </a:ext>
            </a:extLst>
          </p:cNvPr>
          <p:cNvPicPr>
            <a:picLocks noGrp="1" noChangeAspect="1"/>
          </p:cNvPicPr>
          <p:nvPr>
            <p:ph sz="quarter" idx="13"/>
          </p:nvPr>
        </p:nvPicPr>
        <p:blipFill rotWithShape="1">
          <a:blip r:embed="rId2">
            <a:clrChange>
              <a:clrFrom>
                <a:srgbClr val="FFFFFF"/>
              </a:clrFrom>
              <a:clrTo>
                <a:srgbClr val="FFFFFF">
                  <a:alpha val="0"/>
                </a:srgbClr>
              </a:clrTo>
            </a:clrChange>
          </a:blip>
          <a:srcRect b="8901"/>
          <a:stretch/>
        </p:blipFill>
        <p:spPr>
          <a:xfrm>
            <a:off x="3749448" y="2526695"/>
            <a:ext cx="2740610" cy="3852000"/>
          </a:xfrm>
          <a:prstGeom prst="rect">
            <a:avLst/>
          </a:prstGeom>
        </p:spPr>
      </p:pic>
      <p:sp>
        <p:nvSpPr>
          <p:cNvPr id="5" name="Debesis 4">
            <a:extLst>
              <a:ext uri="{FF2B5EF4-FFF2-40B4-BE49-F238E27FC236}">
                <a16:creationId xmlns:a16="http://schemas.microsoft.com/office/drawing/2014/main" xmlns="" id="{0DE84B5F-7CBB-41BF-BD92-248AC84B8B8C}"/>
              </a:ext>
            </a:extLst>
          </p:cNvPr>
          <p:cNvSpPr/>
          <p:nvPr/>
        </p:nvSpPr>
        <p:spPr>
          <a:xfrm rot="20656492">
            <a:off x="689113" y="2214694"/>
            <a:ext cx="2358887" cy="1596177"/>
          </a:xfrm>
          <a:prstGeom prst="cloud">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lt-LT" sz="2000" b="1" dirty="0">
                <a:latin typeface="Comic Sans MS" panose="030F0702030302020204" pitchFamily="66" charset="0"/>
                <a:cs typeface="Times New Roman" panose="02020603050405020304" pitchFamily="18" charset="0"/>
              </a:rPr>
              <a:t>Mano širdis smarkiai plaka.</a:t>
            </a:r>
            <a:endParaRPr lang="en-US" sz="2000" b="1" dirty="0">
              <a:latin typeface="Comic Sans MS" panose="030F0702030302020204" pitchFamily="66" charset="0"/>
              <a:cs typeface="Times New Roman" panose="02020603050405020304" pitchFamily="18" charset="0"/>
            </a:endParaRPr>
          </a:p>
        </p:txBody>
      </p:sp>
      <p:sp>
        <p:nvSpPr>
          <p:cNvPr id="6" name="Debesis 5">
            <a:extLst>
              <a:ext uri="{FF2B5EF4-FFF2-40B4-BE49-F238E27FC236}">
                <a16:creationId xmlns:a16="http://schemas.microsoft.com/office/drawing/2014/main" xmlns="" id="{59806EBA-0242-48CF-8E50-ABFCAE5876A5}"/>
              </a:ext>
            </a:extLst>
          </p:cNvPr>
          <p:cNvSpPr/>
          <p:nvPr/>
        </p:nvSpPr>
        <p:spPr>
          <a:xfrm rot="20535512">
            <a:off x="1080053" y="4262155"/>
            <a:ext cx="2358887" cy="1596177"/>
          </a:xfrm>
          <a:prstGeom prst="cloud">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lt-LT" sz="2000" b="1" dirty="0">
                <a:latin typeface="Comic Sans MS" panose="030F0702030302020204" pitchFamily="66" charset="0"/>
                <a:cs typeface="Times New Roman" panose="02020603050405020304" pitchFamily="18" charset="0"/>
              </a:rPr>
              <a:t>Baruosi</a:t>
            </a:r>
            <a:endParaRPr lang="en-US" sz="2000" b="1" dirty="0">
              <a:latin typeface="Comic Sans MS" panose="030F0702030302020204" pitchFamily="66" charset="0"/>
              <a:cs typeface="Times New Roman" panose="02020603050405020304" pitchFamily="18" charset="0"/>
            </a:endParaRPr>
          </a:p>
        </p:txBody>
      </p:sp>
      <p:sp>
        <p:nvSpPr>
          <p:cNvPr id="7" name="Debesis 6">
            <a:extLst>
              <a:ext uri="{FF2B5EF4-FFF2-40B4-BE49-F238E27FC236}">
                <a16:creationId xmlns:a16="http://schemas.microsoft.com/office/drawing/2014/main" xmlns="" id="{EC2AFA79-A185-4296-BE6D-ACA3F06B0070}"/>
              </a:ext>
            </a:extLst>
          </p:cNvPr>
          <p:cNvSpPr/>
          <p:nvPr/>
        </p:nvSpPr>
        <p:spPr>
          <a:xfrm rot="1770297">
            <a:off x="9434175" y="1728607"/>
            <a:ext cx="2358887" cy="1596177"/>
          </a:xfrm>
          <a:prstGeom prst="cloud">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lt-LT" sz="2000" b="1" dirty="0">
                <a:latin typeface="Comic Sans MS" panose="030F0702030302020204" pitchFamily="66" charset="0"/>
                <a:cs typeface="Times New Roman" panose="02020603050405020304" pitchFamily="18" charset="0"/>
              </a:rPr>
              <a:t>Noriu muštis.</a:t>
            </a:r>
            <a:endParaRPr lang="en-US" sz="2000" b="1" dirty="0">
              <a:latin typeface="Comic Sans MS" panose="030F0702030302020204" pitchFamily="66" charset="0"/>
              <a:cs typeface="Times New Roman" panose="02020603050405020304" pitchFamily="18" charset="0"/>
            </a:endParaRPr>
          </a:p>
        </p:txBody>
      </p:sp>
      <p:sp>
        <p:nvSpPr>
          <p:cNvPr id="8" name="Debesis 7">
            <a:extLst>
              <a:ext uri="{FF2B5EF4-FFF2-40B4-BE49-F238E27FC236}">
                <a16:creationId xmlns:a16="http://schemas.microsoft.com/office/drawing/2014/main" xmlns="" id="{D3309E8A-2F55-48DB-95AF-50F0DD37FBF4}"/>
              </a:ext>
            </a:extLst>
          </p:cNvPr>
          <p:cNvSpPr/>
          <p:nvPr/>
        </p:nvSpPr>
        <p:spPr>
          <a:xfrm rot="625919">
            <a:off x="6777161" y="2362322"/>
            <a:ext cx="2358887" cy="1596177"/>
          </a:xfrm>
          <a:prstGeom prst="cloud">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lt-LT" sz="2000" b="1" dirty="0">
                <a:latin typeface="Comic Sans MS" panose="030F0702030302020204" pitchFamily="66" charset="0"/>
                <a:cs typeface="Times New Roman" panose="02020603050405020304" pitchFamily="18" charset="0"/>
              </a:rPr>
              <a:t>Susiraukiu.</a:t>
            </a:r>
            <a:endParaRPr lang="en-US" sz="2000" b="1" dirty="0">
              <a:latin typeface="Comic Sans MS" panose="030F0702030302020204" pitchFamily="66" charset="0"/>
              <a:cs typeface="Times New Roman" panose="02020603050405020304" pitchFamily="18" charset="0"/>
            </a:endParaRPr>
          </a:p>
        </p:txBody>
      </p:sp>
      <p:sp>
        <p:nvSpPr>
          <p:cNvPr id="9" name="Debesis 8">
            <a:extLst>
              <a:ext uri="{FF2B5EF4-FFF2-40B4-BE49-F238E27FC236}">
                <a16:creationId xmlns:a16="http://schemas.microsoft.com/office/drawing/2014/main" xmlns="" id="{A70A2F66-1291-4EA5-9255-262A0C7D4F44}"/>
              </a:ext>
            </a:extLst>
          </p:cNvPr>
          <p:cNvSpPr/>
          <p:nvPr/>
        </p:nvSpPr>
        <p:spPr>
          <a:xfrm rot="1325261">
            <a:off x="9178541" y="3851498"/>
            <a:ext cx="2358887" cy="1596177"/>
          </a:xfrm>
          <a:prstGeom prst="cloud">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lt-LT" sz="2000" b="1" dirty="0">
                <a:latin typeface="Comic Sans MS" panose="030F0702030302020204" pitchFamily="66" charset="0"/>
                <a:cs typeface="Times New Roman" panose="02020603050405020304" pitchFamily="18" charset="0"/>
              </a:rPr>
              <a:t>Turiu daug jėgos.</a:t>
            </a:r>
            <a:endParaRPr lang="en-US" sz="2000" b="1" dirty="0">
              <a:latin typeface="Comic Sans MS" panose="030F0702030302020204" pitchFamily="66" charset="0"/>
              <a:cs typeface="Times New Roman" panose="02020603050405020304" pitchFamily="18" charset="0"/>
            </a:endParaRPr>
          </a:p>
        </p:txBody>
      </p:sp>
      <p:sp>
        <p:nvSpPr>
          <p:cNvPr id="10" name="Debesis 9">
            <a:extLst>
              <a:ext uri="{FF2B5EF4-FFF2-40B4-BE49-F238E27FC236}">
                <a16:creationId xmlns:a16="http://schemas.microsoft.com/office/drawing/2014/main" xmlns="" id="{C556D75A-E17A-49E0-BA20-A8A79069DA98}"/>
              </a:ext>
            </a:extLst>
          </p:cNvPr>
          <p:cNvSpPr/>
          <p:nvPr/>
        </p:nvSpPr>
        <p:spPr>
          <a:xfrm rot="21094255">
            <a:off x="6828573" y="4808678"/>
            <a:ext cx="2358887" cy="1596177"/>
          </a:xfrm>
          <a:prstGeom prst="cloud">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lt-LT" sz="2000" b="1" dirty="0">
                <a:latin typeface="Comic Sans MS" panose="030F0702030302020204" pitchFamily="66" charset="0"/>
                <a:cs typeface="Times New Roman" panose="02020603050405020304" pitchFamily="18" charset="0"/>
              </a:rPr>
              <a:t>Rėkiu ir trepsiu.</a:t>
            </a:r>
            <a:endParaRPr lang="en-US" sz="2000" b="1" dirty="0">
              <a:latin typeface="Comic Sans MS" panose="030F0702030302020204" pitchFamily="66" charset="0"/>
              <a:cs typeface="Times New Roman" panose="02020603050405020304" pitchFamily="18" charset="0"/>
            </a:endParaRPr>
          </a:p>
        </p:txBody>
      </p:sp>
    </p:spTree>
    <p:extLst>
      <p:ext uri="{BB962C8B-B14F-4D97-AF65-F5344CB8AC3E}">
        <p14:creationId xmlns:p14="http://schemas.microsoft.com/office/powerpoint/2010/main" val="262879785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10"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xmlns="" id="{458B98EE-5CFE-49E1-B774-1E1F2F21E853}"/>
              </a:ext>
            </a:extLst>
          </p:cNvPr>
          <p:cNvSpPr>
            <a:spLocks noGrp="1"/>
          </p:cNvSpPr>
          <p:nvPr>
            <p:ph type="title"/>
          </p:nvPr>
        </p:nvSpPr>
        <p:spPr/>
        <p:txBody>
          <a:bodyPr>
            <a:normAutofit/>
          </a:bodyPr>
          <a:lstStyle/>
          <a:p>
            <a:r>
              <a:rPr lang="lt-LT" sz="5400" dirty="0">
                <a:latin typeface="Comic Sans MS" panose="030F0702030302020204" pitchFamily="66" charset="0"/>
                <a:cs typeface="Times New Roman" panose="02020603050405020304" pitchFamily="18" charset="0"/>
              </a:rPr>
              <a:t>KAIP Reaguoja</a:t>
            </a:r>
            <a:br>
              <a:rPr lang="lt-LT" sz="5400" dirty="0">
                <a:latin typeface="Comic Sans MS" panose="030F0702030302020204" pitchFamily="66" charset="0"/>
                <a:cs typeface="Times New Roman" panose="02020603050405020304" pitchFamily="18" charset="0"/>
              </a:rPr>
            </a:br>
            <a:r>
              <a:rPr lang="lt-LT" sz="5400" dirty="0">
                <a:latin typeface="Comic Sans MS" panose="030F0702030302020204" pitchFamily="66" charset="0"/>
                <a:cs typeface="Times New Roman" panose="02020603050405020304" pitchFamily="18" charset="0"/>
              </a:rPr>
              <a:t> TAVO KŪNAS Į PYKTĮ?</a:t>
            </a:r>
            <a:endParaRPr lang="en-US" sz="5400" dirty="0">
              <a:latin typeface="Comic Sans MS" panose="030F0702030302020204" pitchFamily="66" charset="0"/>
            </a:endParaRPr>
          </a:p>
        </p:txBody>
      </p:sp>
      <p:pic>
        <p:nvPicPr>
          <p:cNvPr id="4" name="Turinio vietos rezervavimo ženklas 3">
            <a:extLst>
              <a:ext uri="{FF2B5EF4-FFF2-40B4-BE49-F238E27FC236}">
                <a16:creationId xmlns:a16="http://schemas.microsoft.com/office/drawing/2014/main" xmlns="" id="{D8B5C56B-255D-4E0D-9D23-E295BEF846EF}"/>
              </a:ext>
            </a:extLst>
          </p:cNvPr>
          <p:cNvPicPr>
            <a:picLocks noGrp="1" noChangeAspect="1"/>
          </p:cNvPicPr>
          <p:nvPr>
            <p:ph sz="quarter" idx="13"/>
          </p:nvPr>
        </p:nvPicPr>
        <p:blipFill rotWithShape="1">
          <a:blip r:embed="rId2">
            <a:clrChange>
              <a:clrFrom>
                <a:srgbClr val="FFFFFF"/>
              </a:clrFrom>
              <a:clrTo>
                <a:srgbClr val="FFFFFF">
                  <a:alpha val="0"/>
                </a:srgbClr>
              </a:clrTo>
            </a:clrChange>
          </a:blip>
          <a:srcRect b="9676"/>
          <a:stretch/>
        </p:blipFill>
        <p:spPr>
          <a:xfrm>
            <a:off x="4417939" y="2671762"/>
            <a:ext cx="3505869" cy="3420000"/>
          </a:xfrm>
          <a:prstGeom prst="rect">
            <a:avLst/>
          </a:prstGeom>
        </p:spPr>
      </p:pic>
    </p:spTree>
    <p:extLst>
      <p:ext uri="{BB962C8B-B14F-4D97-AF65-F5344CB8AC3E}">
        <p14:creationId xmlns:p14="http://schemas.microsoft.com/office/powerpoint/2010/main" val="147162349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anim calcmode="lin" valueType="num">
                                      <p:cBhvr>
                                        <p:cTn id="8" dur="2000" fill="hold"/>
                                        <p:tgtEl>
                                          <p:spTgt spid="4"/>
                                        </p:tgtEl>
                                        <p:attrNameLst>
                                          <p:attrName>ppt_w</p:attrName>
                                        </p:attrNameLst>
                                      </p:cBhvr>
                                      <p:tavLst>
                                        <p:tav tm="0" fmla="#ppt_w*sin(2.5*pi*$)">
                                          <p:val>
                                            <p:fltVal val="0"/>
                                          </p:val>
                                        </p:tav>
                                        <p:tav tm="100000">
                                          <p:val>
                                            <p:fltVal val="1"/>
                                          </p:val>
                                        </p:tav>
                                      </p:tavLst>
                                    </p:anim>
                                    <p:anim calcmode="lin" valueType="num">
                                      <p:cBhvr>
                                        <p:cTn id="9" dur="20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xmlns="" id="{68F68103-5F07-4E95-8CE9-FA752286543D}"/>
              </a:ext>
            </a:extLst>
          </p:cNvPr>
          <p:cNvSpPr>
            <a:spLocks noGrp="1"/>
          </p:cNvSpPr>
          <p:nvPr>
            <p:ph type="title"/>
          </p:nvPr>
        </p:nvSpPr>
        <p:spPr>
          <a:xfrm>
            <a:off x="913775" y="618517"/>
            <a:ext cx="10364451" cy="1091013"/>
          </a:xfrm>
        </p:spPr>
        <p:txBody>
          <a:bodyPr>
            <a:normAutofit/>
          </a:bodyPr>
          <a:lstStyle/>
          <a:p>
            <a:r>
              <a:rPr lang="lt-LT" sz="6000" dirty="0">
                <a:latin typeface="Comic Sans MS" panose="030F0702030302020204" pitchFamily="66" charset="0"/>
                <a:cs typeface="Times New Roman" panose="02020603050405020304" pitchFamily="18" charset="0"/>
              </a:rPr>
              <a:t>NUOSTABA</a:t>
            </a:r>
            <a:endParaRPr lang="en-US" sz="6000" dirty="0">
              <a:latin typeface="Comic Sans MS" panose="030F0702030302020204" pitchFamily="66" charset="0"/>
            </a:endParaRPr>
          </a:p>
        </p:txBody>
      </p:sp>
      <p:sp>
        <p:nvSpPr>
          <p:cNvPr id="3" name="Turinio vietos rezervavimo ženklas 2">
            <a:extLst>
              <a:ext uri="{FF2B5EF4-FFF2-40B4-BE49-F238E27FC236}">
                <a16:creationId xmlns:a16="http://schemas.microsoft.com/office/drawing/2014/main" xmlns="" id="{1ACDD0A7-92EA-4723-80A7-2F1CD55419F5}"/>
              </a:ext>
            </a:extLst>
          </p:cNvPr>
          <p:cNvSpPr>
            <a:spLocks noGrp="1"/>
          </p:cNvSpPr>
          <p:nvPr>
            <p:ph sz="quarter" idx="13"/>
          </p:nvPr>
        </p:nvSpPr>
        <p:spPr>
          <a:xfrm>
            <a:off x="913774" y="1577010"/>
            <a:ext cx="10363826" cy="4214190"/>
          </a:xfrm>
        </p:spPr>
        <p:txBody>
          <a:bodyPr/>
          <a:lstStyle/>
          <a:p>
            <a:pPr marL="0" indent="0" algn="ctr">
              <a:buNone/>
            </a:pPr>
            <a:r>
              <a:rPr lang="lt-LT" sz="2400" dirty="0">
                <a:latin typeface="Comic Sans MS" panose="030F0702030302020204" pitchFamily="66" charset="0"/>
                <a:cs typeface="Times New Roman" panose="02020603050405020304" pitchFamily="18" charset="0"/>
              </a:rPr>
              <a:t>Emocija, kylanti susidūrus su netikėtu ar nepažįstamu reiškiniu. Nuostaba skatina tyrinėti, provokuoja smalsumą, vertinimą. Nustebus kilsteli antakiai, todėl galime apžvelgti didesnį plotą, į akių tinklainę patenka daugiau šviesos. Taip pat gali paaštrėti ir kiti pojūčiai. Tai suteikia daugiau informacijos apie </a:t>
            </a:r>
            <a:r>
              <a:rPr lang="lt-LT" sz="2400" dirty="0" err="1">
                <a:latin typeface="Comic Sans MS" panose="030F0702030302020204" pitchFamily="66" charset="0"/>
                <a:cs typeface="Times New Roman" panose="02020603050405020304" pitchFamily="18" charset="0"/>
              </a:rPr>
              <a:t>netikĖtĄ</a:t>
            </a:r>
            <a:r>
              <a:rPr lang="lt-LT" sz="2400" dirty="0">
                <a:latin typeface="Comic Sans MS" panose="030F0702030302020204" pitchFamily="66" charset="0"/>
                <a:cs typeface="Times New Roman" panose="02020603050405020304" pitchFamily="18" charset="0"/>
              </a:rPr>
              <a:t> įvykį ar reiškinį, padeda greičiau išsiaiškinti, kas vyksta, ir apsispręsti, kaip elgtis toliau. </a:t>
            </a:r>
            <a:endParaRPr lang="en-US" sz="2400" dirty="0">
              <a:latin typeface="Comic Sans MS" panose="030F0702030302020204" pitchFamily="66" charset="0"/>
              <a:cs typeface="Times New Roman" panose="02020603050405020304" pitchFamily="18" charset="0"/>
            </a:endParaRPr>
          </a:p>
          <a:p>
            <a:pPr marL="0" indent="0">
              <a:buNone/>
            </a:pPr>
            <a:endParaRPr lang="en-US" dirty="0"/>
          </a:p>
        </p:txBody>
      </p:sp>
    </p:spTree>
    <p:extLst>
      <p:ext uri="{BB962C8B-B14F-4D97-AF65-F5344CB8AC3E}">
        <p14:creationId xmlns:p14="http://schemas.microsoft.com/office/powerpoint/2010/main" val="141889184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xmlns="" id="{E0444EF4-470B-43B9-B96D-9AA1F2ACA8D3}"/>
              </a:ext>
            </a:extLst>
          </p:cNvPr>
          <p:cNvSpPr>
            <a:spLocks noGrp="1"/>
          </p:cNvSpPr>
          <p:nvPr>
            <p:ph type="title"/>
          </p:nvPr>
        </p:nvSpPr>
        <p:spPr/>
        <p:txBody>
          <a:bodyPr>
            <a:noAutofit/>
          </a:bodyPr>
          <a:lstStyle/>
          <a:p>
            <a:r>
              <a:rPr lang="lt-LT" sz="6000" dirty="0">
                <a:latin typeface="Comic Sans MS" panose="030F0702030302020204" pitchFamily="66" charset="0"/>
                <a:cs typeface="Times New Roman" panose="02020603050405020304" pitchFamily="18" charset="0"/>
              </a:rPr>
              <a:t>KADA MUS APLANKO NUOSTABA?</a:t>
            </a:r>
            <a:endParaRPr lang="en-US" sz="6000" dirty="0">
              <a:latin typeface="Comic Sans MS" panose="030F0702030302020204" pitchFamily="66" charset="0"/>
            </a:endParaRPr>
          </a:p>
        </p:txBody>
      </p:sp>
      <p:sp>
        <p:nvSpPr>
          <p:cNvPr id="4" name="Slinktis: horizontali 3">
            <a:extLst>
              <a:ext uri="{FF2B5EF4-FFF2-40B4-BE49-F238E27FC236}">
                <a16:creationId xmlns:a16="http://schemas.microsoft.com/office/drawing/2014/main" xmlns="" id="{1B2C47C9-2FEA-4484-97AB-6A58FD225985}"/>
              </a:ext>
            </a:extLst>
          </p:cNvPr>
          <p:cNvSpPr/>
          <p:nvPr/>
        </p:nvSpPr>
        <p:spPr>
          <a:xfrm>
            <a:off x="256775" y="2815144"/>
            <a:ext cx="3644348" cy="2085637"/>
          </a:xfrm>
          <a:prstGeom prst="horizontalScroll">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lt-LT" sz="2000" dirty="0">
                <a:latin typeface="Comic Sans MS" panose="030F0702030302020204" pitchFamily="66" charset="0"/>
              </a:rPr>
              <a:t>Kai aš pamatau įdomų daiktą.</a:t>
            </a:r>
            <a:endParaRPr lang="en-US" sz="2000" dirty="0">
              <a:latin typeface="Comic Sans MS" panose="030F0702030302020204" pitchFamily="66" charset="0"/>
            </a:endParaRPr>
          </a:p>
        </p:txBody>
      </p:sp>
      <p:sp>
        <p:nvSpPr>
          <p:cNvPr id="5" name="Slinktis: horizontali 4">
            <a:extLst>
              <a:ext uri="{FF2B5EF4-FFF2-40B4-BE49-F238E27FC236}">
                <a16:creationId xmlns:a16="http://schemas.microsoft.com/office/drawing/2014/main" xmlns="" id="{CA6B196E-C627-4FAF-B969-CBCCE816EC72}"/>
              </a:ext>
            </a:extLst>
          </p:cNvPr>
          <p:cNvSpPr/>
          <p:nvPr/>
        </p:nvSpPr>
        <p:spPr>
          <a:xfrm>
            <a:off x="6970331" y="2004710"/>
            <a:ext cx="3644348" cy="2085637"/>
          </a:xfrm>
          <a:prstGeom prst="horizontalScroll">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lt-LT" sz="2000" dirty="0">
                <a:latin typeface="Comic Sans MS" panose="030F0702030302020204" pitchFamily="66" charset="0"/>
              </a:rPr>
              <a:t>Kai gaunu ką nors netikėtai.</a:t>
            </a:r>
            <a:endParaRPr lang="en-US" sz="2000" dirty="0">
              <a:latin typeface="Comic Sans MS" panose="030F0702030302020204" pitchFamily="66" charset="0"/>
            </a:endParaRPr>
          </a:p>
        </p:txBody>
      </p:sp>
      <p:sp>
        <p:nvSpPr>
          <p:cNvPr id="6" name="Slinktis: horizontali 5">
            <a:extLst>
              <a:ext uri="{FF2B5EF4-FFF2-40B4-BE49-F238E27FC236}">
                <a16:creationId xmlns:a16="http://schemas.microsoft.com/office/drawing/2014/main" xmlns="" id="{0831462A-3B9E-4742-82A9-5DE0C2F78250}"/>
              </a:ext>
            </a:extLst>
          </p:cNvPr>
          <p:cNvSpPr/>
          <p:nvPr/>
        </p:nvSpPr>
        <p:spPr>
          <a:xfrm>
            <a:off x="7633252" y="4489172"/>
            <a:ext cx="3644348" cy="2085637"/>
          </a:xfrm>
          <a:prstGeom prst="horizontalScroll">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lt-LT" sz="2000" dirty="0">
                <a:solidFill>
                  <a:schemeClr val="tx1"/>
                </a:solidFill>
                <a:latin typeface="Comic Sans MS" panose="030F0702030302020204" pitchFamily="66" charset="0"/>
              </a:rPr>
              <a:t>Kai netikėtai mane kas nors nustebina.</a:t>
            </a:r>
            <a:endParaRPr lang="en-US" sz="2000" dirty="0">
              <a:solidFill>
                <a:schemeClr val="tx1"/>
              </a:solidFill>
              <a:latin typeface="Comic Sans MS" panose="030F0702030302020204" pitchFamily="66" charset="0"/>
            </a:endParaRPr>
          </a:p>
        </p:txBody>
      </p:sp>
      <p:pic>
        <p:nvPicPr>
          <p:cNvPr id="8" name="Paveikslėlis 7">
            <a:extLst>
              <a:ext uri="{FF2B5EF4-FFF2-40B4-BE49-F238E27FC236}">
                <a16:creationId xmlns:a16="http://schemas.microsoft.com/office/drawing/2014/main" xmlns="" id="{42E0F094-DB4E-4EDF-BF93-97005E79F73C}"/>
              </a:ext>
            </a:extLst>
          </p:cNvPr>
          <p:cNvPicPr>
            <a:picLocks noChangeAspect="1"/>
          </p:cNvPicPr>
          <p:nvPr/>
        </p:nvPicPr>
        <p:blipFill rotWithShape="1">
          <a:blip r:embed="rId2">
            <a:clrChange>
              <a:clrFrom>
                <a:srgbClr val="FFFFFF"/>
              </a:clrFrom>
              <a:clrTo>
                <a:srgbClr val="FFFFFF">
                  <a:alpha val="0"/>
                </a:srgbClr>
              </a:clrTo>
            </a:clrChange>
          </a:blip>
          <a:srcRect b="9018"/>
          <a:stretch/>
        </p:blipFill>
        <p:spPr>
          <a:xfrm>
            <a:off x="4153409" y="2639483"/>
            <a:ext cx="2564636" cy="3600000"/>
          </a:xfrm>
          <a:prstGeom prst="rect">
            <a:avLst/>
          </a:prstGeom>
        </p:spPr>
      </p:pic>
    </p:spTree>
    <p:extLst>
      <p:ext uri="{BB962C8B-B14F-4D97-AF65-F5344CB8AC3E}">
        <p14:creationId xmlns:p14="http://schemas.microsoft.com/office/powerpoint/2010/main" val="175287597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heel(1)">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heel(1)">
                                      <p:cBhvr>
                                        <p:cTn id="1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xmlns="" id="{F8AC0E26-775D-4300-AB51-18C8774A1A4B}"/>
              </a:ext>
            </a:extLst>
          </p:cNvPr>
          <p:cNvSpPr>
            <a:spLocks noGrp="1"/>
          </p:cNvSpPr>
          <p:nvPr>
            <p:ph type="title"/>
          </p:nvPr>
        </p:nvSpPr>
        <p:spPr/>
        <p:txBody>
          <a:bodyPr>
            <a:noAutofit/>
          </a:bodyPr>
          <a:lstStyle/>
          <a:p>
            <a:r>
              <a:rPr lang="lt-LT" sz="6000" dirty="0">
                <a:latin typeface="Comic Sans MS" panose="030F0702030302020204" pitchFamily="66" charset="0"/>
                <a:cs typeface="Times New Roman" panose="02020603050405020304" pitchFamily="18" charset="0"/>
              </a:rPr>
              <a:t>KADA tave APLANKO NUOSTABA?</a:t>
            </a:r>
            <a:endParaRPr lang="en-US" sz="6000" dirty="0">
              <a:latin typeface="Comic Sans MS" panose="030F0702030302020204" pitchFamily="66" charset="0"/>
            </a:endParaRPr>
          </a:p>
        </p:txBody>
      </p:sp>
      <p:pic>
        <p:nvPicPr>
          <p:cNvPr id="7" name="Turinio vietos rezervavimo ženklas 6">
            <a:extLst>
              <a:ext uri="{FF2B5EF4-FFF2-40B4-BE49-F238E27FC236}">
                <a16:creationId xmlns:a16="http://schemas.microsoft.com/office/drawing/2014/main" xmlns="" id="{F815E4DB-9FB2-4173-8145-A921AFEFFC3A}"/>
              </a:ext>
            </a:extLst>
          </p:cNvPr>
          <p:cNvPicPr>
            <a:picLocks noGrp="1" noChangeAspect="1"/>
          </p:cNvPicPr>
          <p:nvPr>
            <p:ph sz="quarter" idx="13"/>
          </p:nvPr>
        </p:nvPicPr>
        <p:blipFill rotWithShape="1">
          <a:blip r:embed="rId2">
            <a:clrChange>
              <a:clrFrom>
                <a:srgbClr val="FFFFFF"/>
              </a:clrFrom>
              <a:clrTo>
                <a:srgbClr val="FFFFFF">
                  <a:alpha val="0"/>
                </a:srgbClr>
              </a:clrTo>
            </a:clrChange>
          </a:blip>
          <a:srcRect r="5815" b="8514"/>
          <a:stretch/>
        </p:blipFill>
        <p:spPr>
          <a:xfrm>
            <a:off x="4270676" y="2603483"/>
            <a:ext cx="2738501" cy="4104000"/>
          </a:xfrm>
          <a:prstGeom prst="rect">
            <a:avLst/>
          </a:prstGeom>
        </p:spPr>
      </p:pic>
    </p:spTree>
    <p:extLst>
      <p:ext uri="{BB962C8B-B14F-4D97-AF65-F5344CB8AC3E}">
        <p14:creationId xmlns:p14="http://schemas.microsoft.com/office/powerpoint/2010/main" val="95662563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xmlns="" id="{7F1103EC-9F4D-43A9-A48F-E34693C3B26D}"/>
              </a:ext>
            </a:extLst>
          </p:cNvPr>
          <p:cNvSpPr>
            <a:spLocks noGrp="1"/>
          </p:cNvSpPr>
          <p:nvPr>
            <p:ph type="title"/>
          </p:nvPr>
        </p:nvSpPr>
        <p:spPr/>
        <p:txBody>
          <a:bodyPr>
            <a:normAutofit/>
          </a:bodyPr>
          <a:lstStyle/>
          <a:p>
            <a:r>
              <a:rPr lang="en-US" sz="5400" dirty="0">
                <a:solidFill>
                  <a:srgbClr val="5FCBEF"/>
                </a:solidFill>
                <a:latin typeface="Comic Sans MS" panose="030F0702030302020204" pitchFamily="66" charset="0"/>
                <a:cs typeface="Times New Roman" panose="02020603050405020304" pitchFamily="18" charset="0"/>
              </a:rPr>
              <a:t>KAIP RE</a:t>
            </a:r>
            <a:r>
              <a:rPr lang="lt-LT" sz="5400" dirty="0">
                <a:solidFill>
                  <a:srgbClr val="5FCBEF"/>
                </a:solidFill>
                <a:latin typeface="Comic Sans MS" panose="030F0702030302020204" pitchFamily="66" charset="0"/>
                <a:cs typeface="Times New Roman" panose="02020603050405020304" pitchFamily="18" charset="0"/>
              </a:rPr>
              <a:t>A</a:t>
            </a:r>
            <a:r>
              <a:rPr lang="en-US" sz="5400" dirty="0">
                <a:solidFill>
                  <a:srgbClr val="5FCBEF"/>
                </a:solidFill>
                <a:latin typeface="Comic Sans MS" panose="030F0702030302020204" pitchFamily="66" charset="0"/>
                <a:cs typeface="Times New Roman" panose="02020603050405020304" pitchFamily="18" charset="0"/>
              </a:rPr>
              <a:t>GUOJA MANO KŪNAS Į </a:t>
            </a:r>
            <a:r>
              <a:rPr lang="lt-LT" sz="5400" dirty="0">
                <a:solidFill>
                  <a:srgbClr val="5FCBEF"/>
                </a:solidFill>
                <a:latin typeface="Comic Sans MS" panose="030F0702030302020204" pitchFamily="66" charset="0"/>
                <a:cs typeface="Times New Roman" panose="02020603050405020304" pitchFamily="18" charset="0"/>
              </a:rPr>
              <a:t>NUOSTABĄ</a:t>
            </a:r>
            <a:r>
              <a:rPr lang="en-US" sz="5400" dirty="0">
                <a:solidFill>
                  <a:srgbClr val="5FCBEF"/>
                </a:solidFill>
                <a:latin typeface="Comic Sans MS" panose="030F0702030302020204" pitchFamily="66" charset="0"/>
                <a:cs typeface="Times New Roman" panose="02020603050405020304" pitchFamily="18" charset="0"/>
              </a:rPr>
              <a:t>?</a:t>
            </a:r>
            <a:endParaRPr lang="en-US" sz="5400" dirty="0">
              <a:latin typeface="Comic Sans MS" panose="030F0702030302020204" pitchFamily="66" charset="0"/>
            </a:endParaRPr>
          </a:p>
        </p:txBody>
      </p:sp>
      <p:pic>
        <p:nvPicPr>
          <p:cNvPr id="4" name="Turinio vietos rezervavimo ženklas 3">
            <a:extLst>
              <a:ext uri="{FF2B5EF4-FFF2-40B4-BE49-F238E27FC236}">
                <a16:creationId xmlns:a16="http://schemas.microsoft.com/office/drawing/2014/main" xmlns="" id="{3024D91C-7194-48B1-A77E-12070360FA83}"/>
              </a:ext>
            </a:extLst>
          </p:cNvPr>
          <p:cNvPicPr>
            <a:picLocks noGrp="1" noChangeAspect="1"/>
          </p:cNvPicPr>
          <p:nvPr>
            <p:ph sz="quarter" idx="13"/>
          </p:nvPr>
        </p:nvPicPr>
        <p:blipFill rotWithShape="1">
          <a:blip r:embed="rId2">
            <a:clrChange>
              <a:clrFrom>
                <a:srgbClr val="FFFFFF"/>
              </a:clrFrom>
              <a:clrTo>
                <a:srgbClr val="FFFFFF">
                  <a:alpha val="0"/>
                </a:srgbClr>
              </a:clrTo>
            </a:clrChange>
          </a:blip>
          <a:srcRect b="8127"/>
          <a:stretch/>
        </p:blipFill>
        <p:spPr>
          <a:xfrm>
            <a:off x="2949080" y="2476182"/>
            <a:ext cx="3099497" cy="4068000"/>
          </a:xfrm>
          <a:prstGeom prst="rect">
            <a:avLst/>
          </a:prstGeom>
        </p:spPr>
      </p:pic>
      <p:sp>
        <p:nvSpPr>
          <p:cNvPr id="5" name="Debesis 4">
            <a:extLst>
              <a:ext uri="{FF2B5EF4-FFF2-40B4-BE49-F238E27FC236}">
                <a16:creationId xmlns:a16="http://schemas.microsoft.com/office/drawing/2014/main" xmlns="" id="{6D322B55-642B-4E52-AAF5-45D5C2281960}"/>
              </a:ext>
            </a:extLst>
          </p:cNvPr>
          <p:cNvSpPr/>
          <p:nvPr/>
        </p:nvSpPr>
        <p:spPr>
          <a:xfrm rot="20822100">
            <a:off x="476453" y="2185035"/>
            <a:ext cx="2396965" cy="1895061"/>
          </a:xfrm>
          <a:prstGeom prst="cloud">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lt-LT" sz="2000" b="1" dirty="0">
                <a:solidFill>
                  <a:schemeClr val="tx1"/>
                </a:solidFill>
                <a:latin typeface="Comic Sans MS" panose="030F0702030302020204" pitchFamily="66" charset="0"/>
                <a:cs typeface="Times New Roman" panose="02020603050405020304" pitchFamily="18" charset="0"/>
              </a:rPr>
              <a:t>Mano akys pasidaro labai didelės.</a:t>
            </a:r>
            <a:endParaRPr lang="en-US" sz="2000" b="1" dirty="0">
              <a:solidFill>
                <a:schemeClr val="tx1"/>
              </a:solidFill>
              <a:latin typeface="Comic Sans MS" panose="030F0702030302020204" pitchFamily="66" charset="0"/>
              <a:cs typeface="Times New Roman" panose="02020603050405020304" pitchFamily="18" charset="0"/>
            </a:endParaRPr>
          </a:p>
        </p:txBody>
      </p:sp>
      <p:sp>
        <p:nvSpPr>
          <p:cNvPr id="6" name="Debesis 5">
            <a:extLst>
              <a:ext uri="{FF2B5EF4-FFF2-40B4-BE49-F238E27FC236}">
                <a16:creationId xmlns:a16="http://schemas.microsoft.com/office/drawing/2014/main" xmlns="" id="{76CFB494-5036-4A98-9965-C41245FE7C5E}"/>
              </a:ext>
            </a:extLst>
          </p:cNvPr>
          <p:cNvSpPr/>
          <p:nvPr/>
        </p:nvSpPr>
        <p:spPr>
          <a:xfrm rot="20727104">
            <a:off x="807757" y="4506464"/>
            <a:ext cx="2396965" cy="1895061"/>
          </a:xfrm>
          <a:prstGeom prst="cloud">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lt-LT" sz="2000" b="1" dirty="0">
                <a:solidFill>
                  <a:schemeClr val="tx1"/>
                </a:solidFill>
                <a:latin typeface="Comic Sans MS" panose="030F0702030302020204" pitchFamily="66" charset="0"/>
                <a:cs typeface="Times New Roman" panose="02020603050405020304" pitchFamily="18" charset="0"/>
              </a:rPr>
              <a:t>Sakau: Vau</a:t>
            </a:r>
            <a:r>
              <a:rPr lang="en-US" sz="2000" b="1" dirty="0">
                <a:solidFill>
                  <a:schemeClr val="tx1"/>
                </a:solidFill>
                <a:latin typeface="Comic Sans MS" panose="030F0702030302020204" pitchFamily="66" charset="0"/>
                <a:cs typeface="Times New Roman" panose="02020603050405020304" pitchFamily="18" charset="0"/>
              </a:rPr>
              <a:t> !</a:t>
            </a:r>
            <a:r>
              <a:rPr lang="lt-LT" sz="2000" b="1" dirty="0">
                <a:solidFill>
                  <a:schemeClr val="tx1"/>
                </a:solidFill>
                <a:latin typeface="Comic Sans MS" panose="030F0702030302020204" pitchFamily="66" charset="0"/>
                <a:cs typeface="Times New Roman" panose="02020603050405020304" pitchFamily="18" charset="0"/>
              </a:rPr>
              <a:t> </a:t>
            </a:r>
            <a:endParaRPr lang="en-US" sz="2000" b="1" dirty="0">
              <a:solidFill>
                <a:schemeClr val="tx1"/>
              </a:solidFill>
              <a:latin typeface="Comic Sans MS" panose="030F0702030302020204" pitchFamily="66" charset="0"/>
              <a:cs typeface="Times New Roman" panose="02020603050405020304" pitchFamily="18" charset="0"/>
            </a:endParaRPr>
          </a:p>
        </p:txBody>
      </p:sp>
      <p:sp>
        <p:nvSpPr>
          <p:cNvPr id="7" name="Debesis 6">
            <a:extLst>
              <a:ext uri="{FF2B5EF4-FFF2-40B4-BE49-F238E27FC236}">
                <a16:creationId xmlns:a16="http://schemas.microsoft.com/office/drawing/2014/main" xmlns="" id="{0E9DDF2A-7D3B-4916-81D6-92209E7316AA}"/>
              </a:ext>
            </a:extLst>
          </p:cNvPr>
          <p:cNvSpPr/>
          <p:nvPr/>
        </p:nvSpPr>
        <p:spPr>
          <a:xfrm rot="987376">
            <a:off x="7009776" y="2185034"/>
            <a:ext cx="2396965" cy="1895061"/>
          </a:xfrm>
          <a:prstGeom prst="cloud">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lt-LT" sz="2000" b="1" dirty="0">
                <a:solidFill>
                  <a:schemeClr val="tx1"/>
                </a:solidFill>
                <a:latin typeface="Comic Sans MS" panose="030F0702030302020204" pitchFamily="66" charset="0"/>
                <a:cs typeface="Times New Roman" panose="02020603050405020304" pitchFamily="18" charset="0"/>
              </a:rPr>
              <a:t>Visada išsižioju.</a:t>
            </a:r>
            <a:endParaRPr lang="en-US" sz="2000" b="1" dirty="0">
              <a:solidFill>
                <a:schemeClr val="tx1"/>
              </a:solidFill>
              <a:latin typeface="Comic Sans MS" panose="030F0702030302020204" pitchFamily="66" charset="0"/>
              <a:cs typeface="Times New Roman" panose="02020603050405020304" pitchFamily="18" charset="0"/>
            </a:endParaRPr>
          </a:p>
        </p:txBody>
      </p:sp>
      <p:sp>
        <p:nvSpPr>
          <p:cNvPr id="8" name="Debesis 7">
            <a:extLst>
              <a:ext uri="{FF2B5EF4-FFF2-40B4-BE49-F238E27FC236}">
                <a16:creationId xmlns:a16="http://schemas.microsoft.com/office/drawing/2014/main" xmlns="" id="{CF7E17A1-65EB-42A6-973F-DE574608E10C}"/>
              </a:ext>
            </a:extLst>
          </p:cNvPr>
          <p:cNvSpPr/>
          <p:nvPr/>
        </p:nvSpPr>
        <p:spPr>
          <a:xfrm rot="1383141">
            <a:off x="9043754" y="3950794"/>
            <a:ext cx="2396965" cy="1895061"/>
          </a:xfrm>
          <a:prstGeom prst="cloud">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lt-LT" sz="2000" b="1" dirty="0">
                <a:solidFill>
                  <a:schemeClr val="tx1"/>
                </a:solidFill>
                <a:latin typeface="Comic Sans MS" panose="030F0702030302020204" pitchFamily="66" charset="0"/>
                <a:cs typeface="Times New Roman" panose="02020603050405020304" pitchFamily="18" charset="0"/>
              </a:rPr>
              <a:t>Nustembu ir sakau: O čia tai geras</a:t>
            </a:r>
            <a:r>
              <a:rPr lang="en-US" sz="2000" b="1" dirty="0">
                <a:solidFill>
                  <a:schemeClr val="tx1"/>
                </a:solidFill>
                <a:latin typeface="Comic Sans MS" panose="030F0702030302020204" pitchFamily="66" charset="0"/>
                <a:cs typeface="Times New Roman" panose="02020603050405020304" pitchFamily="18" charset="0"/>
              </a:rPr>
              <a:t> !</a:t>
            </a:r>
            <a:r>
              <a:rPr lang="lt-LT" sz="2000" b="1" dirty="0">
                <a:solidFill>
                  <a:schemeClr val="tx1"/>
                </a:solidFill>
                <a:latin typeface="Comic Sans MS" panose="030F0702030302020204" pitchFamily="66" charset="0"/>
                <a:cs typeface="Times New Roman" panose="02020603050405020304" pitchFamily="18" charset="0"/>
              </a:rPr>
              <a:t> </a:t>
            </a:r>
            <a:endParaRPr lang="en-US" sz="2000" b="1" dirty="0">
              <a:solidFill>
                <a:schemeClr val="tx1"/>
              </a:solidFill>
              <a:latin typeface="Comic Sans MS" panose="030F0702030302020204" pitchFamily="66" charset="0"/>
              <a:cs typeface="Times New Roman" panose="02020603050405020304" pitchFamily="18" charset="0"/>
            </a:endParaRPr>
          </a:p>
        </p:txBody>
      </p:sp>
      <p:sp>
        <p:nvSpPr>
          <p:cNvPr id="9" name="Debesis 8">
            <a:extLst>
              <a:ext uri="{FF2B5EF4-FFF2-40B4-BE49-F238E27FC236}">
                <a16:creationId xmlns:a16="http://schemas.microsoft.com/office/drawing/2014/main" xmlns="" id="{2B079081-5E48-44A2-8931-1D526A8948CF}"/>
              </a:ext>
            </a:extLst>
          </p:cNvPr>
          <p:cNvSpPr/>
          <p:nvPr/>
        </p:nvSpPr>
        <p:spPr>
          <a:xfrm rot="1406152">
            <a:off x="5871334" y="4208638"/>
            <a:ext cx="2396965" cy="1895061"/>
          </a:xfrm>
          <a:prstGeom prst="cloud">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lt-LT" sz="2000" b="1" dirty="0">
                <a:solidFill>
                  <a:schemeClr val="tx1"/>
                </a:solidFill>
                <a:latin typeface="Comic Sans MS" panose="030F0702030302020204" pitchFamily="66" charset="0"/>
                <a:cs typeface="Times New Roman" panose="02020603050405020304" pitchFamily="18" charset="0"/>
              </a:rPr>
              <a:t>Kilnojasi antakiai</a:t>
            </a:r>
            <a:endParaRPr lang="en-US" sz="2000" b="1" dirty="0">
              <a:solidFill>
                <a:schemeClr val="tx1"/>
              </a:solidFill>
              <a:latin typeface="Comic Sans MS" panose="030F0702030302020204" pitchFamily="66" charset="0"/>
              <a:cs typeface="Times New Roman" panose="02020603050405020304" pitchFamily="18" charset="0"/>
            </a:endParaRPr>
          </a:p>
        </p:txBody>
      </p:sp>
    </p:spTree>
    <p:extLst>
      <p:ext uri="{BB962C8B-B14F-4D97-AF65-F5344CB8AC3E}">
        <p14:creationId xmlns:p14="http://schemas.microsoft.com/office/powerpoint/2010/main" val="359297802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ircle(in)">
                                      <p:cBhvr>
                                        <p:cTn id="17" dur="20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circle(in)">
                                      <p:cBhvr>
                                        <p:cTn id="22" dur="20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circle(in)">
                                      <p:cBhvr>
                                        <p:cTn id="2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xmlns="" id="{0B3A596C-25DE-438E-A9DF-C24DF1819E23}"/>
              </a:ext>
            </a:extLst>
          </p:cNvPr>
          <p:cNvSpPr>
            <a:spLocks noGrp="1"/>
          </p:cNvSpPr>
          <p:nvPr>
            <p:ph type="title"/>
          </p:nvPr>
        </p:nvSpPr>
        <p:spPr/>
        <p:txBody>
          <a:bodyPr>
            <a:normAutofit/>
          </a:bodyPr>
          <a:lstStyle/>
          <a:p>
            <a:r>
              <a:rPr lang="lt-LT" sz="5400" dirty="0">
                <a:latin typeface="Comic Sans MS" panose="030F0702030302020204" pitchFamily="66" charset="0"/>
                <a:cs typeface="Times New Roman" panose="02020603050405020304" pitchFamily="18" charset="0"/>
              </a:rPr>
              <a:t>KAIP REAGUOJA TAVO KŪNAS Į NUOSTABĄ?</a:t>
            </a:r>
            <a:endParaRPr lang="en-US" sz="5400" dirty="0">
              <a:latin typeface="Comic Sans MS" panose="030F0702030302020204" pitchFamily="66" charset="0"/>
            </a:endParaRPr>
          </a:p>
        </p:txBody>
      </p:sp>
      <p:pic>
        <p:nvPicPr>
          <p:cNvPr id="4" name="Turinio vietos rezervavimo ženklas 3">
            <a:extLst>
              <a:ext uri="{FF2B5EF4-FFF2-40B4-BE49-F238E27FC236}">
                <a16:creationId xmlns:a16="http://schemas.microsoft.com/office/drawing/2014/main" xmlns="" id="{29691AC6-47B8-4534-8C13-72E299863A62}"/>
              </a:ext>
            </a:extLst>
          </p:cNvPr>
          <p:cNvPicPr>
            <a:picLocks noGrp="1" noChangeAspect="1"/>
          </p:cNvPicPr>
          <p:nvPr>
            <p:ph sz="quarter" idx="13"/>
          </p:nvPr>
        </p:nvPicPr>
        <p:blipFill>
          <a:blip r:embed="rId2"/>
          <a:stretch>
            <a:fillRect/>
          </a:stretch>
        </p:blipFill>
        <p:spPr>
          <a:xfrm>
            <a:off x="3600560" y="2537307"/>
            <a:ext cx="3759096" cy="4212000"/>
          </a:xfrm>
          <a:prstGeom prst="rect">
            <a:avLst/>
          </a:prstGeom>
        </p:spPr>
      </p:pic>
    </p:spTree>
    <p:extLst>
      <p:ext uri="{BB962C8B-B14F-4D97-AF65-F5344CB8AC3E}">
        <p14:creationId xmlns:p14="http://schemas.microsoft.com/office/powerpoint/2010/main" val="175413066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xmlns="" id="{E4F3E76C-3155-4D82-855D-51DA9083D578}"/>
              </a:ext>
            </a:extLst>
          </p:cNvPr>
          <p:cNvSpPr>
            <a:spLocks noGrp="1"/>
          </p:cNvSpPr>
          <p:nvPr>
            <p:ph type="title"/>
          </p:nvPr>
        </p:nvSpPr>
        <p:spPr/>
        <p:txBody>
          <a:bodyPr>
            <a:normAutofit/>
          </a:bodyPr>
          <a:lstStyle/>
          <a:p>
            <a:r>
              <a:rPr lang="lt-LT" sz="6000" dirty="0">
                <a:latin typeface="Comic Sans MS" panose="030F0702030302020204" pitchFamily="66" charset="0"/>
                <a:cs typeface="Times New Roman" panose="02020603050405020304" pitchFamily="18" charset="0"/>
              </a:rPr>
              <a:t>JAUSMAI</a:t>
            </a:r>
            <a:endParaRPr lang="en-US" sz="6000" dirty="0"/>
          </a:p>
        </p:txBody>
      </p:sp>
      <p:sp>
        <p:nvSpPr>
          <p:cNvPr id="3" name="Turinio vietos rezervavimo ženklas 2">
            <a:extLst>
              <a:ext uri="{FF2B5EF4-FFF2-40B4-BE49-F238E27FC236}">
                <a16:creationId xmlns:a16="http://schemas.microsoft.com/office/drawing/2014/main" xmlns="" id="{607F2739-EA5B-46CF-8E75-9938D08E0576}"/>
              </a:ext>
            </a:extLst>
          </p:cNvPr>
          <p:cNvSpPr>
            <a:spLocks noGrp="1"/>
          </p:cNvSpPr>
          <p:nvPr>
            <p:ph sz="quarter" idx="13"/>
          </p:nvPr>
        </p:nvSpPr>
        <p:spPr>
          <a:xfrm>
            <a:off x="913774" y="1921565"/>
            <a:ext cx="10363826" cy="3869634"/>
          </a:xfrm>
        </p:spPr>
        <p:txBody>
          <a:bodyPr/>
          <a:lstStyle/>
          <a:p>
            <a:pPr marL="0" indent="0" algn="ctr">
              <a:buNone/>
            </a:pPr>
            <a:r>
              <a:rPr lang="lt-LT" sz="3200" dirty="0">
                <a:latin typeface="Comic Sans MS" panose="030F0702030302020204" pitchFamily="66" charset="0"/>
                <a:cs typeface="Times New Roman" panose="02020603050405020304" pitchFamily="18" charset="0"/>
              </a:rPr>
              <a:t>Žmogaus santykių su tikrovės daiktais ir reiškiniais išgyvenimas. Žmonių jausmai skiriasi savo gilumu, pastovumu bei veiksmingumu. Jausmai atlieka dvi pagrindines funkcijas: signalinę ir reguliuojančią.</a:t>
            </a:r>
          </a:p>
          <a:p>
            <a:pPr marL="0" indent="0">
              <a:buNone/>
            </a:pPr>
            <a:endParaRPr lang="en-US" dirty="0"/>
          </a:p>
        </p:txBody>
      </p:sp>
    </p:spTree>
    <p:extLst>
      <p:ext uri="{BB962C8B-B14F-4D97-AF65-F5344CB8AC3E}">
        <p14:creationId xmlns:p14="http://schemas.microsoft.com/office/powerpoint/2010/main" val="422570964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xmlns="" id="{03C590B4-4476-433D-8F2B-2E55E1E2A79D}"/>
              </a:ext>
            </a:extLst>
          </p:cNvPr>
          <p:cNvSpPr>
            <a:spLocks noGrp="1"/>
          </p:cNvSpPr>
          <p:nvPr>
            <p:ph type="title"/>
          </p:nvPr>
        </p:nvSpPr>
        <p:spPr/>
        <p:txBody>
          <a:bodyPr>
            <a:normAutofit/>
          </a:bodyPr>
          <a:lstStyle/>
          <a:p>
            <a:r>
              <a:rPr lang="lt-LT" sz="6000" dirty="0">
                <a:latin typeface="Comic Sans MS" panose="030F0702030302020204" pitchFamily="66" charset="0"/>
                <a:cs typeface="Times New Roman" panose="02020603050405020304" pitchFamily="18" charset="0"/>
              </a:rPr>
              <a:t>PASIBJAURĖJIMAS</a:t>
            </a:r>
            <a:endParaRPr lang="en-US" sz="6000" dirty="0">
              <a:latin typeface="Comic Sans MS" panose="030F0702030302020204" pitchFamily="66" charset="0"/>
            </a:endParaRPr>
          </a:p>
        </p:txBody>
      </p:sp>
      <p:sp>
        <p:nvSpPr>
          <p:cNvPr id="3" name="Turinio vietos rezervavimo ženklas 2">
            <a:extLst>
              <a:ext uri="{FF2B5EF4-FFF2-40B4-BE49-F238E27FC236}">
                <a16:creationId xmlns:a16="http://schemas.microsoft.com/office/drawing/2014/main" xmlns="" id="{0479AFC8-A0EB-441F-BE18-5AA4A42B48A6}"/>
              </a:ext>
            </a:extLst>
          </p:cNvPr>
          <p:cNvSpPr>
            <a:spLocks noGrp="1"/>
          </p:cNvSpPr>
          <p:nvPr>
            <p:ph sz="quarter" idx="13"/>
          </p:nvPr>
        </p:nvSpPr>
        <p:spPr/>
        <p:txBody>
          <a:bodyPr/>
          <a:lstStyle/>
          <a:p>
            <a:pPr marL="0" indent="0" algn="ctr">
              <a:buNone/>
            </a:pPr>
            <a:r>
              <a:rPr lang="lt-LT" sz="2400" dirty="0">
                <a:latin typeface="Comic Sans MS" panose="030F0702030302020204" pitchFamily="66" charset="0"/>
                <a:cs typeface="Times New Roman" panose="02020603050405020304" pitchFamily="18" charset="0"/>
              </a:rPr>
              <a:t>Emocija, kylanti, kai kažkas dvokia, neskanu, užkrečiama arba kelia šleikštulį perkeltine prasme. Pasibjaurėjimas skatina </a:t>
            </a:r>
            <a:r>
              <a:rPr lang="lt-LT" sz="2400" dirty="0" err="1">
                <a:latin typeface="Comic Sans MS" panose="030F0702030302020204" pitchFamily="66" charset="0"/>
                <a:cs typeface="Times New Roman" panose="02020603050405020304" pitchFamily="18" charset="0"/>
              </a:rPr>
              <a:t>atsitRaukimą</a:t>
            </a:r>
            <a:r>
              <a:rPr lang="lt-LT" sz="2400" dirty="0">
                <a:latin typeface="Comic Sans MS" panose="030F0702030302020204" pitchFamily="66" charset="0"/>
                <a:cs typeface="Times New Roman" panose="02020603050405020304" pitchFamily="18" charset="0"/>
              </a:rPr>
              <a:t> nuo pasišlykštėjimą keliančio objekto ar žmogaus. Pasibjaurėjimą atspindi veido išraiška.</a:t>
            </a:r>
            <a:endParaRPr lang="en-US" sz="2400" dirty="0">
              <a:latin typeface="Comic Sans MS" panose="030F0702030302020204" pitchFamily="66" charset="0"/>
              <a:cs typeface="Times New Roman" panose="02020603050405020304" pitchFamily="18" charset="0"/>
            </a:endParaRPr>
          </a:p>
          <a:p>
            <a:pPr marL="0" indent="0">
              <a:buNone/>
            </a:pPr>
            <a:endParaRPr lang="en-US" dirty="0"/>
          </a:p>
        </p:txBody>
      </p:sp>
    </p:spTree>
    <p:extLst>
      <p:ext uri="{BB962C8B-B14F-4D97-AF65-F5344CB8AC3E}">
        <p14:creationId xmlns:p14="http://schemas.microsoft.com/office/powerpoint/2010/main" val="201503988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xmlns="" id="{03C590B4-4476-433D-8F2B-2E55E1E2A79D}"/>
              </a:ext>
            </a:extLst>
          </p:cNvPr>
          <p:cNvSpPr>
            <a:spLocks noGrp="1"/>
          </p:cNvSpPr>
          <p:nvPr>
            <p:ph type="title"/>
          </p:nvPr>
        </p:nvSpPr>
        <p:spPr/>
        <p:txBody>
          <a:bodyPr>
            <a:normAutofit/>
          </a:bodyPr>
          <a:lstStyle/>
          <a:p>
            <a:r>
              <a:rPr lang="lt-LT" sz="5400" dirty="0">
                <a:latin typeface="Comic Sans MS" panose="030F0702030302020204" pitchFamily="66" charset="0"/>
                <a:cs typeface="Times New Roman" panose="02020603050405020304" pitchFamily="18" charset="0"/>
              </a:rPr>
              <a:t>KADA TAVE APLANKO PASIBJAURĖJIMAS?</a:t>
            </a:r>
            <a:endParaRPr lang="en-US" sz="5400" dirty="0">
              <a:latin typeface="Comic Sans MS" panose="030F0702030302020204" pitchFamily="66" charset="0"/>
            </a:endParaRPr>
          </a:p>
        </p:txBody>
      </p:sp>
      <p:pic>
        <p:nvPicPr>
          <p:cNvPr id="4" name="Turinio vietos rezervavimo ženklas 3">
            <a:extLst>
              <a:ext uri="{FF2B5EF4-FFF2-40B4-BE49-F238E27FC236}">
                <a16:creationId xmlns:a16="http://schemas.microsoft.com/office/drawing/2014/main" xmlns="" id="{2FFDA380-F48F-403B-A5EA-4AF05A60516F}"/>
              </a:ext>
            </a:extLst>
          </p:cNvPr>
          <p:cNvPicPr>
            <a:picLocks noGrp="1" noChangeAspect="1"/>
          </p:cNvPicPr>
          <p:nvPr>
            <p:ph sz="quarter" idx="13"/>
          </p:nvPr>
        </p:nvPicPr>
        <p:blipFill rotWithShape="1">
          <a:blip r:embed="rId2">
            <a:clrChange>
              <a:clrFrom>
                <a:srgbClr val="FFFFFF"/>
              </a:clrFrom>
              <a:clrTo>
                <a:srgbClr val="FFFFFF">
                  <a:alpha val="0"/>
                </a:srgbClr>
              </a:clrTo>
            </a:clrChange>
          </a:blip>
          <a:srcRect b="8514"/>
          <a:stretch/>
        </p:blipFill>
        <p:spPr>
          <a:xfrm>
            <a:off x="3689070" y="2393466"/>
            <a:ext cx="4007919" cy="3960000"/>
          </a:xfrm>
          <a:prstGeom prst="rect">
            <a:avLst/>
          </a:prstGeom>
        </p:spPr>
      </p:pic>
    </p:spTree>
    <p:extLst>
      <p:ext uri="{BB962C8B-B14F-4D97-AF65-F5344CB8AC3E}">
        <p14:creationId xmlns:p14="http://schemas.microsoft.com/office/powerpoint/2010/main" val="195966340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xmlns="" id="{03C590B4-4476-433D-8F2B-2E55E1E2A79D}"/>
              </a:ext>
            </a:extLst>
          </p:cNvPr>
          <p:cNvSpPr>
            <a:spLocks noGrp="1"/>
          </p:cNvSpPr>
          <p:nvPr>
            <p:ph type="title"/>
          </p:nvPr>
        </p:nvSpPr>
        <p:spPr/>
        <p:txBody>
          <a:bodyPr>
            <a:normAutofit/>
          </a:bodyPr>
          <a:lstStyle/>
          <a:p>
            <a:r>
              <a:rPr lang="lt-LT" sz="5400" dirty="0">
                <a:latin typeface="Comic Sans MS" panose="030F0702030302020204" pitchFamily="66" charset="0"/>
                <a:cs typeface="Times New Roman" panose="02020603050405020304" pitchFamily="18" charset="0"/>
              </a:rPr>
              <a:t>KADA MUS APLANKO PASIBJAURĖJIMAS?</a:t>
            </a:r>
            <a:endParaRPr lang="en-US" sz="5400" dirty="0">
              <a:latin typeface="Comic Sans MS" panose="030F0702030302020204" pitchFamily="66" charset="0"/>
            </a:endParaRPr>
          </a:p>
        </p:txBody>
      </p:sp>
      <p:sp>
        <p:nvSpPr>
          <p:cNvPr id="4" name="Slinktis: vertikali 3">
            <a:extLst>
              <a:ext uri="{FF2B5EF4-FFF2-40B4-BE49-F238E27FC236}">
                <a16:creationId xmlns:a16="http://schemas.microsoft.com/office/drawing/2014/main" xmlns="" id="{DE6C24BF-9E05-4651-BF35-A62895B17B25}"/>
              </a:ext>
            </a:extLst>
          </p:cNvPr>
          <p:cNvSpPr/>
          <p:nvPr/>
        </p:nvSpPr>
        <p:spPr>
          <a:xfrm>
            <a:off x="180113" y="2214694"/>
            <a:ext cx="2014331" cy="3538330"/>
          </a:xfrm>
          <a:prstGeom prst="verticalScroll">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lt-LT" sz="2000" b="1" dirty="0">
                <a:latin typeface="Comic Sans MS" panose="030F0702030302020204" pitchFamily="66" charset="0"/>
                <a:cs typeface="Times New Roman" panose="02020603050405020304" pitchFamily="18" charset="0"/>
              </a:rPr>
              <a:t>Kai pamatau kažką negražaus.</a:t>
            </a:r>
            <a:endParaRPr lang="en-US" sz="2000" b="1" dirty="0">
              <a:latin typeface="Comic Sans MS" panose="030F0702030302020204" pitchFamily="66" charset="0"/>
              <a:cs typeface="Times New Roman" panose="02020603050405020304" pitchFamily="18" charset="0"/>
            </a:endParaRPr>
          </a:p>
        </p:txBody>
      </p:sp>
      <p:sp>
        <p:nvSpPr>
          <p:cNvPr id="5" name="Slinktis: vertikali 4">
            <a:extLst>
              <a:ext uri="{FF2B5EF4-FFF2-40B4-BE49-F238E27FC236}">
                <a16:creationId xmlns:a16="http://schemas.microsoft.com/office/drawing/2014/main" xmlns="" id="{FCFEEDD8-90B0-4686-9112-62F79A4C557F}"/>
              </a:ext>
            </a:extLst>
          </p:cNvPr>
          <p:cNvSpPr/>
          <p:nvPr/>
        </p:nvSpPr>
        <p:spPr>
          <a:xfrm>
            <a:off x="9997556" y="2293415"/>
            <a:ext cx="2014331" cy="3538330"/>
          </a:xfrm>
          <a:prstGeom prst="verticalScroll">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lt-LT" sz="2000" b="1" dirty="0">
                <a:latin typeface="Comic Sans MS" panose="030F0702030302020204" pitchFamily="66" charset="0"/>
                <a:cs typeface="Times New Roman" panose="02020603050405020304" pitchFamily="18" charset="0"/>
              </a:rPr>
              <a:t>Kai būna neskanu.</a:t>
            </a:r>
            <a:endParaRPr lang="en-US" sz="2000" b="1" dirty="0">
              <a:latin typeface="Comic Sans MS" panose="030F0702030302020204" pitchFamily="66" charset="0"/>
              <a:cs typeface="Times New Roman" panose="02020603050405020304" pitchFamily="18" charset="0"/>
            </a:endParaRPr>
          </a:p>
        </p:txBody>
      </p:sp>
      <p:sp>
        <p:nvSpPr>
          <p:cNvPr id="6" name="Slinktis: vertikali 5">
            <a:extLst>
              <a:ext uri="{FF2B5EF4-FFF2-40B4-BE49-F238E27FC236}">
                <a16:creationId xmlns:a16="http://schemas.microsoft.com/office/drawing/2014/main" xmlns="" id="{3C373A15-0332-49F0-9190-5DDE562CC0ED}"/>
              </a:ext>
            </a:extLst>
          </p:cNvPr>
          <p:cNvSpPr/>
          <p:nvPr/>
        </p:nvSpPr>
        <p:spPr>
          <a:xfrm>
            <a:off x="7837934" y="2874142"/>
            <a:ext cx="2014331" cy="3538330"/>
          </a:xfrm>
          <a:prstGeom prst="verticalScroll">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lt-LT" sz="2000" b="1" dirty="0">
                <a:latin typeface="Comic Sans MS" panose="030F0702030302020204" pitchFamily="66" charset="0"/>
                <a:cs typeface="Times New Roman" panose="02020603050405020304" pitchFamily="18" charset="0"/>
              </a:rPr>
              <a:t>Kai pamatau šlykštų daiktą.</a:t>
            </a:r>
            <a:endParaRPr lang="en-US" sz="2000" b="1" dirty="0">
              <a:latin typeface="Comic Sans MS" panose="030F0702030302020204" pitchFamily="66" charset="0"/>
              <a:cs typeface="Times New Roman" panose="02020603050405020304" pitchFamily="18" charset="0"/>
            </a:endParaRPr>
          </a:p>
        </p:txBody>
      </p:sp>
      <p:sp>
        <p:nvSpPr>
          <p:cNvPr id="7" name="Slinktis: vertikali 6">
            <a:extLst>
              <a:ext uri="{FF2B5EF4-FFF2-40B4-BE49-F238E27FC236}">
                <a16:creationId xmlns:a16="http://schemas.microsoft.com/office/drawing/2014/main" xmlns="" id="{C4DEE2D9-5B29-4DAA-9224-1835998EC372}"/>
              </a:ext>
            </a:extLst>
          </p:cNvPr>
          <p:cNvSpPr/>
          <p:nvPr/>
        </p:nvSpPr>
        <p:spPr>
          <a:xfrm>
            <a:off x="2339735" y="2587798"/>
            <a:ext cx="2014331" cy="3538330"/>
          </a:xfrm>
          <a:prstGeom prst="verticalScroll">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lt-LT" sz="2000" b="1" dirty="0">
                <a:latin typeface="Comic Sans MS" panose="030F0702030302020204" pitchFamily="66" charset="0"/>
                <a:cs typeface="Times New Roman" panose="02020603050405020304" pitchFamily="18" charset="0"/>
              </a:rPr>
              <a:t>Kaip neskaniai kvepia arba smirda.</a:t>
            </a:r>
            <a:endParaRPr lang="en-US" sz="2000" b="1" dirty="0">
              <a:latin typeface="Comic Sans MS" panose="030F0702030302020204" pitchFamily="66" charset="0"/>
              <a:cs typeface="Times New Roman" panose="02020603050405020304" pitchFamily="18" charset="0"/>
            </a:endParaRPr>
          </a:p>
        </p:txBody>
      </p:sp>
      <p:pic>
        <p:nvPicPr>
          <p:cNvPr id="9" name="Paveikslėlis 8">
            <a:extLst>
              <a:ext uri="{FF2B5EF4-FFF2-40B4-BE49-F238E27FC236}">
                <a16:creationId xmlns:a16="http://schemas.microsoft.com/office/drawing/2014/main" xmlns="" id="{4107AFD8-DB96-48B5-A03F-5DC604E8B506}"/>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4653564" y="2432112"/>
            <a:ext cx="2279428" cy="2484000"/>
          </a:xfrm>
          <a:prstGeom prst="rect">
            <a:avLst/>
          </a:prstGeom>
        </p:spPr>
      </p:pic>
    </p:spTree>
    <p:extLst>
      <p:ext uri="{BB962C8B-B14F-4D97-AF65-F5344CB8AC3E}">
        <p14:creationId xmlns:p14="http://schemas.microsoft.com/office/powerpoint/2010/main" val="353838480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additive="base">
                                        <p:cTn id="20" dur="500" fill="hold"/>
                                        <p:tgtEl>
                                          <p:spTgt spid="6"/>
                                        </p:tgtEl>
                                        <p:attrNameLst>
                                          <p:attrName>ppt_x</p:attrName>
                                        </p:attrNameLst>
                                      </p:cBhvr>
                                      <p:tavLst>
                                        <p:tav tm="0">
                                          <p:val>
                                            <p:strVal val="#ppt_x"/>
                                          </p:val>
                                        </p:tav>
                                        <p:tav tm="100000">
                                          <p:val>
                                            <p:strVal val="#ppt_x"/>
                                          </p:val>
                                        </p:tav>
                                      </p:tavLst>
                                    </p:anim>
                                    <p:anim calcmode="lin" valueType="num">
                                      <p:cBhvr additive="base">
                                        <p:cTn id="21"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1000"/>
                                        <p:tgtEl>
                                          <p:spTgt spid="5"/>
                                        </p:tgtEl>
                                      </p:cBhvr>
                                    </p:animEffect>
                                    <p:anim calcmode="lin" valueType="num">
                                      <p:cBhvr>
                                        <p:cTn id="27" dur="1000" fill="hold"/>
                                        <p:tgtEl>
                                          <p:spTgt spid="5"/>
                                        </p:tgtEl>
                                        <p:attrNameLst>
                                          <p:attrName>ppt_x</p:attrName>
                                        </p:attrNameLst>
                                      </p:cBhvr>
                                      <p:tavLst>
                                        <p:tav tm="0">
                                          <p:val>
                                            <p:strVal val="#ppt_x"/>
                                          </p:val>
                                        </p:tav>
                                        <p:tav tm="100000">
                                          <p:val>
                                            <p:strVal val="#ppt_x"/>
                                          </p:val>
                                        </p:tav>
                                      </p:tavLst>
                                    </p:anim>
                                    <p:anim calcmode="lin" valueType="num">
                                      <p:cBhvr>
                                        <p:cTn id="2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xmlns="" id="{CD7481C3-0722-4FE8-9F99-C5CC61D30C3C}"/>
              </a:ext>
            </a:extLst>
          </p:cNvPr>
          <p:cNvSpPr>
            <a:spLocks noGrp="1"/>
          </p:cNvSpPr>
          <p:nvPr>
            <p:ph type="title"/>
          </p:nvPr>
        </p:nvSpPr>
        <p:spPr/>
        <p:txBody>
          <a:bodyPr>
            <a:normAutofit/>
          </a:bodyPr>
          <a:lstStyle/>
          <a:p>
            <a:r>
              <a:rPr lang="en-US" sz="5400" dirty="0">
                <a:latin typeface="Comic Sans MS" panose="030F0702030302020204" pitchFamily="66" charset="0"/>
                <a:cs typeface="Times New Roman" panose="02020603050405020304" pitchFamily="18" charset="0"/>
              </a:rPr>
              <a:t>KAIP RE</a:t>
            </a:r>
            <a:r>
              <a:rPr lang="lt-LT" sz="5400" dirty="0">
                <a:latin typeface="Comic Sans MS" panose="030F0702030302020204" pitchFamily="66" charset="0"/>
                <a:cs typeface="Times New Roman" panose="02020603050405020304" pitchFamily="18" charset="0"/>
              </a:rPr>
              <a:t>a</a:t>
            </a:r>
            <a:r>
              <a:rPr lang="en-US" sz="5400" dirty="0">
                <a:latin typeface="Comic Sans MS" panose="030F0702030302020204" pitchFamily="66" charset="0"/>
                <a:cs typeface="Times New Roman" panose="02020603050405020304" pitchFamily="18" charset="0"/>
              </a:rPr>
              <a:t>GUOJA MANO KŪNAS Į </a:t>
            </a:r>
            <a:r>
              <a:rPr lang="lt-LT" sz="5400" dirty="0">
                <a:latin typeface="Comic Sans MS" panose="030F0702030302020204" pitchFamily="66" charset="0"/>
                <a:cs typeface="Times New Roman" panose="02020603050405020304" pitchFamily="18" charset="0"/>
              </a:rPr>
              <a:t>PASIBJAURĖJIMĄ</a:t>
            </a:r>
            <a:r>
              <a:rPr lang="en-US" sz="5400" dirty="0">
                <a:latin typeface="Comic Sans MS" panose="030F0702030302020204" pitchFamily="66" charset="0"/>
                <a:cs typeface="Times New Roman" panose="02020603050405020304" pitchFamily="18" charset="0"/>
              </a:rPr>
              <a:t>?</a:t>
            </a:r>
            <a:endParaRPr lang="en-US" sz="5400" dirty="0">
              <a:latin typeface="Comic Sans MS" panose="030F0702030302020204" pitchFamily="66" charset="0"/>
            </a:endParaRPr>
          </a:p>
        </p:txBody>
      </p:sp>
      <p:sp>
        <p:nvSpPr>
          <p:cNvPr id="4" name="Debesis 3">
            <a:extLst>
              <a:ext uri="{FF2B5EF4-FFF2-40B4-BE49-F238E27FC236}">
                <a16:creationId xmlns:a16="http://schemas.microsoft.com/office/drawing/2014/main" xmlns="" id="{F77E8741-DDBD-48E5-800A-DA03CA1052DE}"/>
              </a:ext>
            </a:extLst>
          </p:cNvPr>
          <p:cNvSpPr/>
          <p:nvPr/>
        </p:nvSpPr>
        <p:spPr>
          <a:xfrm rot="931944">
            <a:off x="218753" y="2214693"/>
            <a:ext cx="3021495" cy="2045881"/>
          </a:xfrm>
          <a:prstGeom prst="cloud">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lt-LT" sz="2000" b="1" dirty="0">
                <a:latin typeface="Comic Sans MS" panose="030F0702030302020204" pitchFamily="66" charset="0"/>
                <a:cs typeface="Times New Roman" panose="02020603050405020304" pitchFamily="18" charset="0"/>
              </a:rPr>
              <a:t>Susiraukiu</a:t>
            </a:r>
            <a:endParaRPr lang="en-US" sz="2000" b="1" dirty="0">
              <a:latin typeface="Comic Sans MS" panose="030F0702030302020204" pitchFamily="66" charset="0"/>
              <a:cs typeface="Times New Roman" panose="02020603050405020304" pitchFamily="18" charset="0"/>
            </a:endParaRPr>
          </a:p>
        </p:txBody>
      </p:sp>
      <p:sp>
        <p:nvSpPr>
          <p:cNvPr id="5" name="Debesis 4">
            <a:extLst>
              <a:ext uri="{FF2B5EF4-FFF2-40B4-BE49-F238E27FC236}">
                <a16:creationId xmlns:a16="http://schemas.microsoft.com/office/drawing/2014/main" xmlns="" id="{E6A34E61-437E-4D0E-884C-5B0778E51C0A}"/>
              </a:ext>
            </a:extLst>
          </p:cNvPr>
          <p:cNvSpPr/>
          <p:nvPr/>
        </p:nvSpPr>
        <p:spPr>
          <a:xfrm rot="20763858">
            <a:off x="609599" y="4594303"/>
            <a:ext cx="3021495" cy="2045881"/>
          </a:xfrm>
          <a:prstGeom prst="cloud">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lt-LT" sz="2000" b="1" dirty="0">
                <a:latin typeface="Comic Sans MS" panose="030F0702030302020204" pitchFamily="66" charset="0"/>
              </a:rPr>
              <a:t>Sakau: </a:t>
            </a:r>
            <a:r>
              <a:rPr lang="lt-LT" sz="2000" b="1" dirty="0" err="1">
                <a:latin typeface="Comic Sans MS" panose="030F0702030302020204" pitchFamily="66" charset="0"/>
              </a:rPr>
              <a:t>Fui</a:t>
            </a:r>
            <a:endParaRPr lang="en-US" sz="2000" b="1" dirty="0">
              <a:latin typeface="Comic Sans MS" panose="030F0702030302020204" pitchFamily="66" charset="0"/>
            </a:endParaRPr>
          </a:p>
        </p:txBody>
      </p:sp>
      <p:sp>
        <p:nvSpPr>
          <p:cNvPr id="6" name="Debesis 5">
            <a:extLst>
              <a:ext uri="{FF2B5EF4-FFF2-40B4-BE49-F238E27FC236}">
                <a16:creationId xmlns:a16="http://schemas.microsoft.com/office/drawing/2014/main" xmlns="" id="{6568509C-EE4F-412F-A921-AEE077C6CD4D}"/>
              </a:ext>
            </a:extLst>
          </p:cNvPr>
          <p:cNvSpPr/>
          <p:nvPr/>
        </p:nvSpPr>
        <p:spPr>
          <a:xfrm>
            <a:off x="4764157" y="2367092"/>
            <a:ext cx="3240156" cy="2045881"/>
          </a:xfrm>
          <a:prstGeom prst="cloud">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lt-LT" sz="2000" b="1" dirty="0">
                <a:solidFill>
                  <a:schemeClr val="tx1"/>
                </a:solidFill>
                <a:latin typeface="Comic Sans MS" panose="030F0702030302020204" pitchFamily="66" charset="0"/>
                <a:cs typeface="Times New Roman" panose="02020603050405020304" pitchFamily="18" charset="0"/>
              </a:rPr>
              <a:t>Iškišu liežuvį</a:t>
            </a:r>
            <a:endParaRPr lang="en-US" sz="2000" b="1" dirty="0">
              <a:solidFill>
                <a:schemeClr val="tx1"/>
              </a:solidFill>
              <a:latin typeface="Comic Sans MS" panose="030F0702030302020204" pitchFamily="66" charset="0"/>
              <a:cs typeface="Times New Roman" panose="02020603050405020304" pitchFamily="18" charset="0"/>
            </a:endParaRPr>
          </a:p>
        </p:txBody>
      </p:sp>
      <p:sp>
        <p:nvSpPr>
          <p:cNvPr id="7" name="Debesis 6">
            <a:extLst>
              <a:ext uri="{FF2B5EF4-FFF2-40B4-BE49-F238E27FC236}">
                <a16:creationId xmlns:a16="http://schemas.microsoft.com/office/drawing/2014/main" xmlns="" id="{494C1DED-6D41-49D0-8EC9-2D5D0FD0216E}"/>
              </a:ext>
            </a:extLst>
          </p:cNvPr>
          <p:cNvSpPr/>
          <p:nvPr/>
        </p:nvSpPr>
        <p:spPr>
          <a:xfrm>
            <a:off x="8435009" y="2406059"/>
            <a:ext cx="3240156" cy="2045881"/>
          </a:xfrm>
          <a:prstGeom prst="cloud">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lt-LT" sz="2000" b="1" dirty="0">
                <a:solidFill>
                  <a:schemeClr val="tx1"/>
                </a:solidFill>
                <a:latin typeface="Comic Sans MS" panose="030F0702030302020204" pitchFamily="66" charset="0"/>
                <a:cs typeface="Times New Roman" panose="02020603050405020304" pitchFamily="18" charset="0"/>
              </a:rPr>
              <a:t>Suraukiu nosį.</a:t>
            </a:r>
            <a:endParaRPr lang="en-US" sz="2000" b="1" dirty="0">
              <a:solidFill>
                <a:schemeClr val="tx1"/>
              </a:solidFill>
              <a:latin typeface="Comic Sans MS" panose="030F0702030302020204" pitchFamily="66" charset="0"/>
              <a:cs typeface="Times New Roman" panose="02020603050405020304" pitchFamily="18" charset="0"/>
            </a:endParaRPr>
          </a:p>
        </p:txBody>
      </p:sp>
      <p:sp>
        <p:nvSpPr>
          <p:cNvPr id="8" name="Debesis 7">
            <a:extLst>
              <a:ext uri="{FF2B5EF4-FFF2-40B4-BE49-F238E27FC236}">
                <a16:creationId xmlns:a16="http://schemas.microsoft.com/office/drawing/2014/main" xmlns="" id="{86063A19-DFDD-40C8-867E-F551C55F6569}"/>
              </a:ext>
            </a:extLst>
          </p:cNvPr>
          <p:cNvSpPr/>
          <p:nvPr/>
        </p:nvSpPr>
        <p:spPr>
          <a:xfrm>
            <a:off x="5960373" y="4451940"/>
            <a:ext cx="3240156" cy="2045881"/>
          </a:xfrm>
          <a:prstGeom prst="cloud">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lt-LT" sz="2000" b="1" dirty="0">
                <a:solidFill>
                  <a:schemeClr val="tx1"/>
                </a:solidFill>
                <a:latin typeface="Comic Sans MS" panose="030F0702030302020204" pitchFamily="66" charset="0"/>
                <a:cs typeface="Times New Roman" panose="02020603050405020304" pitchFamily="18" charset="0"/>
              </a:rPr>
              <a:t>Pasišiaušia mano oda.</a:t>
            </a:r>
            <a:endParaRPr lang="en-US" sz="2000" b="1" dirty="0">
              <a:solidFill>
                <a:schemeClr val="tx1"/>
              </a:solidFill>
              <a:latin typeface="Comic Sans MS" panose="030F0702030302020204" pitchFamily="66" charset="0"/>
              <a:cs typeface="Times New Roman" panose="02020603050405020304" pitchFamily="18" charset="0"/>
            </a:endParaRPr>
          </a:p>
        </p:txBody>
      </p:sp>
      <p:pic>
        <p:nvPicPr>
          <p:cNvPr id="9" name="Paveikslėlis 8">
            <a:extLst>
              <a:ext uri="{FF2B5EF4-FFF2-40B4-BE49-F238E27FC236}">
                <a16:creationId xmlns:a16="http://schemas.microsoft.com/office/drawing/2014/main" xmlns="" id="{4DD71947-F8CF-4922-9B1C-1A944DD9A0A4}"/>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2477940" y="3237633"/>
            <a:ext cx="3876675" cy="4038600"/>
          </a:xfrm>
          <a:prstGeom prst="rect">
            <a:avLst/>
          </a:prstGeom>
        </p:spPr>
      </p:pic>
    </p:spTree>
    <p:extLst>
      <p:ext uri="{BB962C8B-B14F-4D97-AF65-F5344CB8AC3E}">
        <p14:creationId xmlns:p14="http://schemas.microsoft.com/office/powerpoint/2010/main" val="260921656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down)">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barn(inVertical)">
                                      <p:cBhvr>
                                        <p:cTn id="3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xmlns="" id="{49ECA8CF-3C53-44B7-BB49-EAAB2E9334D4}"/>
              </a:ext>
            </a:extLst>
          </p:cNvPr>
          <p:cNvSpPr>
            <a:spLocks noGrp="1"/>
          </p:cNvSpPr>
          <p:nvPr>
            <p:ph type="title"/>
          </p:nvPr>
        </p:nvSpPr>
        <p:spPr/>
        <p:txBody>
          <a:bodyPr>
            <a:normAutofit/>
          </a:bodyPr>
          <a:lstStyle/>
          <a:p>
            <a:r>
              <a:rPr lang="en-US" sz="5400" dirty="0">
                <a:latin typeface="Comic Sans MS" panose="030F0702030302020204" pitchFamily="66" charset="0"/>
                <a:cs typeface="Times New Roman" panose="02020603050405020304" pitchFamily="18" charset="0"/>
              </a:rPr>
              <a:t>KAIP RE</a:t>
            </a:r>
            <a:r>
              <a:rPr lang="lt-LT" sz="5400" dirty="0">
                <a:latin typeface="Comic Sans MS" panose="030F0702030302020204" pitchFamily="66" charset="0"/>
                <a:cs typeface="Times New Roman" panose="02020603050405020304" pitchFamily="18" charset="0"/>
              </a:rPr>
              <a:t>a</a:t>
            </a:r>
            <a:r>
              <a:rPr lang="en-US" sz="5400" dirty="0">
                <a:latin typeface="Comic Sans MS" panose="030F0702030302020204" pitchFamily="66" charset="0"/>
                <a:cs typeface="Times New Roman" panose="02020603050405020304" pitchFamily="18" charset="0"/>
              </a:rPr>
              <a:t>GUOJA </a:t>
            </a:r>
            <a:r>
              <a:rPr lang="lt-LT" sz="5400" dirty="0">
                <a:latin typeface="Comic Sans MS" panose="030F0702030302020204" pitchFamily="66" charset="0"/>
                <a:cs typeface="Times New Roman" panose="02020603050405020304" pitchFamily="18" charset="0"/>
              </a:rPr>
              <a:t>T</a:t>
            </a:r>
            <a:r>
              <a:rPr lang="en-US" sz="5400" dirty="0">
                <a:latin typeface="Comic Sans MS" panose="030F0702030302020204" pitchFamily="66" charset="0"/>
                <a:cs typeface="Times New Roman" panose="02020603050405020304" pitchFamily="18" charset="0"/>
              </a:rPr>
              <a:t>A</a:t>
            </a:r>
            <a:r>
              <a:rPr lang="lt-LT" sz="5400" dirty="0">
                <a:latin typeface="Comic Sans MS" panose="030F0702030302020204" pitchFamily="66" charset="0"/>
                <a:cs typeface="Times New Roman" panose="02020603050405020304" pitchFamily="18" charset="0"/>
              </a:rPr>
              <a:t>V</a:t>
            </a:r>
            <a:r>
              <a:rPr lang="en-US" sz="5400" dirty="0">
                <a:latin typeface="Comic Sans MS" panose="030F0702030302020204" pitchFamily="66" charset="0"/>
                <a:cs typeface="Times New Roman" panose="02020603050405020304" pitchFamily="18" charset="0"/>
              </a:rPr>
              <a:t>O KŪNAS Į </a:t>
            </a:r>
            <a:r>
              <a:rPr lang="lt-LT" sz="5400" dirty="0">
                <a:latin typeface="Comic Sans MS" panose="030F0702030302020204" pitchFamily="66" charset="0"/>
                <a:cs typeface="Times New Roman" panose="02020603050405020304" pitchFamily="18" charset="0"/>
              </a:rPr>
              <a:t>PASIBJAURĖJIMĄ</a:t>
            </a:r>
            <a:r>
              <a:rPr lang="en-US" sz="5400" dirty="0">
                <a:latin typeface="Comic Sans MS" panose="030F0702030302020204" pitchFamily="66" charset="0"/>
                <a:cs typeface="Times New Roman" panose="02020603050405020304" pitchFamily="18" charset="0"/>
              </a:rPr>
              <a:t>?</a:t>
            </a:r>
            <a:endParaRPr lang="en-US" sz="5400" dirty="0">
              <a:latin typeface="Comic Sans MS" panose="030F0702030302020204" pitchFamily="66" charset="0"/>
            </a:endParaRPr>
          </a:p>
        </p:txBody>
      </p:sp>
      <p:pic>
        <p:nvPicPr>
          <p:cNvPr id="4" name="Turinio vietos rezervavimo ženklas 3">
            <a:extLst>
              <a:ext uri="{FF2B5EF4-FFF2-40B4-BE49-F238E27FC236}">
                <a16:creationId xmlns:a16="http://schemas.microsoft.com/office/drawing/2014/main" xmlns="" id="{4E9A9376-4DE5-45D7-A7F9-9AF114801C4C}"/>
              </a:ext>
            </a:extLst>
          </p:cNvPr>
          <p:cNvPicPr>
            <a:picLocks noGrp="1" noChangeAspect="1"/>
          </p:cNvPicPr>
          <p:nvPr>
            <p:ph sz="quarter" idx="13"/>
          </p:nvPr>
        </p:nvPicPr>
        <p:blipFill>
          <a:blip r:embed="rId2">
            <a:clrChange>
              <a:clrFrom>
                <a:srgbClr val="FEFEFE"/>
              </a:clrFrom>
              <a:clrTo>
                <a:srgbClr val="FEFEFE">
                  <a:alpha val="0"/>
                </a:srgbClr>
              </a:clrTo>
            </a:clrChange>
          </a:blip>
          <a:stretch>
            <a:fillRect/>
          </a:stretch>
        </p:blipFill>
        <p:spPr>
          <a:xfrm>
            <a:off x="3103077" y="2433223"/>
            <a:ext cx="4475098" cy="3424237"/>
          </a:xfrm>
          <a:prstGeom prst="rect">
            <a:avLst/>
          </a:prstGeom>
        </p:spPr>
      </p:pic>
    </p:spTree>
    <p:extLst>
      <p:ext uri="{BB962C8B-B14F-4D97-AF65-F5344CB8AC3E}">
        <p14:creationId xmlns:p14="http://schemas.microsoft.com/office/powerpoint/2010/main" val="84598322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xmlns="" id="{987C6270-DFE8-49EF-82E1-A2E23418071A}"/>
              </a:ext>
            </a:extLst>
          </p:cNvPr>
          <p:cNvSpPr>
            <a:spLocks noGrp="1"/>
          </p:cNvSpPr>
          <p:nvPr>
            <p:ph type="title"/>
          </p:nvPr>
        </p:nvSpPr>
        <p:spPr/>
        <p:txBody>
          <a:bodyPr>
            <a:normAutofit/>
          </a:bodyPr>
          <a:lstStyle/>
          <a:p>
            <a:r>
              <a:rPr lang="lt-LT" dirty="0">
                <a:latin typeface="Comic Sans MS" panose="030F0702030302020204" pitchFamily="66" charset="0"/>
              </a:rPr>
              <a:t>O DABAR PRISIMINK VISAS EMOCIJAS. JAS PAVAIZDUOK VEIDO MIMIKA IR NUPIEŠK SAVO EMOCIJAS.</a:t>
            </a:r>
            <a:endParaRPr lang="en-US" dirty="0">
              <a:latin typeface="Comic Sans MS" panose="030F0702030302020204" pitchFamily="66" charset="0"/>
            </a:endParaRPr>
          </a:p>
        </p:txBody>
      </p:sp>
      <p:pic>
        <p:nvPicPr>
          <p:cNvPr id="4" name="Turinio vietos rezervavimo ženklas 3">
            <a:extLst>
              <a:ext uri="{FF2B5EF4-FFF2-40B4-BE49-F238E27FC236}">
                <a16:creationId xmlns:a16="http://schemas.microsoft.com/office/drawing/2014/main" xmlns="" id="{A8BA0014-D76D-4012-B454-B0E7F26CAA70}"/>
              </a:ext>
            </a:extLst>
          </p:cNvPr>
          <p:cNvPicPr>
            <a:picLocks noGrp="1" noChangeAspect="1"/>
          </p:cNvPicPr>
          <p:nvPr>
            <p:ph sz="quarter" idx="13"/>
          </p:nvPr>
        </p:nvPicPr>
        <p:blipFill rotWithShape="1">
          <a:blip r:embed="rId2">
            <a:clrChange>
              <a:clrFrom>
                <a:srgbClr val="FFFFFF"/>
              </a:clrFrom>
              <a:clrTo>
                <a:srgbClr val="FFFFFF">
                  <a:alpha val="0"/>
                </a:srgbClr>
              </a:clrTo>
            </a:clrChange>
          </a:blip>
          <a:srcRect b="14319"/>
          <a:stretch/>
        </p:blipFill>
        <p:spPr>
          <a:xfrm>
            <a:off x="2761272" y="2400944"/>
            <a:ext cx="6140864" cy="4104000"/>
          </a:xfrm>
          <a:prstGeom prst="rect">
            <a:avLst/>
          </a:prstGeom>
        </p:spPr>
      </p:pic>
    </p:spTree>
    <p:extLst>
      <p:ext uri="{BB962C8B-B14F-4D97-AF65-F5344CB8AC3E}">
        <p14:creationId xmlns:p14="http://schemas.microsoft.com/office/powerpoint/2010/main" val="214314581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xmlns="" id="{4AA5A06D-0BCD-4B04-A481-E42E1F2B5630}"/>
              </a:ext>
            </a:extLst>
          </p:cNvPr>
          <p:cNvSpPr>
            <a:spLocks noGrp="1"/>
          </p:cNvSpPr>
          <p:nvPr>
            <p:ph type="title"/>
          </p:nvPr>
        </p:nvSpPr>
        <p:spPr>
          <a:xfrm>
            <a:off x="913775" y="132522"/>
            <a:ext cx="10364451" cy="1749288"/>
          </a:xfrm>
        </p:spPr>
        <p:txBody>
          <a:bodyPr>
            <a:normAutofit/>
          </a:bodyPr>
          <a:lstStyle/>
          <a:p>
            <a:r>
              <a:rPr lang="lt-LT" sz="5400" dirty="0">
                <a:latin typeface="Comic Sans MS" panose="030F0702030302020204" pitchFamily="66" charset="0"/>
                <a:cs typeface="Times New Roman" panose="02020603050405020304" pitchFamily="18" charset="0"/>
              </a:rPr>
              <a:t>VAIKŲ MINTYS APIE EMOCIJAS</a:t>
            </a:r>
            <a:endParaRPr lang="en-US" sz="5400" dirty="0"/>
          </a:p>
        </p:txBody>
      </p:sp>
      <p:pic>
        <p:nvPicPr>
          <p:cNvPr id="4" name="Turinio vietos rezervavimo ženklas 3">
            <a:extLst>
              <a:ext uri="{FF2B5EF4-FFF2-40B4-BE49-F238E27FC236}">
                <a16:creationId xmlns:a16="http://schemas.microsoft.com/office/drawing/2014/main" xmlns="" id="{E9A60530-091E-4445-B810-91E05C73C82D}"/>
              </a:ext>
            </a:extLst>
          </p:cNvPr>
          <p:cNvPicPr>
            <a:picLocks noGrp="1" noChangeAspect="1"/>
          </p:cNvPicPr>
          <p:nvPr>
            <p:ph sz="quarter" idx="13"/>
          </p:nvPr>
        </p:nvPicPr>
        <p:blipFill>
          <a:blip r:embed="rId2"/>
          <a:stretch>
            <a:fillRect/>
          </a:stretch>
        </p:blipFill>
        <p:spPr>
          <a:xfrm>
            <a:off x="4456034" y="2158787"/>
            <a:ext cx="3279932" cy="3779848"/>
          </a:xfrm>
          <a:prstGeom prst="rect">
            <a:avLst/>
          </a:prstGeom>
        </p:spPr>
      </p:pic>
      <p:pic>
        <p:nvPicPr>
          <p:cNvPr id="5" name="Paveikslėlis 4">
            <a:extLst>
              <a:ext uri="{FF2B5EF4-FFF2-40B4-BE49-F238E27FC236}">
                <a16:creationId xmlns:a16="http://schemas.microsoft.com/office/drawing/2014/main" xmlns="" id="{39E2356E-3D11-4E28-861D-B64445BD47B2}"/>
              </a:ext>
            </a:extLst>
          </p:cNvPr>
          <p:cNvPicPr>
            <a:picLocks noChangeAspect="1"/>
          </p:cNvPicPr>
          <p:nvPr/>
        </p:nvPicPr>
        <p:blipFill>
          <a:blip r:embed="rId3"/>
          <a:stretch>
            <a:fillRect/>
          </a:stretch>
        </p:blipFill>
        <p:spPr>
          <a:xfrm>
            <a:off x="1314493" y="1798984"/>
            <a:ext cx="2804403" cy="1999661"/>
          </a:xfrm>
          <a:prstGeom prst="rect">
            <a:avLst/>
          </a:prstGeom>
        </p:spPr>
      </p:pic>
      <p:pic>
        <p:nvPicPr>
          <p:cNvPr id="6" name="Paveikslėlis 5">
            <a:extLst>
              <a:ext uri="{FF2B5EF4-FFF2-40B4-BE49-F238E27FC236}">
                <a16:creationId xmlns:a16="http://schemas.microsoft.com/office/drawing/2014/main" xmlns="" id="{D330B663-34FD-4A7E-A253-D05B1BAA7D09}"/>
              </a:ext>
            </a:extLst>
          </p:cNvPr>
          <p:cNvPicPr>
            <a:picLocks noChangeAspect="1"/>
          </p:cNvPicPr>
          <p:nvPr/>
        </p:nvPicPr>
        <p:blipFill>
          <a:blip r:embed="rId4"/>
          <a:stretch>
            <a:fillRect/>
          </a:stretch>
        </p:blipFill>
        <p:spPr>
          <a:xfrm>
            <a:off x="8264407" y="1343987"/>
            <a:ext cx="3182388" cy="2085013"/>
          </a:xfrm>
          <a:prstGeom prst="rect">
            <a:avLst/>
          </a:prstGeom>
        </p:spPr>
      </p:pic>
      <p:pic>
        <p:nvPicPr>
          <p:cNvPr id="7" name="Paveikslėlis 6">
            <a:extLst>
              <a:ext uri="{FF2B5EF4-FFF2-40B4-BE49-F238E27FC236}">
                <a16:creationId xmlns:a16="http://schemas.microsoft.com/office/drawing/2014/main" xmlns="" id="{4CD1876B-07AC-45CB-A7D4-A002DD67B36E}"/>
              </a:ext>
            </a:extLst>
          </p:cNvPr>
          <p:cNvPicPr>
            <a:picLocks noChangeAspect="1"/>
          </p:cNvPicPr>
          <p:nvPr/>
        </p:nvPicPr>
        <p:blipFill>
          <a:blip r:embed="rId5"/>
          <a:stretch>
            <a:fillRect/>
          </a:stretch>
        </p:blipFill>
        <p:spPr>
          <a:xfrm rot="20653003">
            <a:off x="1116287" y="4423985"/>
            <a:ext cx="3023878" cy="1908213"/>
          </a:xfrm>
          <a:prstGeom prst="rect">
            <a:avLst/>
          </a:prstGeom>
        </p:spPr>
      </p:pic>
    </p:spTree>
    <p:extLst>
      <p:ext uri="{BB962C8B-B14F-4D97-AF65-F5344CB8AC3E}">
        <p14:creationId xmlns:p14="http://schemas.microsoft.com/office/powerpoint/2010/main" val="428306153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down)">
                                      <p:cBhvr>
                                        <p:cTn id="25" dur="580">
                                          <p:stCondLst>
                                            <p:cond delay="0"/>
                                          </p:stCondLst>
                                        </p:cTn>
                                        <p:tgtEl>
                                          <p:spTgt spid="7"/>
                                        </p:tgtEl>
                                      </p:cBhvr>
                                    </p:animEffect>
                                    <p:anim calcmode="lin" valueType="num">
                                      <p:cBhvr>
                                        <p:cTn id="26"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31" dur="26">
                                          <p:stCondLst>
                                            <p:cond delay="650"/>
                                          </p:stCondLst>
                                        </p:cTn>
                                        <p:tgtEl>
                                          <p:spTgt spid="7"/>
                                        </p:tgtEl>
                                      </p:cBhvr>
                                      <p:to x="100000" y="60000"/>
                                    </p:animScale>
                                    <p:animScale>
                                      <p:cBhvr>
                                        <p:cTn id="32" dur="166" decel="50000">
                                          <p:stCondLst>
                                            <p:cond delay="676"/>
                                          </p:stCondLst>
                                        </p:cTn>
                                        <p:tgtEl>
                                          <p:spTgt spid="7"/>
                                        </p:tgtEl>
                                      </p:cBhvr>
                                      <p:to x="100000" y="100000"/>
                                    </p:animScale>
                                    <p:animScale>
                                      <p:cBhvr>
                                        <p:cTn id="33" dur="26">
                                          <p:stCondLst>
                                            <p:cond delay="1312"/>
                                          </p:stCondLst>
                                        </p:cTn>
                                        <p:tgtEl>
                                          <p:spTgt spid="7"/>
                                        </p:tgtEl>
                                      </p:cBhvr>
                                      <p:to x="100000" y="80000"/>
                                    </p:animScale>
                                    <p:animScale>
                                      <p:cBhvr>
                                        <p:cTn id="34" dur="166" decel="50000">
                                          <p:stCondLst>
                                            <p:cond delay="1338"/>
                                          </p:stCondLst>
                                        </p:cTn>
                                        <p:tgtEl>
                                          <p:spTgt spid="7"/>
                                        </p:tgtEl>
                                      </p:cBhvr>
                                      <p:to x="100000" y="100000"/>
                                    </p:animScale>
                                    <p:animScale>
                                      <p:cBhvr>
                                        <p:cTn id="35" dur="26">
                                          <p:stCondLst>
                                            <p:cond delay="1642"/>
                                          </p:stCondLst>
                                        </p:cTn>
                                        <p:tgtEl>
                                          <p:spTgt spid="7"/>
                                        </p:tgtEl>
                                      </p:cBhvr>
                                      <p:to x="100000" y="90000"/>
                                    </p:animScale>
                                    <p:animScale>
                                      <p:cBhvr>
                                        <p:cTn id="36" dur="166" decel="50000">
                                          <p:stCondLst>
                                            <p:cond delay="1668"/>
                                          </p:stCondLst>
                                        </p:cTn>
                                        <p:tgtEl>
                                          <p:spTgt spid="7"/>
                                        </p:tgtEl>
                                      </p:cBhvr>
                                      <p:to x="100000" y="100000"/>
                                    </p:animScale>
                                    <p:animScale>
                                      <p:cBhvr>
                                        <p:cTn id="37" dur="26">
                                          <p:stCondLst>
                                            <p:cond delay="1808"/>
                                          </p:stCondLst>
                                        </p:cTn>
                                        <p:tgtEl>
                                          <p:spTgt spid="7"/>
                                        </p:tgtEl>
                                      </p:cBhvr>
                                      <p:to x="100000" y="95000"/>
                                    </p:animScale>
                                    <p:animScale>
                                      <p:cBhvr>
                                        <p:cTn id="38" dur="166" decel="50000">
                                          <p:stCondLst>
                                            <p:cond delay="1834"/>
                                          </p:stCondLst>
                                        </p:cTn>
                                        <p:tgtEl>
                                          <p:spTgt spid="7"/>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nodeType="click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wipe(down)">
                                      <p:cBhvr>
                                        <p:cTn id="43" dur="580">
                                          <p:stCondLst>
                                            <p:cond delay="0"/>
                                          </p:stCondLst>
                                        </p:cTn>
                                        <p:tgtEl>
                                          <p:spTgt spid="6"/>
                                        </p:tgtEl>
                                      </p:cBhvr>
                                    </p:animEffect>
                                    <p:anim calcmode="lin" valueType="num">
                                      <p:cBhvr>
                                        <p:cTn id="44"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49" dur="26">
                                          <p:stCondLst>
                                            <p:cond delay="650"/>
                                          </p:stCondLst>
                                        </p:cTn>
                                        <p:tgtEl>
                                          <p:spTgt spid="6"/>
                                        </p:tgtEl>
                                      </p:cBhvr>
                                      <p:to x="100000" y="60000"/>
                                    </p:animScale>
                                    <p:animScale>
                                      <p:cBhvr>
                                        <p:cTn id="50" dur="166" decel="50000">
                                          <p:stCondLst>
                                            <p:cond delay="676"/>
                                          </p:stCondLst>
                                        </p:cTn>
                                        <p:tgtEl>
                                          <p:spTgt spid="6"/>
                                        </p:tgtEl>
                                      </p:cBhvr>
                                      <p:to x="100000" y="100000"/>
                                    </p:animScale>
                                    <p:animScale>
                                      <p:cBhvr>
                                        <p:cTn id="51" dur="26">
                                          <p:stCondLst>
                                            <p:cond delay="1312"/>
                                          </p:stCondLst>
                                        </p:cTn>
                                        <p:tgtEl>
                                          <p:spTgt spid="6"/>
                                        </p:tgtEl>
                                      </p:cBhvr>
                                      <p:to x="100000" y="80000"/>
                                    </p:animScale>
                                    <p:animScale>
                                      <p:cBhvr>
                                        <p:cTn id="52" dur="166" decel="50000">
                                          <p:stCondLst>
                                            <p:cond delay="1338"/>
                                          </p:stCondLst>
                                        </p:cTn>
                                        <p:tgtEl>
                                          <p:spTgt spid="6"/>
                                        </p:tgtEl>
                                      </p:cBhvr>
                                      <p:to x="100000" y="100000"/>
                                    </p:animScale>
                                    <p:animScale>
                                      <p:cBhvr>
                                        <p:cTn id="53" dur="26">
                                          <p:stCondLst>
                                            <p:cond delay="1642"/>
                                          </p:stCondLst>
                                        </p:cTn>
                                        <p:tgtEl>
                                          <p:spTgt spid="6"/>
                                        </p:tgtEl>
                                      </p:cBhvr>
                                      <p:to x="100000" y="90000"/>
                                    </p:animScale>
                                    <p:animScale>
                                      <p:cBhvr>
                                        <p:cTn id="54" dur="166" decel="50000">
                                          <p:stCondLst>
                                            <p:cond delay="1668"/>
                                          </p:stCondLst>
                                        </p:cTn>
                                        <p:tgtEl>
                                          <p:spTgt spid="6"/>
                                        </p:tgtEl>
                                      </p:cBhvr>
                                      <p:to x="100000" y="100000"/>
                                    </p:animScale>
                                    <p:animScale>
                                      <p:cBhvr>
                                        <p:cTn id="55" dur="26">
                                          <p:stCondLst>
                                            <p:cond delay="1808"/>
                                          </p:stCondLst>
                                        </p:cTn>
                                        <p:tgtEl>
                                          <p:spTgt spid="6"/>
                                        </p:tgtEl>
                                      </p:cBhvr>
                                      <p:to x="100000" y="95000"/>
                                    </p:animScale>
                                    <p:animScale>
                                      <p:cBhvr>
                                        <p:cTn id="56"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xmlns="" id="{313EABD9-53DB-45A7-8CDA-FBD84B33DBD2}"/>
              </a:ext>
            </a:extLst>
          </p:cNvPr>
          <p:cNvSpPr>
            <a:spLocks noGrp="1"/>
          </p:cNvSpPr>
          <p:nvPr>
            <p:ph type="title"/>
          </p:nvPr>
        </p:nvSpPr>
        <p:spPr>
          <a:xfrm>
            <a:off x="913775" y="618517"/>
            <a:ext cx="10364451" cy="1051257"/>
          </a:xfrm>
        </p:spPr>
        <p:txBody>
          <a:bodyPr>
            <a:normAutofit/>
          </a:bodyPr>
          <a:lstStyle/>
          <a:p>
            <a:r>
              <a:rPr lang="en-US" sz="6000" dirty="0">
                <a:latin typeface="Comic Sans MS" panose="030F0702030302020204" pitchFamily="66" charset="0"/>
                <a:cs typeface="Times New Roman" panose="02020603050405020304" pitchFamily="18" charset="0"/>
              </a:rPr>
              <a:t>BAIM</a:t>
            </a:r>
            <a:r>
              <a:rPr lang="lt-LT" sz="6000" dirty="0">
                <a:latin typeface="Comic Sans MS" panose="030F0702030302020204" pitchFamily="66" charset="0"/>
                <a:cs typeface="Times New Roman" panose="02020603050405020304" pitchFamily="18" charset="0"/>
              </a:rPr>
              <a:t>Ė</a:t>
            </a:r>
            <a:endParaRPr lang="en-US" sz="6000" dirty="0"/>
          </a:p>
        </p:txBody>
      </p:sp>
      <p:sp>
        <p:nvSpPr>
          <p:cNvPr id="3" name="Turinio vietos rezervavimo ženklas 2">
            <a:extLst>
              <a:ext uri="{FF2B5EF4-FFF2-40B4-BE49-F238E27FC236}">
                <a16:creationId xmlns:a16="http://schemas.microsoft.com/office/drawing/2014/main" xmlns="" id="{6F47E210-62EC-41C7-A791-DCA6C02F44F6}"/>
              </a:ext>
            </a:extLst>
          </p:cNvPr>
          <p:cNvSpPr>
            <a:spLocks noGrp="1"/>
          </p:cNvSpPr>
          <p:nvPr>
            <p:ph sz="quarter" idx="13"/>
          </p:nvPr>
        </p:nvSpPr>
        <p:spPr>
          <a:xfrm>
            <a:off x="371061" y="1577009"/>
            <a:ext cx="11542643" cy="5075581"/>
          </a:xfrm>
        </p:spPr>
        <p:txBody>
          <a:bodyPr>
            <a:normAutofit/>
          </a:bodyPr>
          <a:lstStyle/>
          <a:p>
            <a:pPr marL="0" indent="0" algn="ctr">
              <a:buNone/>
            </a:pPr>
            <a:endParaRPr lang="lt-LT" sz="2400" dirty="0">
              <a:latin typeface="Comic Sans MS" panose="030F0702030302020204" pitchFamily="66" charset="0"/>
              <a:cs typeface="Times New Roman" panose="02020603050405020304" pitchFamily="18" charset="0"/>
            </a:endParaRPr>
          </a:p>
          <a:p>
            <a:pPr marL="0" indent="0" algn="ctr">
              <a:buNone/>
            </a:pPr>
            <a:r>
              <a:rPr lang="en-US" sz="2400" dirty="0" err="1">
                <a:latin typeface="Comic Sans MS" panose="030F0702030302020204" pitchFamily="66" charset="0"/>
                <a:cs typeface="Times New Roman" panose="02020603050405020304" pitchFamily="18" charset="0"/>
              </a:rPr>
              <a:t>Emocija</a:t>
            </a:r>
            <a:r>
              <a:rPr lang="lt-LT" sz="2400" dirty="0">
                <a:latin typeface="Comic Sans MS" panose="030F0702030302020204" pitchFamily="66" charset="0"/>
                <a:cs typeface="Times New Roman" panose="02020603050405020304" pitchFamily="18" charset="0"/>
              </a:rPr>
              <a:t>, kylanti jaučiant tikrą ar įsivaizduojamą pavojų. Užplūdus baimei kraujas suteka į didžiuosius skeleto raumenis, ypač kojų, kad lengviau pabėgti, o veidas išblykšta, nes iš jo kraujas išteka. Tuo pat metu kūnas trumpam atvėsta, matyt, leisdamas pasvarstyti, ar ne geriau būtų pasislėpti. Gali pradėti drebėti galūnės, ypač rankos. Kūnas įsitempia, kad būtų viskam pasiruošęs, o dėmesys sutelkiamas į potencialią grėsmę.</a:t>
            </a:r>
            <a:endParaRPr lang="en-US" sz="2400" dirty="0">
              <a:latin typeface="Comic Sans MS" panose="030F0702030302020204" pitchFamily="66" charset="0"/>
            </a:endParaRPr>
          </a:p>
        </p:txBody>
      </p:sp>
    </p:spTree>
    <p:extLst>
      <p:ext uri="{BB962C8B-B14F-4D97-AF65-F5344CB8AC3E}">
        <p14:creationId xmlns:p14="http://schemas.microsoft.com/office/powerpoint/2010/main" val="380792575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xmlns="" id="{D74D6629-6ED6-4EA6-8AAC-C90E1A175A14}"/>
              </a:ext>
            </a:extLst>
          </p:cNvPr>
          <p:cNvSpPr>
            <a:spLocks noGrp="1"/>
          </p:cNvSpPr>
          <p:nvPr>
            <p:ph type="title"/>
          </p:nvPr>
        </p:nvSpPr>
        <p:spPr>
          <a:xfrm>
            <a:off x="913775" y="618517"/>
            <a:ext cx="10364451" cy="1051257"/>
          </a:xfrm>
        </p:spPr>
        <p:txBody>
          <a:bodyPr>
            <a:normAutofit/>
          </a:bodyPr>
          <a:lstStyle/>
          <a:p>
            <a:r>
              <a:rPr lang="lt-LT" sz="6000" dirty="0">
                <a:latin typeface="Comic Sans MS" panose="030F0702030302020204" pitchFamily="66" charset="0"/>
                <a:cs typeface="Times New Roman" panose="02020603050405020304" pitchFamily="18" charset="0"/>
              </a:rPr>
              <a:t>VAIKŲ BAIMĖS</a:t>
            </a:r>
            <a:endParaRPr lang="en-US" sz="6000" dirty="0"/>
          </a:p>
        </p:txBody>
      </p:sp>
      <p:pic>
        <p:nvPicPr>
          <p:cNvPr id="4" name="Turinio vietos rezervavimo ženklas 3">
            <a:extLst>
              <a:ext uri="{FF2B5EF4-FFF2-40B4-BE49-F238E27FC236}">
                <a16:creationId xmlns:a16="http://schemas.microsoft.com/office/drawing/2014/main" xmlns="" id="{4C7043D7-34E7-41D6-984B-BD77F7D5417A}"/>
              </a:ext>
            </a:extLst>
          </p:cNvPr>
          <p:cNvPicPr>
            <a:picLocks noGrp="1" noChangeAspect="1"/>
          </p:cNvPicPr>
          <p:nvPr>
            <p:ph sz="quarter" idx="13"/>
          </p:nvPr>
        </p:nvPicPr>
        <p:blipFill>
          <a:blip r:embed="rId2"/>
          <a:stretch>
            <a:fillRect/>
          </a:stretch>
        </p:blipFill>
        <p:spPr>
          <a:xfrm>
            <a:off x="4863985" y="2802996"/>
            <a:ext cx="2145978" cy="2145978"/>
          </a:xfrm>
          <a:prstGeom prst="rect">
            <a:avLst/>
          </a:prstGeom>
        </p:spPr>
      </p:pic>
      <p:pic>
        <p:nvPicPr>
          <p:cNvPr id="5" name="Paveikslėlis 4">
            <a:extLst>
              <a:ext uri="{FF2B5EF4-FFF2-40B4-BE49-F238E27FC236}">
                <a16:creationId xmlns:a16="http://schemas.microsoft.com/office/drawing/2014/main" xmlns="" id="{2BBF8358-670A-4A7E-8F6C-6E678AEA4853}"/>
              </a:ext>
            </a:extLst>
          </p:cNvPr>
          <p:cNvPicPr>
            <a:picLocks noChangeAspect="1"/>
          </p:cNvPicPr>
          <p:nvPr/>
        </p:nvPicPr>
        <p:blipFill>
          <a:blip r:embed="rId3"/>
          <a:stretch>
            <a:fillRect/>
          </a:stretch>
        </p:blipFill>
        <p:spPr>
          <a:xfrm>
            <a:off x="450210" y="1545173"/>
            <a:ext cx="2548349" cy="1883827"/>
          </a:xfrm>
          <a:prstGeom prst="rect">
            <a:avLst/>
          </a:prstGeom>
        </p:spPr>
      </p:pic>
      <p:pic>
        <p:nvPicPr>
          <p:cNvPr id="6" name="Paveikslėlis 5">
            <a:extLst>
              <a:ext uri="{FF2B5EF4-FFF2-40B4-BE49-F238E27FC236}">
                <a16:creationId xmlns:a16="http://schemas.microsoft.com/office/drawing/2014/main" xmlns="" id="{C940BBB1-6ED5-49F1-A540-10207122554E}"/>
              </a:ext>
            </a:extLst>
          </p:cNvPr>
          <p:cNvPicPr>
            <a:picLocks noChangeAspect="1"/>
          </p:cNvPicPr>
          <p:nvPr/>
        </p:nvPicPr>
        <p:blipFill>
          <a:blip r:embed="rId4"/>
          <a:stretch>
            <a:fillRect/>
          </a:stretch>
        </p:blipFill>
        <p:spPr>
          <a:xfrm>
            <a:off x="181963" y="4507900"/>
            <a:ext cx="2816596" cy="2109399"/>
          </a:xfrm>
          <a:prstGeom prst="rect">
            <a:avLst/>
          </a:prstGeom>
        </p:spPr>
      </p:pic>
      <p:pic>
        <p:nvPicPr>
          <p:cNvPr id="7" name="Paveikslėlis 6">
            <a:extLst>
              <a:ext uri="{FF2B5EF4-FFF2-40B4-BE49-F238E27FC236}">
                <a16:creationId xmlns:a16="http://schemas.microsoft.com/office/drawing/2014/main" xmlns="" id="{949AA8FB-6B63-4CD4-833C-2A5F00052259}"/>
              </a:ext>
            </a:extLst>
          </p:cNvPr>
          <p:cNvPicPr>
            <a:picLocks noChangeAspect="1"/>
          </p:cNvPicPr>
          <p:nvPr/>
        </p:nvPicPr>
        <p:blipFill>
          <a:blip r:embed="rId5"/>
          <a:stretch>
            <a:fillRect/>
          </a:stretch>
        </p:blipFill>
        <p:spPr>
          <a:xfrm>
            <a:off x="2069610" y="2994766"/>
            <a:ext cx="2645893" cy="1536325"/>
          </a:xfrm>
          <a:prstGeom prst="rect">
            <a:avLst/>
          </a:prstGeom>
        </p:spPr>
      </p:pic>
      <p:pic>
        <p:nvPicPr>
          <p:cNvPr id="8" name="Paveikslėlis 7">
            <a:extLst>
              <a:ext uri="{FF2B5EF4-FFF2-40B4-BE49-F238E27FC236}">
                <a16:creationId xmlns:a16="http://schemas.microsoft.com/office/drawing/2014/main" xmlns="" id="{1A1B68C9-7766-4B59-AC99-C57E058CF6BC}"/>
              </a:ext>
            </a:extLst>
          </p:cNvPr>
          <p:cNvPicPr>
            <a:picLocks noChangeAspect="1"/>
          </p:cNvPicPr>
          <p:nvPr/>
        </p:nvPicPr>
        <p:blipFill>
          <a:blip r:embed="rId6"/>
          <a:stretch>
            <a:fillRect/>
          </a:stretch>
        </p:blipFill>
        <p:spPr>
          <a:xfrm>
            <a:off x="6334903" y="1555112"/>
            <a:ext cx="3029975" cy="2261812"/>
          </a:xfrm>
          <a:prstGeom prst="rect">
            <a:avLst/>
          </a:prstGeom>
        </p:spPr>
      </p:pic>
      <p:pic>
        <p:nvPicPr>
          <p:cNvPr id="9" name="Paveikslėlis 8">
            <a:extLst>
              <a:ext uri="{FF2B5EF4-FFF2-40B4-BE49-F238E27FC236}">
                <a16:creationId xmlns:a16="http://schemas.microsoft.com/office/drawing/2014/main" xmlns="" id="{5D04712C-2BD5-435C-8306-874752CB8DF1}"/>
              </a:ext>
            </a:extLst>
          </p:cNvPr>
          <p:cNvPicPr>
            <a:picLocks noChangeAspect="1"/>
          </p:cNvPicPr>
          <p:nvPr/>
        </p:nvPicPr>
        <p:blipFill>
          <a:blip r:embed="rId7"/>
          <a:stretch>
            <a:fillRect/>
          </a:stretch>
        </p:blipFill>
        <p:spPr>
          <a:xfrm>
            <a:off x="5936974" y="4337197"/>
            <a:ext cx="2901948" cy="2280102"/>
          </a:xfrm>
          <a:prstGeom prst="rect">
            <a:avLst/>
          </a:prstGeom>
        </p:spPr>
      </p:pic>
      <p:pic>
        <p:nvPicPr>
          <p:cNvPr id="10" name="Paveikslėlis 9">
            <a:extLst>
              <a:ext uri="{FF2B5EF4-FFF2-40B4-BE49-F238E27FC236}">
                <a16:creationId xmlns:a16="http://schemas.microsoft.com/office/drawing/2014/main" xmlns="" id="{61D8AE2D-176B-44B5-96B5-B85DAC53FC5B}"/>
              </a:ext>
            </a:extLst>
          </p:cNvPr>
          <p:cNvPicPr>
            <a:picLocks noChangeAspect="1"/>
          </p:cNvPicPr>
          <p:nvPr/>
        </p:nvPicPr>
        <p:blipFill>
          <a:blip r:embed="rId8"/>
          <a:stretch>
            <a:fillRect/>
          </a:stretch>
        </p:blipFill>
        <p:spPr>
          <a:xfrm>
            <a:off x="8875389" y="3875985"/>
            <a:ext cx="2792210" cy="1987468"/>
          </a:xfrm>
          <a:prstGeom prst="rect">
            <a:avLst/>
          </a:prstGeom>
        </p:spPr>
      </p:pic>
      <p:pic>
        <p:nvPicPr>
          <p:cNvPr id="11" name="Paveikslėlis 10">
            <a:extLst>
              <a:ext uri="{FF2B5EF4-FFF2-40B4-BE49-F238E27FC236}">
                <a16:creationId xmlns:a16="http://schemas.microsoft.com/office/drawing/2014/main" xmlns="" id="{7D355CFA-1E4C-41F8-87E8-20DABDE6ACF0}"/>
              </a:ext>
            </a:extLst>
          </p:cNvPr>
          <p:cNvPicPr>
            <a:picLocks noChangeAspect="1"/>
          </p:cNvPicPr>
          <p:nvPr/>
        </p:nvPicPr>
        <p:blipFill>
          <a:blip r:embed="rId9"/>
          <a:stretch>
            <a:fillRect/>
          </a:stretch>
        </p:blipFill>
        <p:spPr>
          <a:xfrm>
            <a:off x="9162025" y="1341733"/>
            <a:ext cx="3029975" cy="2688569"/>
          </a:xfrm>
          <a:prstGeom prst="rect">
            <a:avLst/>
          </a:prstGeom>
        </p:spPr>
      </p:pic>
    </p:spTree>
    <p:extLst>
      <p:ext uri="{BB962C8B-B14F-4D97-AF65-F5344CB8AC3E}">
        <p14:creationId xmlns:p14="http://schemas.microsoft.com/office/powerpoint/2010/main" val="366264937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heel(1)">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heel(1)">
                                      <p:cBhvr>
                                        <p:cTn id="17" dur="20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circle(in)">
                                      <p:cBhvr>
                                        <p:cTn id="22" dur="20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circle(in)">
                                      <p:cBhvr>
                                        <p:cTn id="27" dur="20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circle(in)">
                                      <p:cBhvr>
                                        <p:cTn id="32" dur="20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circle(in)">
                                      <p:cBhvr>
                                        <p:cTn id="3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xmlns="" id="{E75D5E3F-15E2-49B9-A8D4-5DF40E699791}"/>
              </a:ext>
            </a:extLst>
          </p:cNvPr>
          <p:cNvSpPr>
            <a:spLocks noGrp="1"/>
          </p:cNvSpPr>
          <p:nvPr>
            <p:ph type="title"/>
          </p:nvPr>
        </p:nvSpPr>
        <p:spPr/>
        <p:txBody>
          <a:bodyPr>
            <a:normAutofit/>
          </a:bodyPr>
          <a:lstStyle/>
          <a:p>
            <a:r>
              <a:rPr lang="lt-LT" sz="6000" dirty="0">
                <a:latin typeface="Comic Sans MS" panose="030F0702030302020204" pitchFamily="66" charset="0"/>
                <a:cs typeface="Times New Roman" panose="02020603050405020304" pitchFamily="18" charset="0"/>
              </a:rPr>
              <a:t>KO BIJAI TU?</a:t>
            </a:r>
            <a:endParaRPr lang="en-US" sz="6000" dirty="0"/>
          </a:p>
        </p:txBody>
      </p:sp>
      <p:pic>
        <p:nvPicPr>
          <p:cNvPr id="4" name="Turinio vietos rezervavimo ženklas 3">
            <a:extLst>
              <a:ext uri="{FF2B5EF4-FFF2-40B4-BE49-F238E27FC236}">
                <a16:creationId xmlns:a16="http://schemas.microsoft.com/office/drawing/2014/main" xmlns="" id="{A9F23620-A3A3-4313-BAFC-4D4108C0081B}"/>
              </a:ext>
            </a:extLst>
          </p:cNvPr>
          <p:cNvPicPr>
            <a:picLocks noGrp="1" noChangeAspect="1"/>
          </p:cNvPicPr>
          <p:nvPr>
            <p:ph sz="quarter" idx="13"/>
          </p:nvPr>
        </p:nvPicPr>
        <p:blipFill>
          <a:blip r:embed="rId2"/>
          <a:stretch>
            <a:fillRect/>
          </a:stretch>
        </p:blipFill>
        <p:spPr>
          <a:xfrm>
            <a:off x="4731179" y="2366963"/>
            <a:ext cx="2729641" cy="3424237"/>
          </a:xfrm>
          <a:prstGeom prst="rect">
            <a:avLst/>
          </a:prstGeom>
        </p:spPr>
      </p:pic>
    </p:spTree>
    <p:extLst>
      <p:ext uri="{BB962C8B-B14F-4D97-AF65-F5344CB8AC3E}">
        <p14:creationId xmlns:p14="http://schemas.microsoft.com/office/powerpoint/2010/main" val="186795347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xmlns="" id="{5E2F09C3-2579-4113-88EB-ADAB9EF9DE99}"/>
              </a:ext>
            </a:extLst>
          </p:cNvPr>
          <p:cNvSpPr>
            <a:spLocks noGrp="1"/>
          </p:cNvSpPr>
          <p:nvPr>
            <p:ph type="title"/>
          </p:nvPr>
        </p:nvSpPr>
        <p:spPr/>
        <p:txBody>
          <a:bodyPr>
            <a:normAutofit/>
          </a:bodyPr>
          <a:lstStyle/>
          <a:p>
            <a:r>
              <a:rPr lang="lt-LT" sz="5400" dirty="0">
                <a:latin typeface="Comic Sans MS" panose="030F0702030302020204" pitchFamily="66" charset="0"/>
                <a:cs typeface="Times New Roman" panose="02020603050405020304" pitchFamily="18" charset="0"/>
              </a:rPr>
              <a:t>KAS DAROSI SU MANIMI, KAI AŠ BIJAU</a:t>
            </a:r>
            <a:endParaRPr lang="en-US" sz="5400" dirty="0"/>
          </a:p>
        </p:txBody>
      </p:sp>
      <p:pic>
        <p:nvPicPr>
          <p:cNvPr id="4" name="Turinio vietos rezervavimo ženklas 3">
            <a:extLst>
              <a:ext uri="{FF2B5EF4-FFF2-40B4-BE49-F238E27FC236}">
                <a16:creationId xmlns:a16="http://schemas.microsoft.com/office/drawing/2014/main" xmlns="" id="{9C973627-7A4F-4917-9C7D-A12D94EB9321}"/>
              </a:ext>
            </a:extLst>
          </p:cNvPr>
          <p:cNvPicPr>
            <a:picLocks noGrp="1" noChangeAspect="1"/>
          </p:cNvPicPr>
          <p:nvPr>
            <p:ph sz="quarter" idx="13"/>
          </p:nvPr>
        </p:nvPicPr>
        <p:blipFill rotWithShape="1">
          <a:blip r:embed="rId2"/>
          <a:srcRect b="8514"/>
          <a:stretch/>
        </p:blipFill>
        <p:spPr>
          <a:xfrm>
            <a:off x="4913968" y="2366963"/>
            <a:ext cx="2364063" cy="3132689"/>
          </a:xfrm>
          <a:prstGeom prst="rect">
            <a:avLst/>
          </a:prstGeom>
        </p:spPr>
      </p:pic>
      <p:pic>
        <p:nvPicPr>
          <p:cNvPr id="5" name="Paveikslėlis 4">
            <a:extLst>
              <a:ext uri="{FF2B5EF4-FFF2-40B4-BE49-F238E27FC236}">
                <a16:creationId xmlns:a16="http://schemas.microsoft.com/office/drawing/2014/main" xmlns="" id="{B2B15171-5EE9-483E-A192-87E09FC11AF4}"/>
              </a:ext>
            </a:extLst>
          </p:cNvPr>
          <p:cNvPicPr>
            <a:picLocks noChangeAspect="1"/>
          </p:cNvPicPr>
          <p:nvPr/>
        </p:nvPicPr>
        <p:blipFill>
          <a:blip r:embed="rId3"/>
          <a:stretch>
            <a:fillRect/>
          </a:stretch>
        </p:blipFill>
        <p:spPr>
          <a:xfrm rot="21178125">
            <a:off x="290921" y="1560378"/>
            <a:ext cx="2456901" cy="1755800"/>
          </a:xfrm>
          <a:prstGeom prst="rect">
            <a:avLst/>
          </a:prstGeom>
        </p:spPr>
      </p:pic>
      <p:pic>
        <p:nvPicPr>
          <p:cNvPr id="6" name="Paveikslėlis 5">
            <a:extLst>
              <a:ext uri="{FF2B5EF4-FFF2-40B4-BE49-F238E27FC236}">
                <a16:creationId xmlns:a16="http://schemas.microsoft.com/office/drawing/2014/main" xmlns="" id="{E9EFC5F8-48E0-4BC4-88E5-241EC4389E41}"/>
              </a:ext>
            </a:extLst>
          </p:cNvPr>
          <p:cNvPicPr>
            <a:picLocks noChangeAspect="1"/>
          </p:cNvPicPr>
          <p:nvPr/>
        </p:nvPicPr>
        <p:blipFill>
          <a:blip r:embed="rId4"/>
          <a:stretch>
            <a:fillRect/>
          </a:stretch>
        </p:blipFill>
        <p:spPr>
          <a:xfrm rot="20924089">
            <a:off x="180205" y="3748737"/>
            <a:ext cx="3115326" cy="1609483"/>
          </a:xfrm>
          <a:prstGeom prst="rect">
            <a:avLst/>
          </a:prstGeom>
        </p:spPr>
      </p:pic>
      <p:pic>
        <p:nvPicPr>
          <p:cNvPr id="7" name="Paveikslėlis 6">
            <a:extLst>
              <a:ext uri="{FF2B5EF4-FFF2-40B4-BE49-F238E27FC236}">
                <a16:creationId xmlns:a16="http://schemas.microsoft.com/office/drawing/2014/main" xmlns="" id="{3A9C844E-16E5-45C7-9FE0-69DF69870DBC}"/>
              </a:ext>
            </a:extLst>
          </p:cNvPr>
          <p:cNvPicPr>
            <a:picLocks noChangeAspect="1"/>
          </p:cNvPicPr>
          <p:nvPr/>
        </p:nvPicPr>
        <p:blipFill>
          <a:blip r:embed="rId5"/>
          <a:stretch>
            <a:fillRect/>
          </a:stretch>
        </p:blipFill>
        <p:spPr>
          <a:xfrm>
            <a:off x="1934039" y="5059739"/>
            <a:ext cx="2651990" cy="1694835"/>
          </a:xfrm>
          <a:prstGeom prst="rect">
            <a:avLst/>
          </a:prstGeom>
        </p:spPr>
      </p:pic>
      <p:pic>
        <p:nvPicPr>
          <p:cNvPr id="8" name="Paveikslėlis 7">
            <a:extLst>
              <a:ext uri="{FF2B5EF4-FFF2-40B4-BE49-F238E27FC236}">
                <a16:creationId xmlns:a16="http://schemas.microsoft.com/office/drawing/2014/main" xmlns="" id="{2B25C84F-4DF4-456F-95F0-8F4D0E3517AF}"/>
              </a:ext>
            </a:extLst>
          </p:cNvPr>
          <p:cNvPicPr>
            <a:picLocks noChangeAspect="1"/>
          </p:cNvPicPr>
          <p:nvPr/>
        </p:nvPicPr>
        <p:blipFill>
          <a:blip r:embed="rId6"/>
          <a:stretch>
            <a:fillRect/>
          </a:stretch>
        </p:blipFill>
        <p:spPr>
          <a:xfrm>
            <a:off x="2654218" y="2173267"/>
            <a:ext cx="2426418" cy="1682642"/>
          </a:xfrm>
          <a:prstGeom prst="rect">
            <a:avLst/>
          </a:prstGeom>
        </p:spPr>
      </p:pic>
      <p:pic>
        <p:nvPicPr>
          <p:cNvPr id="9" name="Paveikslėlis 8">
            <a:extLst>
              <a:ext uri="{FF2B5EF4-FFF2-40B4-BE49-F238E27FC236}">
                <a16:creationId xmlns:a16="http://schemas.microsoft.com/office/drawing/2014/main" xmlns="" id="{922C4C73-06AE-4527-A495-2708C4B3FDA3}"/>
              </a:ext>
            </a:extLst>
          </p:cNvPr>
          <p:cNvPicPr>
            <a:picLocks noChangeAspect="1"/>
          </p:cNvPicPr>
          <p:nvPr/>
        </p:nvPicPr>
        <p:blipFill>
          <a:blip r:embed="rId7"/>
          <a:stretch>
            <a:fillRect/>
          </a:stretch>
        </p:blipFill>
        <p:spPr>
          <a:xfrm>
            <a:off x="7381355" y="2228136"/>
            <a:ext cx="2438611" cy="1627773"/>
          </a:xfrm>
          <a:prstGeom prst="rect">
            <a:avLst/>
          </a:prstGeom>
        </p:spPr>
      </p:pic>
      <p:pic>
        <p:nvPicPr>
          <p:cNvPr id="10" name="Paveikslėlis 9">
            <a:extLst>
              <a:ext uri="{FF2B5EF4-FFF2-40B4-BE49-F238E27FC236}">
                <a16:creationId xmlns:a16="http://schemas.microsoft.com/office/drawing/2014/main" xmlns="" id="{5614C53C-9D10-4844-980E-6FD85D353BB5}"/>
              </a:ext>
            </a:extLst>
          </p:cNvPr>
          <p:cNvPicPr>
            <a:picLocks noChangeAspect="1"/>
          </p:cNvPicPr>
          <p:nvPr/>
        </p:nvPicPr>
        <p:blipFill>
          <a:blip r:embed="rId8"/>
          <a:stretch>
            <a:fillRect/>
          </a:stretch>
        </p:blipFill>
        <p:spPr>
          <a:xfrm>
            <a:off x="6901243" y="4117775"/>
            <a:ext cx="2444708" cy="1670449"/>
          </a:xfrm>
          <a:prstGeom prst="rect">
            <a:avLst/>
          </a:prstGeom>
        </p:spPr>
      </p:pic>
      <p:pic>
        <p:nvPicPr>
          <p:cNvPr id="11" name="Paveikslėlis 10">
            <a:extLst>
              <a:ext uri="{FF2B5EF4-FFF2-40B4-BE49-F238E27FC236}">
                <a16:creationId xmlns:a16="http://schemas.microsoft.com/office/drawing/2014/main" xmlns="" id="{2F831229-AF79-4A4E-BD2B-4090D9238306}"/>
              </a:ext>
            </a:extLst>
          </p:cNvPr>
          <p:cNvPicPr>
            <a:picLocks noChangeAspect="1"/>
          </p:cNvPicPr>
          <p:nvPr/>
        </p:nvPicPr>
        <p:blipFill>
          <a:blip r:embed="rId9"/>
          <a:stretch>
            <a:fillRect/>
          </a:stretch>
        </p:blipFill>
        <p:spPr>
          <a:xfrm rot="1939841">
            <a:off x="9345951" y="4160451"/>
            <a:ext cx="2456901" cy="1627773"/>
          </a:xfrm>
          <a:prstGeom prst="rect">
            <a:avLst/>
          </a:prstGeom>
        </p:spPr>
      </p:pic>
      <p:pic>
        <p:nvPicPr>
          <p:cNvPr id="12" name="Paveikslėlis 11">
            <a:extLst>
              <a:ext uri="{FF2B5EF4-FFF2-40B4-BE49-F238E27FC236}">
                <a16:creationId xmlns:a16="http://schemas.microsoft.com/office/drawing/2014/main" xmlns="" id="{6305EAC3-A062-4A73-82B6-BA659B801C09}"/>
              </a:ext>
            </a:extLst>
          </p:cNvPr>
          <p:cNvPicPr>
            <a:picLocks noChangeAspect="1"/>
          </p:cNvPicPr>
          <p:nvPr/>
        </p:nvPicPr>
        <p:blipFill>
          <a:blip r:embed="rId10"/>
          <a:stretch>
            <a:fillRect/>
          </a:stretch>
        </p:blipFill>
        <p:spPr>
          <a:xfrm rot="915568">
            <a:off x="9591796" y="1709299"/>
            <a:ext cx="2444708" cy="1646063"/>
          </a:xfrm>
          <a:prstGeom prst="rect">
            <a:avLst/>
          </a:prstGeom>
        </p:spPr>
      </p:pic>
    </p:spTree>
    <p:extLst>
      <p:ext uri="{BB962C8B-B14F-4D97-AF65-F5344CB8AC3E}">
        <p14:creationId xmlns:p14="http://schemas.microsoft.com/office/powerpoint/2010/main" val="306200805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Lašelis">
  <a:themeElements>
    <a:clrScheme name="Lašelis">
      <a:dk1>
        <a:sysClr val="windowText" lastClr="000000"/>
      </a:dk1>
      <a:lt1>
        <a:sysClr val="window" lastClr="FFFFFF"/>
      </a:lt1>
      <a:dk2>
        <a:srgbClr val="355071"/>
      </a:dk2>
      <a:lt2>
        <a:srgbClr val="AABED7"/>
      </a:lt2>
      <a:accent1>
        <a:srgbClr val="2FA3EE"/>
      </a:accent1>
      <a:accent2>
        <a:srgbClr val="4BCAAD"/>
      </a:accent2>
      <a:accent3>
        <a:srgbClr val="86C157"/>
      </a:accent3>
      <a:accent4>
        <a:srgbClr val="D99C3F"/>
      </a:accent4>
      <a:accent5>
        <a:srgbClr val="CE6633"/>
      </a:accent5>
      <a:accent6>
        <a:srgbClr val="A35DD1"/>
      </a:accent6>
      <a:hlink>
        <a:srgbClr val="56BCFE"/>
      </a:hlink>
      <a:folHlink>
        <a:srgbClr val="97C5E3"/>
      </a:folHlink>
    </a:clrScheme>
    <a:fontScheme name="Lašelis">
      <a:majorFont>
        <a:latin typeface="Tw Cen M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šelis">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130000"/>
                <a:satMod val="150000"/>
                <a:lumMod val="112000"/>
              </a:schemeClr>
            </a:gs>
            <a:gs pos="100000">
              <a:schemeClr val="phClr">
                <a:shade val="92000"/>
                <a:satMod val="140000"/>
                <a:lumMod val="110000"/>
              </a:schemeClr>
            </a:gs>
          </a:gsLst>
          <a:lin ang="5400000" scaled="0"/>
        </a:gradFill>
      </a:bgFillStyleLst>
    </a:fmtScheme>
  </a:themeElements>
  <a:objectDefaults/>
  <a:extraClrSchemeLst/>
  <a:extLst>
    <a:ext uri="{05A4C25C-085E-4340-85A3-A5531E510DB2}">
      <thm15:themeFamily xmlns:thm15="http://schemas.microsoft.com/office/thememl/2012/main" xmlns="" name="Droplet" id="{8984A317-299A-4E50-B45D-BFC9EDE2337A}" vid="{A633B6A3-9E7F-4C10-9C98-2517A3134361}"/>
    </a:ext>
  </a:extLst>
</a:theme>
</file>

<file path=docProps/app.xml><?xml version="1.0" encoding="utf-8"?>
<Properties xmlns="http://schemas.openxmlformats.org/officeDocument/2006/extended-properties" xmlns:vt="http://schemas.openxmlformats.org/officeDocument/2006/docPropsVTypes">
  <Template>Lašelis</Template>
  <TotalTime>500</TotalTime>
  <Words>856</Words>
  <Application>Microsoft Office PowerPoint</Application>
  <PresentationFormat>Pasirinktinai</PresentationFormat>
  <Paragraphs>99</Paragraphs>
  <Slides>45</Slides>
  <Notes>0</Notes>
  <HiddenSlides>0</HiddenSlides>
  <MMClips>0</MMClips>
  <ScaleCrop>false</ScaleCrop>
  <HeadingPairs>
    <vt:vector size="4" baseType="variant">
      <vt:variant>
        <vt:lpstr>Tema</vt:lpstr>
      </vt:variant>
      <vt:variant>
        <vt:i4>1</vt:i4>
      </vt:variant>
      <vt:variant>
        <vt:lpstr>Skaidrių pavadinimai</vt:lpstr>
      </vt:variant>
      <vt:variant>
        <vt:i4>45</vt:i4>
      </vt:variant>
    </vt:vector>
  </HeadingPairs>
  <TitlesOfParts>
    <vt:vector size="46" baseType="lpstr">
      <vt:lpstr>Lašelis</vt:lpstr>
      <vt:lpstr>EMOCIJOS IR JAUSMAI</vt:lpstr>
      <vt:lpstr>EMOCIJA</vt:lpstr>
      <vt:lpstr>EMOCIJŲ PASKIRTIS</vt:lpstr>
      <vt:lpstr>JAUSMAI</vt:lpstr>
      <vt:lpstr>VAIKŲ MINTYS APIE EMOCIJAS</vt:lpstr>
      <vt:lpstr>BAIMĖ</vt:lpstr>
      <vt:lpstr>VAIKŲ BAIMĖS</vt:lpstr>
      <vt:lpstr>KO BIJAI TU?</vt:lpstr>
      <vt:lpstr>KAS DAROSI SU MANIMI, KAI AŠ BIJAU</vt:lpstr>
      <vt:lpstr>PowerPoint pristatymas</vt:lpstr>
      <vt:lpstr>BAIMĖ VAIKŲ PIEŠINIUOSE</vt:lpstr>
      <vt:lpstr>PowerPoint pristatymas</vt:lpstr>
      <vt:lpstr>DRĄSA</vt:lpstr>
      <vt:lpstr>  KAIP TU GALVOJI,  KAS YRA DRĄSA? </vt:lpstr>
      <vt:lpstr>DRĄSA</vt:lpstr>
      <vt:lpstr>DŽIAUGSMAS</vt:lpstr>
      <vt:lpstr>DŽIAUGSMAS</vt:lpstr>
      <vt:lpstr>VAIKŲ DŽIAUGSMAS.</vt:lpstr>
      <vt:lpstr>KAIP TU GALVOJI KAS  YRA DŽIAUGSMAS ?</vt:lpstr>
      <vt:lpstr>KAS DAROSI SU MANIMI, KAI AŠ DŽIAUGIUOSI</vt:lpstr>
      <vt:lpstr>KAS DAROSI SU TAVIMI, KAI TU DŽIAUGIESI?</vt:lpstr>
      <vt:lpstr>Vaikų DŽIAUGSMAS IŠREIKŠTAS SPALVOMIS</vt:lpstr>
      <vt:lpstr>LIŪDESYS</vt:lpstr>
      <vt:lpstr>KADA MUS APLANKO LIŪDESYS?</vt:lpstr>
      <vt:lpstr>KADA JUS APLANKO LIŪDESYS?</vt:lpstr>
      <vt:lpstr>KAIP REAGUOJA MANO KŪNAS Į LIŪDESĮ?</vt:lpstr>
      <vt:lpstr>KAIP Reaguoja TAVO KŪNAS Į LIŪDESĮ?</vt:lpstr>
      <vt:lpstr>LIŪDESYS VAIKŲ PIEŠINIUOSE</vt:lpstr>
      <vt:lpstr>PYKTIS</vt:lpstr>
      <vt:lpstr>PYKTIS</vt:lpstr>
      <vt:lpstr>KADA MUS APLANKO PYKTIS?</vt:lpstr>
      <vt:lpstr>KADA JUS APLANKO PYKTIS?</vt:lpstr>
      <vt:lpstr>KAIP REaGUOJA MANO KŪNAS Į PYKTĮ?</vt:lpstr>
      <vt:lpstr>KAIP Reaguoja  TAVO KŪNAS Į PYKTĮ?</vt:lpstr>
      <vt:lpstr>NUOSTABA</vt:lpstr>
      <vt:lpstr>KADA MUS APLANKO NUOSTABA?</vt:lpstr>
      <vt:lpstr>KADA tave APLANKO NUOSTABA?</vt:lpstr>
      <vt:lpstr>KAIP REAGUOJA MANO KŪNAS Į NUOSTABĄ?</vt:lpstr>
      <vt:lpstr>KAIP REAGUOJA TAVO KŪNAS Į NUOSTABĄ?</vt:lpstr>
      <vt:lpstr>PASIBJAURĖJIMAS</vt:lpstr>
      <vt:lpstr>KADA TAVE APLANKO PASIBJAURĖJIMAS?</vt:lpstr>
      <vt:lpstr>KADA MUS APLANKO PASIBJAURĖJIMAS?</vt:lpstr>
      <vt:lpstr>KAIP REaGUOJA MANO KŪNAS Į PASIBJAURĖJIMĄ?</vt:lpstr>
      <vt:lpstr>KAIP REaGUOJA TAVO KŪNAS Į PASIBJAURĖJIMĄ?</vt:lpstr>
      <vt:lpstr>O DABAR PRISIMINK VISAS EMOCIJAS. JAS PAVAIZDUOK VEIDO MIMIKA IR NUPIEŠK SAVO EMOCIJAS.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pateiktis</dc:title>
  <dc:creator>20190828s</dc:creator>
  <cp:lastModifiedBy>Naudotojas</cp:lastModifiedBy>
  <cp:revision>114</cp:revision>
  <dcterms:created xsi:type="dcterms:W3CDTF">2020-03-27T17:06:23Z</dcterms:created>
  <dcterms:modified xsi:type="dcterms:W3CDTF">2020-03-30T17:00:57Z</dcterms:modified>
</cp:coreProperties>
</file>