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75" r:id="rId3"/>
    <p:sldId id="259" r:id="rId4"/>
    <p:sldId id="260" r:id="rId5"/>
    <p:sldId id="262" r:id="rId6"/>
    <p:sldId id="263" r:id="rId7"/>
    <p:sldId id="264" r:id="rId8"/>
    <p:sldId id="266" r:id="rId9"/>
    <p:sldId id="267" r:id="rId10"/>
    <p:sldId id="269" r:id="rId11"/>
    <p:sldId id="271" r:id="rId12"/>
    <p:sldId id="278" r:id="rId13"/>
    <p:sldId id="272" r:id="rId14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0" autoAdjust="0"/>
    <p:restoredTop sz="94640" autoAdjust="0"/>
  </p:normalViewPr>
  <p:slideViewPr>
    <p:cSldViewPr>
      <p:cViewPr varScale="1">
        <p:scale>
          <a:sx n="67" d="100"/>
          <a:sy n="67" d="100"/>
        </p:scale>
        <p:origin x="-1336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F0C0E-11EB-BF40-9CE2-9CC146088C4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ED01F-33D6-5C4E-9A5E-7D95C1A3C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ED01F-33D6-5C4E-9A5E-7D95C1A3CE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9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lt-LT" smtClean="0"/>
              <a:t>Spustelėję redag. ruoš. paantrš. stilių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E2DE4-F622-41C3-A452-6762664ACEE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3628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F94F7-A729-419F-90A3-36F55C3ED4A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8339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CADAE-83E0-4C53-9BD2-C253AB4197E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7017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2850B-C469-4FE9-A98E-3B140756CD5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0880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5F334-6A75-4446-A74A-746FCCF22A1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1764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755B4-FC7B-4E03-AA99-6E5F0925CC6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3086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A9BA1-7D2E-4C50-99F3-09C7748BC2E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3634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BD87F-F4A4-40F5-A1CB-F0D9AC8E569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2379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1B52D-AD47-4AA5-B3FB-AD682B08DDD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242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B028D-AE16-4222-AD97-DC7084BDCB7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0002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D8F13-9ED4-4B0B-88A8-09FCAB52C08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6578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2C6CEDB-EDE7-4E94-A1D0-9F140227E8E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8.jp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altLang="en-US" dirty="0" smtClean="0">
                <a:solidFill>
                  <a:schemeClr val="tx1"/>
                </a:solidFill>
              </a:rPr>
              <a:t>GRĮŽTANTYS PAUKŠČIAI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lt-LT" altLang="en-US" sz="2000" dirty="0" smtClean="0"/>
              <a:t>Parengė mokytoja Rita </a:t>
            </a:r>
            <a:r>
              <a:rPr lang="lt-LT" altLang="en-US" sz="2000" dirty="0" err="1" smtClean="0"/>
              <a:t>Pūtvienė</a:t>
            </a:r>
            <a:endParaRPr lang="lt-LT" altLang="en-US" sz="2000" dirty="0" smtClean="0"/>
          </a:p>
          <a:p>
            <a:pPr algn="r"/>
            <a:r>
              <a:rPr lang="lt-LT" altLang="en-US" sz="2000" dirty="0" smtClean="0"/>
              <a:t>Kauno lopšelis – darželis „Liepaitė“</a:t>
            </a:r>
            <a:endParaRPr lang="en-US" altLang="en-US" sz="20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en-US" smtClean="0"/>
              <a:t>GANDRAS</a:t>
            </a:r>
            <a:endParaRPr lang="en-US" altLang="en-US" dirty="0" smtClean="0"/>
          </a:p>
        </p:txBody>
      </p:sp>
      <p:pic>
        <p:nvPicPr>
          <p:cNvPr id="3" name="Baltasis Gandra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8548" y="3068960"/>
            <a:ext cx="812800" cy="81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96752"/>
            <a:ext cx="5990622" cy="39898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326409"/>
            <a:ext cx="1603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SPAUSK </a:t>
            </a:r>
            <a:r>
              <a:rPr lang="en-US" dirty="0" smtClean="0"/>
              <a:t>IR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PAKLAUSYK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PADAINUOKIME KARTU</a:t>
            </a:r>
          </a:p>
        </p:txBody>
      </p:sp>
      <p:pic>
        <p:nvPicPr>
          <p:cNvPr id="3" name="Gandrai gandrai ga ga ga Karaoke Lietuviškos vaikiškos dainelės Vaikų liaudies dain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3645024"/>
            <a:ext cx="8128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35348"/>
            <a:ext cx="6096000" cy="3238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9015" y="2592933"/>
            <a:ext cx="15269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SPAUSK IR </a:t>
            </a:r>
            <a:endParaRPr lang="en-US" dirty="0" smtClean="0"/>
          </a:p>
          <a:p>
            <a:pPr algn="ctr"/>
            <a:r>
              <a:rPr lang="en-US" dirty="0" smtClean="0"/>
              <a:t>PADAINUOK</a:t>
            </a:r>
          </a:p>
          <a:p>
            <a:pPr algn="ctr"/>
            <a:r>
              <a:rPr lang="en-US" dirty="0" smtClean="0"/>
              <a:t> KARTU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8229600" cy="1143000"/>
          </a:xfrm>
        </p:spPr>
        <p:txBody>
          <a:bodyPr/>
          <a:lstStyle/>
          <a:p>
            <a:r>
              <a:rPr lang="lt-LT" altLang="en-US" sz="3200" dirty="0" smtClean="0"/>
              <a:t>BAIKITE PIEŠTI IR NUSPALVINKITE</a:t>
            </a:r>
            <a:endParaRPr lang="en-US" altLang="en-US" sz="3200" dirty="0" smtClean="0"/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768" y="692696"/>
            <a:ext cx="4032250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ntraštė 1"/>
          <p:cNvSpPr>
            <a:spLocks noGrp="1"/>
          </p:cNvSpPr>
          <p:nvPr>
            <p:ph type="title"/>
          </p:nvPr>
        </p:nvSpPr>
        <p:spPr>
          <a:xfrm>
            <a:off x="611188" y="1341438"/>
            <a:ext cx="8229600" cy="1727200"/>
          </a:xfrm>
        </p:spPr>
        <p:txBody>
          <a:bodyPr/>
          <a:lstStyle/>
          <a:p>
            <a:pPr eaLnBrk="1" hangingPunct="1"/>
            <a:r>
              <a:rPr lang="lt-LT" altLang="en-US" b="1" smtClean="0"/>
              <a:t>ŠILTO PAVASARIO</a:t>
            </a:r>
            <a:endParaRPr lang="en-US" altLang="en-US" b="1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51520" y="1494521"/>
            <a:ext cx="8208962" cy="2376488"/>
          </a:xfrm>
        </p:spPr>
        <p:txBody>
          <a:bodyPr/>
          <a:lstStyle/>
          <a:p>
            <a:r>
              <a:rPr lang="lt-LT" altLang="en-US" sz="2000" dirty="0" smtClean="0">
                <a:solidFill>
                  <a:schemeClr val="tx1"/>
                </a:solidFill>
              </a:rPr>
              <a:t>AČIŪ UŽ GIESMELĘ-</a:t>
            </a:r>
            <a:br>
              <a:rPr lang="lt-LT" altLang="en-US" sz="2000" dirty="0" smtClean="0">
                <a:solidFill>
                  <a:schemeClr val="tx1"/>
                </a:solidFill>
              </a:rPr>
            </a:br>
            <a:r>
              <a:rPr lang="lt-LT" altLang="en-US" sz="2000" dirty="0" smtClean="0">
                <a:solidFill>
                  <a:schemeClr val="tx1"/>
                </a:solidFill>
              </a:rPr>
              <a:t>VIRPESĖLĮ ŽVANGŲ.</a:t>
            </a:r>
            <a:br>
              <a:rPr lang="lt-LT" altLang="en-US" sz="2000" dirty="0" smtClean="0">
                <a:solidFill>
                  <a:schemeClr val="tx1"/>
                </a:solidFill>
              </a:rPr>
            </a:br>
            <a:r>
              <a:rPr lang="lt-LT" altLang="en-US" sz="2000" dirty="0" smtClean="0">
                <a:solidFill>
                  <a:schemeClr val="tx1"/>
                </a:solidFill>
              </a:rPr>
              <a:t>PARSKRIDAI-PRAGYDAI-</a:t>
            </a:r>
            <a:br>
              <a:rPr lang="lt-LT" altLang="en-US" sz="2000" dirty="0" smtClean="0">
                <a:solidFill>
                  <a:schemeClr val="tx1"/>
                </a:solidFill>
              </a:rPr>
            </a:br>
            <a:r>
              <a:rPr lang="lt-LT" altLang="en-US" sz="2000" dirty="0" smtClean="0">
                <a:solidFill>
                  <a:schemeClr val="tx1"/>
                </a:solidFill>
              </a:rPr>
              <a:t>PAKYLĖJAI DANGŲ.</a:t>
            </a:r>
            <a:br>
              <a:rPr lang="lt-LT" altLang="en-US" sz="2000" dirty="0" smtClean="0">
                <a:solidFill>
                  <a:schemeClr val="tx1"/>
                </a:solidFill>
              </a:rPr>
            </a:br>
            <a:r>
              <a:rPr lang="lt-LT" altLang="en-US" sz="2000" dirty="0" smtClean="0">
                <a:solidFill>
                  <a:schemeClr val="tx1"/>
                </a:solidFill>
              </a:rPr>
              <a:t>IR ŽOLĖ, IR VAIKAS</a:t>
            </a:r>
            <a:br>
              <a:rPr lang="lt-LT" altLang="en-US" sz="2000" dirty="0" smtClean="0">
                <a:solidFill>
                  <a:schemeClr val="tx1"/>
                </a:solidFill>
              </a:rPr>
            </a:br>
            <a:r>
              <a:rPr lang="lt-LT" altLang="en-US" sz="2000" dirty="0" smtClean="0">
                <a:solidFill>
                  <a:schemeClr val="tx1"/>
                </a:solidFill>
              </a:rPr>
              <a:t>RANKELES IŠTIESIA</a:t>
            </a:r>
            <a:br>
              <a:rPr lang="lt-LT" altLang="en-US" sz="2000" dirty="0" smtClean="0">
                <a:solidFill>
                  <a:schemeClr val="tx1"/>
                </a:solidFill>
              </a:rPr>
            </a:br>
            <a:r>
              <a:rPr lang="lt-LT" altLang="en-US" sz="2000" dirty="0" smtClean="0">
                <a:solidFill>
                  <a:schemeClr val="tx1"/>
                </a:solidFill>
              </a:rPr>
              <a:t>Į PADANGĘ ŽYDRĄ,</a:t>
            </a:r>
            <a:br>
              <a:rPr lang="lt-LT" altLang="en-US" sz="2000" dirty="0" smtClean="0">
                <a:solidFill>
                  <a:schemeClr val="tx1"/>
                </a:solidFill>
              </a:rPr>
            </a:br>
            <a:r>
              <a:rPr lang="lt-LT" altLang="en-US" sz="2000" dirty="0">
                <a:solidFill>
                  <a:schemeClr val="tx1"/>
                </a:solidFill>
              </a:rPr>
              <a:t>Į</a:t>
            </a:r>
            <a:r>
              <a:rPr lang="lt-LT" altLang="en-US" sz="2000" dirty="0" smtClean="0">
                <a:solidFill>
                  <a:schemeClr val="tx1"/>
                </a:solidFill>
              </a:rPr>
              <a:t> SAULUTĘ ŠVIESIĄ.</a:t>
            </a:r>
            <a:r>
              <a:rPr lang="lt-LT" altLang="en-US" sz="2000" dirty="0" smtClean="0">
                <a:solidFill>
                  <a:srgbClr val="0070C0"/>
                </a:solidFill>
              </a:rPr>
              <a:t/>
            </a:r>
            <a:br>
              <a:rPr lang="lt-LT" altLang="en-US" sz="2000" dirty="0" smtClean="0">
                <a:solidFill>
                  <a:srgbClr val="0070C0"/>
                </a:solidFill>
              </a:rPr>
            </a:br>
            <a:endParaRPr lang="en-US" altLang="en-US" sz="2000" dirty="0" smtClean="0">
              <a:solidFill>
                <a:srgbClr val="0070C0"/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mtClean="0"/>
              <a:t>PAKLAUSYKITE , KAIP ,,ŠNEKA“ PAUKŠ</a:t>
            </a:r>
            <a:r>
              <a:rPr lang="lt-LT" altLang="en-US" smtClean="0"/>
              <a:t>Č</a:t>
            </a:r>
            <a:r>
              <a:rPr lang="en-US" altLang="en-US" smtClean="0"/>
              <a:t>IAI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en-US" dirty="0" smtClean="0">
                <a:solidFill>
                  <a:schemeClr val="tx1"/>
                </a:solidFill>
              </a:rPr>
              <a:t>ŠARKA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pic>
        <p:nvPicPr>
          <p:cNvPr id="3" name="Šar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4012" y="2871024"/>
            <a:ext cx="8128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040" y="1417638"/>
            <a:ext cx="5667920" cy="3719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26888" y="2215598"/>
            <a:ext cx="23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SPAUSK IR PAKLAUSYK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en-US" smtClean="0"/>
              <a:t>PEMPĖ</a:t>
            </a:r>
            <a:endParaRPr lang="en-US" altLang="en-US" smtClean="0"/>
          </a:p>
        </p:txBody>
      </p:sp>
      <p:pic>
        <p:nvPicPr>
          <p:cNvPr id="3" name="Pempė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3820" y="3160659"/>
            <a:ext cx="812800" cy="81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99" y="1196752"/>
            <a:ext cx="5830801" cy="39032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330" y="2289330"/>
            <a:ext cx="1539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SPAUSK IR </a:t>
            </a:r>
            <a:endParaRPr lang="en-US" dirty="0" smtClean="0"/>
          </a:p>
          <a:p>
            <a:pPr algn="ctr"/>
            <a:r>
              <a:rPr lang="en-US" dirty="0" smtClean="0"/>
              <a:t>PAKLAUSYK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en-US" smtClean="0"/>
              <a:t>VIEVERSYS</a:t>
            </a:r>
            <a:endParaRPr lang="en-US" altLang="en-US" smtClean="0"/>
          </a:p>
        </p:txBody>
      </p:sp>
      <p:pic>
        <p:nvPicPr>
          <p:cNvPr id="3" name="Dirvinis Vieversy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3284984"/>
            <a:ext cx="812800" cy="81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5721070" cy="38103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527590"/>
            <a:ext cx="1603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SPAUSK </a:t>
            </a:r>
            <a:r>
              <a:rPr lang="en-US" smtClean="0"/>
              <a:t>IR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PAKLAUSYK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en-US" smtClean="0"/>
              <a:t>KREGŽDĖ</a:t>
            </a:r>
            <a:endParaRPr lang="en-US" altLang="en-US" smtClean="0"/>
          </a:p>
        </p:txBody>
      </p:sp>
      <p:pic>
        <p:nvPicPr>
          <p:cNvPr id="3" name="Langinė Kregždė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3162047"/>
            <a:ext cx="812800" cy="81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50" y="1196752"/>
            <a:ext cx="5991200" cy="39305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649" y="2302993"/>
            <a:ext cx="1603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SPAUSK </a:t>
            </a:r>
            <a:r>
              <a:rPr lang="en-US" dirty="0" smtClean="0"/>
              <a:t>IR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PAKLAUSYK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en-US" smtClean="0"/>
              <a:t>VARNĖNAS</a:t>
            </a:r>
            <a:endParaRPr lang="en-US" altLang="en-US" smtClean="0"/>
          </a:p>
        </p:txBody>
      </p:sp>
      <p:pic>
        <p:nvPicPr>
          <p:cNvPr id="3" name="Varnėnas - Common Starl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1256" y="3084984"/>
            <a:ext cx="812800" cy="81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5297894" cy="39710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900" y="2287237"/>
            <a:ext cx="1539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SPAUSK IR </a:t>
            </a:r>
            <a:endParaRPr lang="en-US" dirty="0" smtClean="0"/>
          </a:p>
          <a:p>
            <a:pPr algn="ctr"/>
            <a:r>
              <a:rPr lang="en-US" dirty="0" smtClean="0"/>
              <a:t>PAKLAUSYK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en-US" smtClean="0"/>
              <a:t>VOLUNGĖ</a:t>
            </a:r>
            <a:endParaRPr lang="en-US" altLang="en-US" smtClean="0"/>
          </a:p>
        </p:txBody>
      </p:sp>
      <p:pic>
        <p:nvPicPr>
          <p:cNvPr id="3" name="Volungė - Golden Orio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616" y="3789040"/>
            <a:ext cx="812800" cy="81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96752"/>
            <a:ext cx="2880320" cy="43204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3098102"/>
            <a:ext cx="2817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SPAUSK IR PAKLAUSYK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en-US" dirty="0" smtClean="0"/>
              <a:t>GEGUTĖ</a:t>
            </a:r>
            <a:endParaRPr lang="en-US" altLang="en-US" dirty="0" smtClean="0"/>
          </a:p>
        </p:txBody>
      </p:sp>
      <p:pic>
        <p:nvPicPr>
          <p:cNvPr id="3" name="Gegutė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4118" y="3861048"/>
            <a:ext cx="812800" cy="81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96752"/>
            <a:ext cx="5576238" cy="39361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2988" y="2841670"/>
            <a:ext cx="1539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SPAUSK IR </a:t>
            </a:r>
            <a:endParaRPr lang="en-US" dirty="0" smtClean="0"/>
          </a:p>
          <a:p>
            <a:pPr algn="ctr"/>
            <a:r>
              <a:rPr lang="en-US" dirty="0" smtClean="0"/>
              <a:t>PAKLAUSYK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74</Words>
  <Application>Microsoft Office PowerPoint</Application>
  <PresentationFormat>Demonstracija ekrane (4:3)</PresentationFormat>
  <Paragraphs>34</Paragraphs>
  <Slides>13</Slides>
  <Notes>1</Notes>
  <HiddenSlides>0</HiddenSlides>
  <MMClips>9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4" baseType="lpstr">
      <vt:lpstr>Diseño predeterminado</vt:lpstr>
      <vt:lpstr>GRĮŽTANTYS PAUKŠČIAI</vt:lpstr>
      <vt:lpstr>AČIŪ UŽ GIESMELĘ- VIRPESĖLĮ ŽVANGŲ. PARSKRIDAI-PRAGYDAI- PAKYLĖJAI DANGŲ. IR ŽOLĖ, IR VAIKAS RANKELES IŠTIESIA Į PADANGĘ ŽYDRĄ, Į SAULUTĘ ŠVIESIĄ. </vt:lpstr>
      <vt:lpstr>ŠARKA</vt:lpstr>
      <vt:lpstr>PEMPĖ</vt:lpstr>
      <vt:lpstr>VIEVERSYS</vt:lpstr>
      <vt:lpstr>KREGŽDĖ</vt:lpstr>
      <vt:lpstr>VARNĖNAS</vt:lpstr>
      <vt:lpstr>VOLUNGĖ</vt:lpstr>
      <vt:lpstr>GEGUTĖ</vt:lpstr>
      <vt:lpstr>GANDRAS</vt:lpstr>
      <vt:lpstr>PADAINUOKIME KARTU</vt:lpstr>
      <vt:lpstr>BAIKITE PIEŠTI IR NUSPALVINKITE</vt:lpstr>
      <vt:lpstr>ŠILTO PAVASARIO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Naudotojas</cp:lastModifiedBy>
  <cp:revision>136</cp:revision>
  <dcterms:created xsi:type="dcterms:W3CDTF">2010-05-23T14:28:12Z</dcterms:created>
  <dcterms:modified xsi:type="dcterms:W3CDTF">2020-03-25T07:54:56Z</dcterms:modified>
</cp:coreProperties>
</file>