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9" r:id="rId1"/>
  </p:sldMasterIdLst>
  <p:sldIdLst>
    <p:sldId id="256" r:id="rId2"/>
    <p:sldId id="257" r:id="rId3"/>
    <p:sldId id="258" r:id="rId4"/>
    <p:sldId id="259" r:id="rId5"/>
    <p:sldId id="260" r:id="rId6"/>
    <p:sldId id="275" r:id="rId7"/>
    <p:sldId id="276" r:id="rId8"/>
    <p:sldId id="277" r:id="rId9"/>
    <p:sldId id="278" r:id="rId10"/>
    <p:sldId id="279" r:id="rId11"/>
    <p:sldId id="262" r:id="rId12"/>
    <p:sldId id="263" r:id="rId13"/>
    <p:sldId id="264" r:id="rId14"/>
    <p:sldId id="265" r:id="rId15"/>
    <p:sldId id="261" r:id="rId16"/>
    <p:sldId id="266" r:id="rId17"/>
    <p:sldId id="267" r:id="rId18"/>
    <p:sldId id="268" r:id="rId19"/>
    <p:sldId id="269" r:id="rId20"/>
    <p:sldId id="270" r:id="rId21"/>
    <p:sldId id="271" r:id="rId22"/>
    <p:sldId id="272" r:id="rId23"/>
    <p:sldId id="273"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00"/>
    <a:srgbClr val="00CC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2" d="100"/>
          <a:sy n="72" d="100"/>
        </p:scale>
        <p:origin x="660"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Pavadinimo skaidrė">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4F09FF0B-7B72-4E75-B84F-429F87A7D8B3}"/>
              </a:ext>
            </a:extLst>
          </p:cNvPr>
          <p:cNvSpPr>
            <a:spLocks noGrp="1"/>
          </p:cNvSpPr>
          <p:nvPr>
            <p:ph type="ctrTitle"/>
          </p:nvPr>
        </p:nvSpPr>
        <p:spPr>
          <a:xfrm>
            <a:off x="1524000" y="1122363"/>
            <a:ext cx="9144000" cy="2387600"/>
          </a:xfrm>
        </p:spPr>
        <p:txBody>
          <a:bodyPr anchor="b"/>
          <a:lstStyle>
            <a:lvl1pPr algn="ctr">
              <a:defRPr sz="6000"/>
            </a:lvl1pPr>
          </a:lstStyle>
          <a:p>
            <a:r>
              <a:rPr lang="lt-LT"/>
              <a:t>Spustelėję redaguokite stilių</a:t>
            </a:r>
            <a:endParaRPr lang="en-US"/>
          </a:p>
        </p:txBody>
      </p:sp>
      <p:sp>
        <p:nvSpPr>
          <p:cNvPr id="3" name="Antrinis pavadinimas 2">
            <a:extLst>
              <a:ext uri="{FF2B5EF4-FFF2-40B4-BE49-F238E27FC236}">
                <a16:creationId xmlns:a16="http://schemas.microsoft.com/office/drawing/2014/main" id="{F893668A-E91E-487B-BAC0-5328A06D92E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lt-LT"/>
              <a:t>Spustelėkite norėdami redaguoti šablono paantraštės stilių</a:t>
            </a:r>
            <a:endParaRPr lang="en-US"/>
          </a:p>
        </p:txBody>
      </p:sp>
      <p:sp>
        <p:nvSpPr>
          <p:cNvPr id="4" name="Datos vietos rezervavimo ženklas 3">
            <a:extLst>
              <a:ext uri="{FF2B5EF4-FFF2-40B4-BE49-F238E27FC236}">
                <a16:creationId xmlns:a16="http://schemas.microsoft.com/office/drawing/2014/main" id="{E44C9F8E-C9CA-4051-8487-A0563950C896}"/>
              </a:ext>
            </a:extLst>
          </p:cNvPr>
          <p:cNvSpPr>
            <a:spLocks noGrp="1"/>
          </p:cNvSpPr>
          <p:nvPr>
            <p:ph type="dt" sz="half" idx="10"/>
          </p:nvPr>
        </p:nvSpPr>
        <p:spPr/>
        <p:txBody>
          <a:bodyPr/>
          <a:lstStyle/>
          <a:p>
            <a:fld id="{78ABE3C1-DBE1-495D-B57B-2849774B866A}" type="datetimeFigureOut">
              <a:rPr lang="en-US" smtClean="0"/>
              <a:t>3/25/2020</a:t>
            </a:fld>
            <a:endParaRPr lang="en-US" dirty="0"/>
          </a:p>
        </p:txBody>
      </p:sp>
      <p:sp>
        <p:nvSpPr>
          <p:cNvPr id="5" name="Poraštės vietos rezervavimo ženklas 4">
            <a:extLst>
              <a:ext uri="{FF2B5EF4-FFF2-40B4-BE49-F238E27FC236}">
                <a16:creationId xmlns:a16="http://schemas.microsoft.com/office/drawing/2014/main" id="{01530C0A-50C2-4F00-A997-C048E1CC9CDE}"/>
              </a:ext>
            </a:extLst>
          </p:cNvPr>
          <p:cNvSpPr>
            <a:spLocks noGrp="1"/>
          </p:cNvSpPr>
          <p:nvPr>
            <p:ph type="ftr" sz="quarter" idx="11"/>
          </p:nvPr>
        </p:nvSpPr>
        <p:spPr/>
        <p:txBody>
          <a:bodyPr/>
          <a:lstStyle/>
          <a:p>
            <a:endParaRPr lang="en-US" dirty="0"/>
          </a:p>
        </p:txBody>
      </p:sp>
      <p:sp>
        <p:nvSpPr>
          <p:cNvPr id="6" name="Skaidrės numerio vietos rezervavimo ženklas 5">
            <a:extLst>
              <a:ext uri="{FF2B5EF4-FFF2-40B4-BE49-F238E27FC236}">
                <a16:creationId xmlns:a16="http://schemas.microsoft.com/office/drawing/2014/main" id="{8BAB0EEA-88E5-40BB-AD24-C744E74F170A}"/>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6127321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Pavadinimas ir vertikalus tekstas">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CFB6C5F7-E573-4587-ABCF-CDD153F2B9C6}"/>
              </a:ext>
            </a:extLst>
          </p:cNvPr>
          <p:cNvSpPr>
            <a:spLocks noGrp="1"/>
          </p:cNvSpPr>
          <p:nvPr>
            <p:ph type="title"/>
          </p:nvPr>
        </p:nvSpPr>
        <p:spPr/>
        <p:txBody>
          <a:bodyPr/>
          <a:lstStyle/>
          <a:p>
            <a:r>
              <a:rPr lang="lt-LT"/>
              <a:t>Spustelėję redaguokite stilių</a:t>
            </a:r>
            <a:endParaRPr lang="en-US"/>
          </a:p>
        </p:txBody>
      </p:sp>
      <p:sp>
        <p:nvSpPr>
          <p:cNvPr id="3" name="Vertikalaus teksto vietos rezervavimo ženklas 2">
            <a:extLst>
              <a:ext uri="{FF2B5EF4-FFF2-40B4-BE49-F238E27FC236}">
                <a16:creationId xmlns:a16="http://schemas.microsoft.com/office/drawing/2014/main" id="{1AB20B60-90F6-4250-BC55-9B4982BB863A}"/>
              </a:ext>
            </a:extLst>
          </p:cNvPr>
          <p:cNvSpPr>
            <a:spLocks noGrp="1"/>
          </p:cNvSpPr>
          <p:nvPr>
            <p:ph type="body" orient="vert" idx="1"/>
          </p:nvPr>
        </p:nvSpPr>
        <p:spPr/>
        <p:txBody>
          <a:bodyPr vert="eaVert"/>
          <a:lstStyle/>
          <a:p>
            <a:pPr lvl="0"/>
            <a:r>
              <a:rPr lang="lt-LT"/>
              <a:t>Redaguokite šablono teksto stilius</a:t>
            </a:r>
          </a:p>
          <a:p>
            <a:pPr lvl="1"/>
            <a:r>
              <a:rPr lang="lt-LT"/>
              <a:t>Antras lygis</a:t>
            </a:r>
          </a:p>
          <a:p>
            <a:pPr lvl="2"/>
            <a:r>
              <a:rPr lang="lt-LT"/>
              <a:t>Trečias lygis</a:t>
            </a:r>
          </a:p>
          <a:p>
            <a:pPr lvl="3"/>
            <a:r>
              <a:rPr lang="lt-LT"/>
              <a:t>Ketvirtas lygis</a:t>
            </a:r>
          </a:p>
          <a:p>
            <a:pPr lvl="4"/>
            <a:r>
              <a:rPr lang="lt-LT"/>
              <a:t>Penktas lygis</a:t>
            </a:r>
            <a:endParaRPr lang="en-US"/>
          </a:p>
        </p:txBody>
      </p:sp>
      <p:sp>
        <p:nvSpPr>
          <p:cNvPr id="4" name="Datos vietos rezervavimo ženklas 3">
            <a:extLst>
              <a:ext uri="{FF2B5EF4-FFF2-40B4-BE49-F238E27FC236}">
                <a16:creationId xmlns:a16="http://schemas.microsoft.com/office/drawing/2014/main" id="{4D417F4D-F5F1-4BBC-BD88-62616DD0E547}"/>
              </a:ext>
            </a:extLst>
          </p:cNvPr>
          <p:cNvSpPr>
            <a:spLocks noGrp="1"/>
          </p:cNvSpPr>
          <p:nvPr>
            <p:ph type="dt" sz="half" idx="10"/>
          </p:nvPr>
        </p:nvSpPr>
        <p:spPr/>
        <p:txBody>
          <a:bodyPr/>
          <a:lstStyle/>
          <a:p>
            <a:fld id="{1FA3F48C-C7C6-4055-9F49-3777875E72AE}" type="datetimeFigureOut">
              <a:rPr lang="en-US" smtClean="0"/>
              <a:t>3/25/2020</a:t>
            </a:fld>
            <a:endParaRPr lang="en-US" dirty="0"/>
          </a:p>
        </p:txBody>
      </p:sp>
      <p:sp>
        <p:nvSpPr>
          <p:cNvPr id="5" name="Poraštės vietos rezervavimo ženklas 4">
            <a:extLst>
              <a:ext uri="{FF2B5EF4-FFF2-40B4-BE49-F238E27FC236}">
                <a16:creationId xmlns:a16="http://schemas.microsoft.com/office/drawing/2014/main" id="{3F35F85F-C799-4D4B-871A-748D5E769151}"/>
              </a:ext>
            </a:extLst>
          </p:cNvPr>
          <p:cNvSpPr>
            <a:spLocks noGrp="1"/>
          </p:cNvSpPr>
          <p:nvPr>
            <p:ph type="ftr" sz="quarter" idx="11"/>
          </p:nvPr>
        </p:nvSpPr>
        <p:spPr/>
        <p:txBody>
          <a:bodyPr/>
          <a:lstStyle/>
          <a:p>
            <a:endParaRPr lang="en-US" dirty="0"/>
          </a:p>
        </p:txBody>
      </p:sp>
      <p:sp>
        <p:nvSpPr>
          <p:cNvPr id="6" name="Skaidrės numerio vietos rezervavimo ženklas 5">
            <a:extLst>
              <a:ext uri="{FF2B5EF4-FFF2-40B4-BE49-F238E27FC236}">
                <a16:creationId xmlns:a16="http://schemas.microsoft.com/office/drawing/2014/main" id="{0009B8CD-B3BE-4837-AE6B-5B2D7ADC4A41}"/>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7318022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us pavadinimas ir tekstas">
    <p:spTree>
      <p:nvGrpSpPr>
        <p:cNvPr id="1" name=""/>
        <p:cNvGrpSpPr/>
        <p:nvPr/>
      </p:nvGrpSpPr>
      <p:grpSpPr>
        <a:xfrm>
          <a:off x="0" y="0"/>
          <a:ext cx="0" cy="0"/>
          <a:chOff x="0" y="0"/>
          <a:chExt cx="0" cy="0"/>
        </a:xfrm>
      </p:grpSpPr>
      <p:sp>
        <p:nvSpPr>
          <p:cNvPr id="2" name="Vertikalus pavadinimas 1">
            <a:extLst>
              <a:ext uri="{FF2B5EF4-FFF2-40B4-BE49-F238E27FC236}">
                <a16:creationId xmlns:a16="http://schemas.microsoft.com/office/drawing/2014/main" id="{A973AF5E-38FA-4BC8-A4E5-EBC11DDBE802}"/>
              </a:ext>
            </a:extLst>
          </p:cNvPr>
          <p:cNvSpPr>
            <a:spLocks noGrp="1"/>
          </p:cNvSpPr>
          <p:nvPr>
            <p:ph type="title" orient="vert"/>
          </p:nvPr>
        </p:nvSpPr>
        <p:spPr>
          <a:xfrm>
            <a:off x="8724900" y="365125"/>
            <a:ext cx="2628900" cy="5811838"/>
          </a:xfrm>
        </p:spPr>
        <p:txBody>
          <a:bodyPr vert="eaVert"/>
          <a:lstStyle/>
          <a:p>
            <a:r>
              <a:rPr lang="lt-LT"/>
              <a:t>Spustelėję redaguokite stilių</a:t>
            </a:r>
            <a:endParaRPr lang="en-US"/>
          </a:p>
        </p:txBody>
      </p:sp>
      <p:sp>
        <p:nvSpPr>
          <p:cNvPr id="3" name="Vertikalaus teksto vietos rezervavimo ženklas 2">
            <a:extLst>
              <a:ext uri="{FF2B5EF4-FFF2-40B4-BE49-F238E27FC236}">
                <a16:creationId xmlns:a16="http://schemas.microsoft.com/office/drawing/2014/main" id="{634EF9CB-E170-4B66-B3BA-26B4F290D5D5}"/>
              </a:ext>
            </a:extLst>
          </p:cNvPr>
          <p:cNvSpPr>
            <a:spLocks noGrp="1"/>
          </p:cNvSpPr>
          <p:nvPr>
            <p:ph type="body" orient="vert" idx="1"/>
          </p:nvPr>
        </p:nvSpPr>
        <p:spPr>
          <a:xfrm>
            <a:off x="838200" y="365125"/>
            <a:ext cx="7734300" cy="5811838"/>
          </a:xfrm>
        </p:spPr>
        <p:txBody>
          <a:bodyPr vert="eaVert"/>
          <a:lstStyle/>
          <a:p>
            <a:pPr lvl="0"/>
            <a:r>
              <a:rPr lang="lt-LT"/>
              <a:t>Redaguokite šablono teksto stilius</a:t>
            </a:r>
          </a:p>
          <a:p>
            <a:pPr lvl="1"/>
            <a:r>
              <a:rPr lang="lt-LT"/>
              <a:t>Antras lygis</a:t>
            </a:r>
          </a:p>
          <a:p>
            <a:pPr lvl="2"/>
            <a:r>
              <a:rPr lang="lt-LT"/>
              <a:t>Trečias lygis</a:t>
            </a:r>
          </a:p>
          <a:p>
            <a:pPr lvl="3"/>
            <a:r>
              <a:rPr lang="lt-LT"/>
              <a:t>Ketvirtas lygis</a:t>
            </a:r>
          </a:p>
          <a:p>
            <a:pPr lvl="4"/>
            <a:r>
              <a:rPr lang="lt-LT"/>
              <a:t>Penktas lygis</a:t>
            </a:r>
            <a:endParaRPr lang="en-US"/>
          </a:p>
        </p:txBody>
      </p:sp>
      <p:sp>
        <p:nvSpPr>
          <p:cNvPr id="4" name="Datos vietos rezervavimo ženklas 3">
            <a:extLst>
              <a:ext uri="{FF2B5EF4-FFF2-40B4-BE49-F238E27FC236}">
                <a16:creationId xmlns:a16="http://schemas.microsoft.com/office/drawing/2014/main" id="{10BD9A75-DC7D-4BE9-A780-5E196606A189}"/>
              </a:ext>
            </a:extLst>
          </p:cNvPr>
          <p:cNvSpPr>
            <a:spLocks noGrp="1"/>
          </p:cNvSpPr>
          <p:nvPr>
            <p:ph type="dt" sz="half" idx="10"/>
          </p:nvPr>
        </p:nvSpPr>
        <p:spPr/>
        <p:txBody>
          <a:bodyPr/>
          <a:lstStyle/>
          <a:p>
            <a:fld id="{6178E61D-D431-422C-9764-11DAFE33AB63}" type="datetimeFigureOut">
              <a:rPr lang="en-US" smtClean="0"/>
              <a:t>3/25/2020</a:t>
            </a:fld>
            <a:endParaRPr lang="en-US" dirty="0"/>
          </a:p>
        </p:txBody>
      </p:sp>
      <p:sp>
        <p:nvSpPr>
          <p:cNvPr id="5" name="Poraštės vietos rezervavimo ženklas 4">
            <a:extLst>
              <a:ext uri="{FF2B5EF4-FFF2-40B4-BE49-F238E27FC236}">
                <a16:creationId xmlns:a16="http://schemas.microsoft.com/office/drawing/2014/main" id="{B998A764-FB08-4BF0-B3B1-65991515645C}"/>
              </a:ext>
            </a:extLst>
          </p:cNvPr>
          <p:cNvSpPr>
            <a:spLocks noGrp="1"/>
          </p:cNvSpPr>
          <p:nvPr>
            <p:ph type="ftr" sz="quarter" idx="11"/>
          </p:nvPr>
        </p:nvSpPr>
        <p:spPr/>
        <p:txBody>
          <a:bodyPr/>
          <a:lstStyle/>
          <a:p>
            <a:endParaRPr lang="en-US" dirty="0"/>
          </a:p>
        </p:txBody>
      </p:sp>
      <p:sp>
        <p:nvSpPr>
          <p:cNvPr id="6" name="Skaidrės numerio vietos rezervavimo ženklas 5">
            <a:extLst>
              <a:ext uri="{FF2B5EF4-FFF2-40B4-BE49-F238E27FC236}">
                <a16:creationId xmlns:a16="http://schemas.microsoft.com/office/drawing/2014/main" id="{236F70D3-CFF5-4832-8323-581EF1F9A743}"/>
              </a:ext>
            </a:extLst>
          </p:cNvPr>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4819149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Pavadinimas ir turinys">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19282E97-4B0B-46E2-965E-602DC76E31FD}"/>
              </a:ext>
            </a:extLst>
          </p:cNvPr>
          <p:cNvSpPr>
            <a:spLocks noGrp="1"/>
          </p:cNvSpPr>
          <p:nvPr>
            <p:ph type="title"/>
          </p:nvPr>
        </p:nvSpPr>
        <p:spPr/>
        <p:txBody>
          <a:bodyPr/>
          <a:lstStyle/>
          <a:p>
            <a:r>
              <a:rPr lang="lt-LT"/>
              <a:t>Spustelėję redaguokite stilių</a:t>
            </a:r>
            <a:endParaRPr lang="en-US"/>
          </a:p>
        </p:txBody>
      </p:sp>
      <p:sp>
        <p:nvSpPr>
          <p:cNvPr id="3" name="Turinio vietos rezervavimo ženklas 2">
            <a:extLst>
              <a:ext uri="{FF2B5EF4-FFF2-40B4-BE49-F238E27FC236}">
                <a16:creationId xmlns:a16="http://schemas.microsoft.com/office/drawing/2014/main" id="{AE6FA466-10EF-48B1-860D-0AF3160E1944}"/>
              </a:ext>
            </a:extLst>
          </p:cNvPr>
          <p:cNvSpPr>
            <a:spLocks noGrp="1"/>
          </p:cNvSpPr>
          <p:nvPr>
            <p:ph idx="1"/>
          </p:nvPr>
        </p:nvSpPr>
        <p:spPr/>
        <p:txBody>
          <a:bodyPr/>
          <a:lstStyle/>
          <a:p>
            <a:pPr lvl="0"/>
            <a:r>
              <a:rPr lang="lt-LT"/>
              <a:t>Redaguokite šablono teksto stilius</a:t>
            </a:r>
          </a:p>
          <a:p>
            <a:pPr lvl="1"/>
            <a:r>
              <a:rPr lang="lt-LT"/>
              <a:t>Antras lygis</a:t>
            </a:r>
          </a:p>
          <a:p>
            <a:pPr lvl="2"/>
            <a:r>
              <a:rPr lang="lt-LT"/>
              <a:t>Trečias lygis</a:t>
            </a:r>
          </a:p>
          <a:p>
            <a:pPr lvl="3"/>
            <a:r>
              <a:rPr lang="lt-LT"/>
              <a:t>Ketvirtas lygis</a:t>
            </a:r>
          </a:p>
          <a:p>
            <a:pPr lvl="4"/>
            <a:r>
              <a:rPr lang="lt-LT"/>
              <a:t>Penktas lygis</a:t>
            </a:r>
            <a:endParaRPr lang="en-US"/>
          </a:p>
        </p:txBody>
      </p:sp>
      <p:sp>
        <p:nvSpPr>
          <p:cNvPr id="4" name="Datos vietos rezervavimo ženklas 3">
            <a:extLst>
              <a:ext uri="{FF2B5EF4-FFF2-40B4-BE49-F238E27FC236}">
                <a16:creationId xmlns:a16="http://schemas.microsoft.com/office/drawing/2014/main" id="{021FB81A-FD76-4AF7-9942-34E577E93339}"/>
              </a:ext>
            </a:extLst>
          </p:cNvPr>
          <p:cNvSpPr>
            <a:spLocks noGrp="1"/>
          </p:cNvSpPr>
          <p:nvPr>
            <p:ph type="dt" sz="half" idx="10"/>
          </p:nvPr>
        </p:nvSpPr>
        <p:spPr/>
        <p:txBody>
          <a:bodyPr/>
          <a:lstStyle/>
          <a:p>
            <a:fld id="{12DE42F4-6EEF-4EF7-8ED4-2208F0F89A08}" type="datetimeFigureOut">
              <a:rPr lang="en-US" smtClean="0"/>
              <a:t>3/25/2020</a:t>
            </a:fld>
            <a:endParaRPr lang="en-US" dirty="0"/>
          </a:p>
        </p:txBody>
      </p:sp>
      <p:sp>
        <p:nvSpPr>
          <p:cNvPr id="5" name="Poraštės vietos rezervavimo ženklas 4">
            <a:extLst>
              <a:ext uri="{FF2B5EF4-FFF2-40B4-BE49-F238E27FC236}">
                <a16:creationId xmlns:a16="http://schemas.microsoft.com/office/drawing/2014/main" id="{873E48A0-E519-4FAF-A660-4AF71F67782C}"/>
              </a:ext>
            </a:extLst>
          </p:cNvPr>
          <p:cNvSpPr>
            <a:spLocks noGrp="1"/>
          </p:cNvSpPr>
          <p:nvPr>
            <p:ph type="ftr" sz="quarter" idx="11"/>
          </p:nvPr>
        </p:nvSpPr>
        <p:spPr/>
        <p:txBody>
          <a:bodyPr/>
          <a:lstStyle/>
          <a:p>
            <a:endParaRPr lang="en-US" dirty="0"/>
          </a:p>
        </p:txBody>
      </p:sp>
      <p:sp>
        <p:nvSpPr>
          <p:cNvPr id="6" name="Skaidrės numerio vietos rezervavimo ženklas 5">
            <a:extLst>
              <a:ext uri="{FF2B5EF4-FFF2-40B4-BE49-F238E27FC236}">
                <a16:creationId xmlns:a16="http://schemas.microsoft.com/office/drawing/2014/main" id="{B0D3A308-AC8B-43F1-87C4-8546086C734D}"/>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5867271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kcijos antraštė">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D24E934F-98DE-4CDA-BE09-7922ABB5E807}"/>
              </a:ext>
            </a:extLst>
          </p:cNvPr>
          <p:cNvSpPr>
            <a:spLocks noGrp="1"/>
          </p:cNvSpPr>
          <p:nvPr>
            <p:ph type="title"/>
          </p:nvPr>
        </p:nvSpPr>
        <p:spPr>
          <a:xfrm>
            <a:off x="831850" y="1709738"/>
            <a:ext cx="10515600" cy="2852737"/>
          </a:xfrm>
        </p:spPr>
        <p:txBody>
          <a:bodyPr anchor="b"/>
          <a:lstStyle>
            <a:lvl1pPr>
              <a:defRPr sz="6000"/>
            </a:lvl1pPr>
          </a:lstStyle>
          <a:p>
            <a:r>
              <a:rPr lang="lt-LT"/>
              <a:t>Spustelėję redaguokite stilių</a:t>
            </a:r>
            <a:endParaRPr lang="en-US"/>
          </a:p>
        </p:txBody>
      </p:sp>
      <p:sp>
        <p:nvSpPr>
          <p:cNvPr id="3" name="Teksto vietos rezervavimo ženklas 2">
            <a:extLst>
              <a:ext uri="{FF2B5EF4-FFF2-40B4-BE49-F238E27FC236}">
                <a16:creationId xmlns:a16="http://schemas.microsoft.com/office/drawing/2014/main" id="{80E76BF6-983B-4CB7-BAFA-21F4113C666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lt-LT"/>
              <a:t>Redaguokite šablono teksto stilius</a:t>
            </a:r>
          </a:p>
        </p:txBody>
      </p:sp>
      <p:sp>
        <p:nvSpPr>
          <p:cNvPr id="4" name="Datos vietos rezervavimo ženklas 3">
            <a:extLst>
              <a:ext uri="{FF2B5EF4-FFF2-40B4-BE49-F238E27FC236}">
                <a16:creationId xmlns:a16="http://schemas.microsoft.com/office/drawing/2014/main" id="{8D1B081A-6396-43A3-9333-BF903A3FC678}"/>
              </a:ext>
            </a:extLst>
          </p:cNvPr>
          <p:cNvSpPr>
            <a:spLocks noGrp="1"/>
          </p:cNvSpPr>
          <p:nvPr>
            <p:ph type="dt" sz="half" idx="10"/>
          </p:nvPr>
        </p:nvSpPr>
        <p:spPr/>
        <p:txBody>
          <a:bodyPr/>
          <a:lstStyle/>
          <a:p>
            <a:fld id="{30578ACC-22D6-47C1-A373-4FD133E34F3C}" type="datetimeFigureOut">
              <a:rPr lang="en-US" smtClean="0"/>
              <a:t>3/25/2020</a:t>
            </a:fld>
            <a:endParaRPr lang="en-US" dirty="0"/>
          </a:p>
        </p:txBody>
      </p:sp>
      <p:sp>
        <p:nvSpPr>
          <p:cNvPr id="5" name="Poraštės vietos rezervavimo ženklas 4">
            <a:extLst>
              <a:ext uri="{FF2B5EF4-FFF2-40B4-BE49-F238E27FC236}">
                <a16:creationId xmlns:a16="http://schemas.microsoft.com/office/drawing/2014/main" id="{42ACCBA0-EB59-4DB1-B3BD-768C38E1DB5D}"/>
              </a:ext>
            </a:extLst>
          </p:cNvPr>
          <p:cNvSpPr>
            <a:spLocks noGrp="1"/>
          </p:cNvSpPr>
          <p:nvPr>
            <p:ph type="ftr" sz="quarter" idx="11"/>
          </p:nvPr>
        </p:nvSpPr>
        <p:spPr/>
        <p:txBody>
          <a:bodyPr/>
          <a:lstStyle/>
          <a:p>
            <a:endParaRPr lang="en-US" dirty="0"/>
          </a:p>
        </p:txBody>
      </p:sp>
      <p:sp>
        <p:nvSpPr>
          <p:cNvPr id="6" name="Skaidrės numerio vietos rezervavimo ženklas 5">
            <a:extLst>
              <a:ext uri="{FF2B5EF4-FFF2-40B4-BE49-F238E27FC236}">
                <a16:creationId xmlns:a16="http://schemas.microsoft.com/office/drawing/2014/main" id="{B3905C2E-0BB4-4097-97A7-38FB18DC6877}"/>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551574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 turiniai">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B8A7648C-ABC9-4A13-ABEC-5924E3EC845A}"/>
              </a:ext>
            </a:extLst>
          </p:cNvPr>
          <p:cNvSpPr>
            <a:spLocks noGrp="1"/>
          </p:cNvSpPr>
          <p:nvPr>
            <p:ph type="title"/>
          </p:nvPr>
        </p:nvSpPr>
        <p:spPr/>
        <p:txBody>
          <a:bodyPr/>
          <a:lstStyle/>
          <a:p>
            <a:r>
              <a:rPr lang="lt-LT"/>
              <a:t>Spustelėję redaguokite stilių</a:t>
            </a:r>
            <a:endParaRPr lang="en-US"/>
          </a:p>
        </p:txBody>
      </p:sp>
      <p:sp>
        <p:nvSpPr>
          <p:cNvPr id="3" name="Turinio vietos rezervavimo ženklas 2">
            <a:extLst>
              <a:ext uri="{FF2B5EF4-FFF2-40B4-BE49-F238E27FC236}">
                <a16:creationId xmlns:a16="http://schemas.microsoft.com/office/drawing/2014/main" id="{5BF0C6CA-47C6-46C9-A4A2-FD0CFD1FDF8F}"/>
              </a:ext>
            </a:extLst>
          </p:cNvPr>
          <p:cNvSpPr>
            <a:spLocks noGrp="1"/>
          </p:cNvSpPr>
          <p:nvPr>
            <p:ph sz="half" idx="1"/>
          </p:nvPr>
        </p:nvSpPr>
        <p:spPr>
          <a:xfrm>
            <a:off x="838200" y="1825625"/>
            <a:ext cx="5181600" cy="4351338"/>
          </a:xfrm>
        </p:spPr>
        <p:txBody>
          <a:bodyPr/>
          <a:lstStyle/>
          <a:p>
            <a:pPr lvl="0"/>
            <a:r>
              <a:rPr lang="lt-LT"/>
              <a:t>Redaguokite šablono teksto stilius</a:t>
            </a:r>
          </a:p>
          <a:p>
            <a:pPr lvl="1"/>
            <a:r>
              <a:rPr lang="lt-LT"/>
              <a:t>Antras lygis</a:t>
            </a:r>
          </a:p>
          <a:p>
            <a:pPr lvl="2"/>
            <a:r>
              <a:rPr lang="lt-LT"/>
              <a:t>Trečias lygis</a:t>
            </a:r>
          </a:p>
          <a:p>
            <a:pPr lvl="3"/>
            <a:r>
              <a:rPr lang="lt-LT"/>
              <a:t>Ketvirtas lygis</a:t>
            </a:r>
          </a:p>
          <a:p>
            <a:pPr lvl="4"/>
            <a:r>
              <a:rPr lang="lt-LT"/>
              <a:t>Penktas lygis</a:t>
            </a:r>
            <a:endParaRPr lang="en-US"/>
          </a:p>
        </p:txBody>
      </p:sp>
      <p:sp>
        <p:nvSpPr>
          <p:cNvPr id="4" name="Turinio vietos rezervavimo ženklas 3">
            <a:extLst>
              <a:ext uri="{FF2B5EF4-FFF2-40B4-BE49-F238E27FC236}">
                <a16:creationId xmlns:a16="http://schemas.microsoft.com/office/drawing/2014/main" id="{36CC1C61-259B-4DDB-9435-BDCF94FC745B}"/>
              </a:ext>
            </a:extLst>
          </p:cNvPr>
          <p:cNvSpPr>
            <a:spLocks noGrp="1"/>
          </p:cNvSpPr>
          <p:nvPr>
            <p:ph sz="half" idx="2"/>
          </p:nvPr>
        </p:nvSpPr>
        <p:spPr>
          <a:xfrm>
            <a:off x="6172200" y="1825625"/>
            <a:ext cx="5181600" cy="4351338"/>
          </a:xfrm>
        </p:spPr>
        <p:txBody>
          <a:bodyPr/>
          <a:lstStyle/>
          <a:p>
            <a:pPr lvl="0"/>
            <a:r>
              <a:rPr lang="lt-LT"/>
              <a:t>Redaguokite šablono teksto stilius</a:t>
            </a:r>
          </a:p>
          <a:p>
            <a:pPr lvl="1"/>
            <a:r>
              <a:rPr lang="lt-LT"/>
              <a:t>Antras lygis</a:t>
            </a:r>
          </a:p>
          <a:p>
            <a:pPr lvl="2"/>
            <a:r>
              <a:rPr lang="lt-LT"/>
              <a:t>Trečias lygis</a:t>
            </a:r>
          </a:p>
          <a:p>
            <a:pPr lvl="3"/>
            <a:r>
              <a:rPr lang="lt-LT"/>
              <a:t>Ketvirtas lygis</a:t>
            </a:r>
          </a:p>
          <a:p>
            <a:pPr lvl="4"/>
            <a:r>
              <a:rPr lang="lt-LT"/>
              <a:t>Penktas lygis</a:t>
            </a:r>
            <a:endParaRPr lang="en-US"/>
          </a:p>
        </p:txBody>
      </p:sp>
      <p:sp>
        <p:nvSpPr>
          <p:cNvPr id="5" name="Datos vietos rezervavimo ženklas 4">
            <a:extLst>
              <a:ext uri="{FF2B5EF4-FFF2-40B4-BE49-F238E27FC236}">
                <a16:creationId xmlns:a16="http://schemas.microsoft.com/office/drawing/2014/main" id="{5C465F99-6E9C-4C7F-9D52-7B595F9F8015}"/>
              </a:ext>
            </a:extLst>
          </p:cNvPr>
          <p:cNvSpPr>
            <a:spLocks noGrp="1"/>
          </p:cNvSpPr>
          <p:nvPr>
            <p:ph type="dt" sz="half" idx="10"/>
          </p:nvPr>
        </p:nvSpPr>
        <p:spPr/>
        <p:txBody>
          <a:bodyPr/>
          <a:lstStyle/>
          <a:p>
            <a:fld id="{4E5A6C69-6797-4E8A-BF37-F2C3751466E9}" type="datetimeFigureOut">
              <a:rPr lang="en-US" smtClean="0"/>
              <a:t>3/25/2020</a:t>
            </a:fld>
            <a:endParaRPr lang="en-US" dirty="0"/>
          </a:p>
        </p:txBody>
      </p:sp>
      <p:sp>
        <p:nvSpPr>
          <p:cNvPr id="6" name="Poraštės vietos rezervavimo ženklas 5">
            <a:extLst>
              <a:ext uri="{FF2B5EF4-FFF2-40B4-BE49-F238E27FC236}">
                <a16:creationId xmlns:a16="http://schemas.microsoft.com/office/drawing/2014/main" id="{6A80C4FB-7929-40C9-A90D-B2CA58262F99}"/>
              </a:ext>
            </a:extLst>
          </p:cNvPr>
          <p:cNvSpPr>
            <a:spLocks noGrp="1"/>
          </p:cNvSpPr>
          <p:nvPr>
            <p:ph type="ftr" sz="quarter" idx="11"/>
          </p:nvPr>
        </p:nvSpPr>
        <p:spPr/>
        <p:txBody>
          <a:bodyPr/>
          <a:lstStyle/>
          <a:p>
            <a:endParaRPr lang="en-US" dirty="0"/>
          </a:p>
        </p:txBody>
      </p:sp>
      <p:sp>
        <p:nvSpPr>
          <p:cNvPr id="7" name="Skaidrės numerio vietos rezervavimo ženklas 6">
            <a:extLst>
              <a:ext uri="{FF2B5EF4-FFF2-40B4-BE49-F238E27FC236}">
                <a16:creationId xmlns:a16="http://schemas.microsoft.com/office/drawing/2014/main" id="{6DFECD0F-773F-498F-8EA8-469CCBF09A23}"/>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6715841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Lyginimas">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2776F60B-0E29-4B9D-AD90-A4F488C9177B}"/>
              </a:ext>
            </a:extLst>
          </p:cNvPr>
          <p:cNvSpPr>
            <a:spLocks noGrp="1"/>
          </p:cNvSpPr>
          <p:nvPr>
            <p:ph type="title"/>
          </p:nvPr>
        </p:nvSpPr>
        <p:spPr>
          <a:xfrm>
            <a:off x="839788" y="365125"/>
            <a:ext cx="10515600" cy="1325563"/>
          </a:xfrm>
        </p:spPr>
        <p:txBody>
          <a:bodyPr/>
          <a:lstStyle/>
          <a:p>
            <a:r>
              <a:rPr lang="lt-LT"/>
              <a:t>Spustelėję redaguokite stilių</a:t>
            </a:r>
            <a:endParaRPr lang="en-US"/>
          </a:p>
        </p:txBody>
      </p:sp>
      <p:sp>
        <p:nvSpPr>
          <p:cNvPr id="3" name="Teksto vietos rezervavimo ženklas 2">
            <a:extLst>
              <a:ext uri="{FF2B5EF4-FFF2-40B4-BE49-F238E27FC236}">
                <a16:creationId xmlns:a16="http://schemas.microsoft.com/office/drawing/2014/main" id="{B0467AF5-3F43-4846-A721-B9AF906F3ED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t-LT"/>
              <a:t>Redaguokite šablono teksto stilius</a:t>
            </a:r>
          </a:p>
        </p:txBody>
      </p:sp>
      <p:sp>
        <p:nvSpPr>
          <p:cNvPr id="4" name="Turinio vietos rezervavimo ženklas 3">
            <a:extLst>
              <a:ext uri="{FF2B5EF4-FFF2-40B4-BE49-F238E27FC236}">
                <a16:creationId xmlns:a16="http://schemas.microsoft.com/office/drawing/2014/main" id="{83AE0C68-0695-41A3-A0A5-0AA4C6120154}"/>
              </a:ext>
            </a:extLst>
          </p:cNvPr>
          <p:cNvSpPr>
            <a:spLocks noGrp="1"/>
          </p:cNvSpPr>
          <p:nvPr>
            <p:ph sz="half" idx="2"/>
          </p:nvPr>
        </p:nvSpPr>
        <p:spPr>
          <a:xfrm>
            <a:off x="839788" y="2505075"/>
            <a:ext cx="5157787" cy="3684588"/>
          </a:xfrm>
        </p:spPr>
        <p:txBody>
          <a:bodyPr/>
          <a:lstStyle/>
          <a:p>
            <a:pPr lvl="0"/>
            <a:r>
              <a:rPr lang="lt-LT"/>
              <a:t>Redaguokite šablono teksto stilius</a:t>
            </a:r>
          </a:p>
          <a:p>
            <a:pPr lvl="1"/>
            <a:r>
              <a:rPr lang="lt-LT"/>
              <a:t>Antras lygis</a:t>
            </a:r>
          </a:p>
          <a:p>
            <a:pPr lvl="2"/>
            <a:r>
              <a:rPr lang="lt-LT"/>
              <a:t>Trečias lygis</a:t>
            </a:r>
          </a:p>
          <a:p>
            <a:pPr lvl="3"/>
            <a:r>
              <a:rPr lang="lt-LT"/>
              <a:t>Ketvirtas lygis</a:t>
            </a:r>
          </a:p>
          <a:p>
            <a:pPr lvl="4"/>
            <a:r>
              <a:rPr lang="lt-LT"/>
              <a:t>Penktas lygis</a:t>
            </a:r>
            <a:endParaRPr lang="en-US"/>
          </a:p>
        </p:txBody>
      </p:sp>
      <p:sp>
        <p:nvSpPr>
          <p:cNvPr id="5" name="Teksto vietos rezervavimo ženklas 4">
            <a:extLst>
              <a:ext uri="{FF2B5EF4-FFF2-40B4-BE49-F238E27FC236}">
                <a16:creationId xmlns:a16="http://schemas.microsoft.com/office/drawing/2014/main" id="{C3BFDF0A-BCBC-46D4-8344-B1FCDE58B37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t-LT"/>
              <a:t>Redaguokite šablono teksto stilius</a:t>
            </a:r>
          </a:p>
        </p:txBody>
      </p:sp>
      <p:sp>
        <p:nvSpPr>
          <p:cNvPr id="6" name="Turinio vietos rezervavimo ženklas 5">
            <a:extLst>
              <a:ext uri="{FF2B5EF4-FFF2-40B4-BE49-F238E27FC236}">
                <a16:creationId xmlns:a16="http://schemas.microsoft.com/office/drawing/2014/main" id="{CCF90970-C762-49FA-84B9-34B1E1748ADE}"/>
              </a:ext>
            </a:extLst>
          </p:cNvPr>
          <p:cNvSpPr>
            <a:spLocks noGrp="1"/>
          </p:cNvSpPr>
          <p:nvPr>
            <p:ph sz="quarter" idx="4"/>
          </p:nvPr>
        </p:nvSpPr>
        <p:spPr>
          <a:xfrm>
            <a:off x="6172200" y="2505075"/>
            <a:ext cx="5183188" cy="3684588"/>
          </a:xfrm>
        </p:spPr>
        <p:txBody>
          <a:bodyPr/>
          <a:lstStyle/>
          <a:p>
            <a:pPr lvl="0"/>
            <a:r>
              <a:rPr lang="lt-LT"/>
              <a:t>Redaguokite šablono teksto stilius</a:t>
            </a:r>
          </a:p>
          <a:p>
            <a:pPr lvl="1"/>
            <a:r>
              <a:rPr lang="lt-LT"/>
              <a:t>Antras lygis</a:t>
            </a:r>
          </a:p>
          <a:p>
            <a:pPr lvl="2"/>
            <a:r>
              <a:rPr lang="lt-LT"/>
              <a:t>Trečias lygis</a:t>
            </a:r>
          </a:p>
          <a:p>
            <a:pPr lvl="3"/>
            <a:r>
              <a:rPr lang="lt-LT"/>
              <a:t>Ketvirtas lygis</a:t>
            </a:r>
          </a:p>
          <a:p>
            <a:pPr lvl="4"/>
            <a:r>
              <a:rPr lang="lt-LT"/>
              <a:t>Penktas lygis</a:t>
            </a:r>
            <a:endParaRPr lang="en-US"/>
          </a:p>
        </p:txBody>
      </p:sp>
      <p:sp>
        <p:nvSpPr>
          <p:cNvPr id="7" name="Datos vietos rezervavimo ženklas 6">
            <a:extLst>
              <a:ext uri="{FF2B5EF4-FFF2-40B4-BE49-F238E27FC236}">
                <a16:creationId xmlns:a16="http://schemas.microsoft.com/office/drawing/2014/main" id="{E6D9A32C-890B-4F08-803F-EACEE84CF8AE}"/>
              </a:ext>
            </a:extLst>
          </p:cNvPr>
          <p:cNvSpPr>
            <a:spLocks noGrp="1"/>
          </p:cNvSpPr>
          <p:nvPr>
            <p:ph type="dt" sz="half" idx="10"/>
          </p:nvPr>
        </p:nvSpPr>
        <p:spPr/>
        <p:txBody>
          <a:bodyPr/>
          <a:lstStyle/>
          <a:p>
            <a:fld id="{D82014A1-A632-4878-A0D3-F52BA7563730}" type="datetimeFigureOut">
              <a:rPr lang="en-US" smtClean="0"/>
              <a:t>3/25/2020</a:t>
            </a:fld>
            <a:endParaRPr lang="en-US" dirty="0"/>
          </a:p>
        </p:txBody>
      </p:sp>
      <p:sp>
        <p:nvSpPr>
          <p:cNvPr id="8" name="Poraštės vietos rezervavimo ženklas 7">
            <a:extLst>
              <a:ext uri="{FF2B5EF4-FFF2-40B4-BE49-F238E27FC236}">
                <a16:creationId xmlns:a16="http://schemas.microsoft.com/office/drawing/2014/main" id="{96472999-4B13-459F-9C10-A5D8AF0A01E4}"/>
              </a:ext>
            </a:extLst>
          </p:cNvPr>
          <p:cNvSpPr>
            <a:spLocks noGrp="1"/>
          </p:cNvSpPr>
          <p:nvPr>
            <p:ph type="ftr" sz="quarter" idx="11"/>
          </p:nvPr>
        </p:nvSpPr>
        <p:spPr/>
        <p:txBody>
          <a:bodyPr/>
          <a:lstStyle/>
          <a:p>
            <a:endParaRPr lang="en-US" dirty="0"/>
          </a:p>
        </p:txBody>
      </p:sp>
      <p:sp>
        <p:nvSpPr>
          <p:cNvPr id="9" name="Skaidrės numerio vietos rezervavimo ženklas 8">
            <a:extLst>
              <a:ext uri="{FF2B5EF4-FFF2-40B4-BE49-F238E27FC236}">
                <a16:creationId xmlns:a16="http://schemas.microsoft.com/office/drawing/2014/main" id="{37D8B4A8-4F2D-45DB-A348-5C2D7EE592F7}"/>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4368722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k pavadinimas">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7BF11416-9CD8-45BD-9CC4-DD257EA0B5EE}"/>
              </a:ext>
            </a:extLst>
          </p:cNvPr>
          <p:cNvSpPr>
            <a:spLocks noGrp="1"/>
          </p:cNvSpPr>
          <p:nvPr>
            <p:ph type="title"/>
          </p:nvPr>
        </p:nvSpPr>
        <p:spPr/>
        <p:txBody>
          <a:bodyPr/>
          <a:lstStyle/>
          <a:p>
            <a:r>
              <a:rPr lang="lt-LT"/>
              <a:t>Spustelėję redaguokite stilių</a:t>
            </a:r>
            <a:endParaRPr lang="en-US"/>
          </a:p>
        </p:txBody>
      </p:sp>
      <p:sp>
        <p:nvSpPr>
          <p:cNvPr id="3" name="Datos vietos rezervavimo ženklas 2">
            <a:extLst>
              <a:ext uri="{FF2B5EF4-FFF2-40B4-BE49-F238E27FC236}">
                <a16:creationId xmlns:a16="http://schemas.microsoft.com/office/drawing/2014/main" id="{FAB742C4-F636-4624-AA50-351A8C0E0710}"/>
              </a:ext>
            </a:extLst>
          </p:cNvPr>
          <p:cNvSpPr>
            <a:spLocks noGrp="1"/>
          </p:cNvSpPr>
          <p:nvPr>
            <p:ph type="dt" sz="half" idx="10"/>
          </p:nvPr>
        </p:nvSpPr>
        <p:spPr/>
        <p:txBody>
          <a:bodyPr/>
          <a:lstStyle/>
          <a:p>
            <a:fld id="{CE99F462-093F-4566-844B-4C71F2739DA5}" type="datetimeFigureOut">
              <a:rPr lang="en-US" smtClean="0"/>
              <a:t>3/25/2020</a:t>
            </a:fld>
            <a:endParaRPr lang="en-US" dirty="0"/>
          </a:p>
        </p:txBody>
      </p:sp>
      <p:sp>
        <p:nvSpPr>
          <p:cNvPr id="4" name="Poraštės vietos rezervavimo ženklas 3">
            <a:extLst>
              <a:ext uri="{FF2B5EF4-FFF2-40B4-BE49-F238E27FC236}">
                <a16:creationId xmlns:a16="http://schemas.microsoft.com/office/drawing/2014/main" id="{5C5C7654-4B31-4496-BBE2-8EDC201CC808}"/>
              </a:ext>
            </a:extLst>
          </p:cNvPr>
          <p:cNvSpPr>
            <a:spLocks noGrp="1"/>
          </p:cNvSpPr>
          <p:nvPr>
            <p:ph type="ftr" sz="quarter" idx="11"/>
          </p:nvPr>
        </p:nvSpPr>
        <p:spPr/>
        <p:txBody>
          <a:bodyPr/>
          <a:lstStyle/>
          <a:p>
            <a:endParaRPr lang="en-US" dirty="0"/>
          </a:p>
        </p:txBody>
      </p:sp>
      <p:sp>
        <p:nvSpPr>
          <p:cNvPr id="5" name="Skaidrės numerio vietos rezervavimo ženklas 4">
            <a:extLst>
              <a:ext uri="{FF2B5EF4-FFF2-40B4-BE49-F238E27FC236}">
                <a16:creationId xmlns:a16="http://schemas.microsoft.com/office/drawing/2014/main" id="{5BD27D5D-8C06-4EE3-8C5B-A6B20AAC32F0}"/>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0098318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uščia">
    <p:spTree>
      <p:nvGrpSpPr>
        <p:cNvPr id="1" name=""/>
        <p:cNvGrpSpPr/>
        <p:nvPr/>
      </p:nvGrpSpPr>
      <p:grpSpPr>
        <a:xfrm>
          <a:off x="0" y="0"/>
          <a:ext cx="0" cy="0"/>
          <a:chOff x="0" y="0"/>
          <a:chExt cx="0" cy="0"/>
        </a:xfrm>
      </p:grpSpPr>
      <p:sp>
        <p:nvSpPr>
          <p:cNvPr id="2" name="Datos vietos rezervavimo ženklas 1">
            <a:extLst>
              <a:ext uri="{FF2B5EF4-FFF2-40B4-BE49-F238E27FC236}">
                <a16:creationId xmlns:a16="http://schemas.microsoft.com/office/drawing/2014/main" id="{6A6DF53A-D716-457D-BC3F-4065A4F5FACB}"/>
              </a:ext>
            </a:extLst>
          </p:cNvPr>
          <p:cNvSpPr>
            <a:spLocks noGrp="1"/>
          </p:cNvSpPr>
          <p:nvPr>
            <p:ph type="dt" sz="half" idx="10"/>
          </p:nvPr>
        </p:nvSpPr>
        <p:spPr/>
        <p:txBody>
          <a:bodyPr/>
          <a:lstStyle/>
          <a:p>
            <a:fld id="{3D24A7AC-904D-4781-85BA-7D10C17ED021}" type="datetimeFigureOut">
              <a:rPr lang="en-US" smtClean="0"/>
              <a:t>3/25/2020</a:t>
            </a:fld>
            <a:endParaRPr lang="en-US" dirty="0"/>
          </a:p>
        </p:txBody>
      </p:sp>
      <p:sp>
        <p:nvSpPr>
          <p:cNvPr id="3" name="Poraštės vietos rezervavimo ženklas 2">
            <a:extLst>
              <a:ext uri="{FF2B5EF4-FFF2-40B4-BE49-F238E27FC236}">
                <a16:creationId xmlns:a16="http://schemas.microsoft.com/office/drawing/2014/main" id="{EDB60C48-A9DA-49E2-93C6-F29922D17015}"/>
              </a:ext>
            </a:extLst>
          </p:cNvPr>
          <p:cNvSpPr>
            <a:spLocks noGrp="1"/>
          </p:cNvSpPr>
          <p:nvPr>
            <p:ph type="ftr" sz="quarter" idx="11"/>
          </p:nvPr>
        </p:nvSpPr>
        <p:spPr/>
        <p:txBody>
          <a:bodyPr/>
          <a:lstStyle/>
          <a:p>
            <a:endParaRPr lang="en-US" dirty="0"/>
          </a:p>
        </p:txBody>
      </p:sp>
      <p:sp>
        <p:nvSpPr>
          <p:cNvPr id="4" name="Skaidrės numerio vietos rezervavimo ženklas 3">
            <a:extLst>
              <a:ext uri="{FF2B5EF4-FFF2-40B4-BE49-F238E27FC236}">
                <a16:creationId xmlns:a16="http://schemas.microsoft.com/office/drawing/2014/main" id="{5CA7BE47-237C-40A0-A669-61C3CDF61AFE}"/>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3242472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urinys ir antraštė">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955C4DB8-A8D9-407A-8EEB-BB94F9BAFC95}"/>
              </a:ext>
            </a:extLst>
          </p:cNvPr>
          <p:cNvSpPr>
            <a:spLocks noGrp="1"/>
          </p:cNvSpPr>
          <p:nvPr>
            <p:ph type="title"/>
          </p:nvPr>
        </p:nvSpPr>
        <p:spPr>
          <a:xfrm>
            <a:off x="839788" y="457200"/>
            <a:ext cx="3932237" cy="1600200"/>
          </a:xfrm>
        </p:spPr>
        <p:txBody>
          <a:bodyPr anchor="b"/>
          <a:lstStyle>
            <a:lvl1pPr>
              <a:defRPr sz="3200"/>
            </a:lvl1pPr>
          </a:lstStyle>
          <a:p>
            <a:r>
              <a:rPr lang="lt-LT"/>
              <a:t>Spustelėję redaguokite stilių</a:t>
            </a:r>
            <a:endParaRPr lang="en-US"/>
          </a:p>
        </p:txBody>
      </p:sp>
      <p:sp>
        <p:nvSpPr>
          <p:cNvPr id="3" name="Turinio vietos rezervavimo ženklas 2">
            <a:extLst>
              <a:ext uri="{FF2B5EF4-FFF2-40B4-BE49-F238E27FC236}">
                <a16:creationId xmlns:a16="http://schemas.microsoft.com/office/drawing/2014/main" id="{0914F724-EBBD-4F83-B69E-8A1F79BFAE5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lt-LT"/>
              <a:t>Redaguokite šablono teksto stilius</a:t>
            </a:r>
          </a:p>
          <a:p>
            <a:pPr lvl="1"/>
            <a:r>
              <a:rPr lang="lt-LT"/>
              <a:t>Antras lygis</a:t>
            </a:r>
          </a:p>
          <a:p>
            <a:pPr lvl="2"/>
            <a:r>
              <a:rPr lang="lt-LT"/>
              <a:t>Trečias lygis</a:t>
            </a:r>
          </a:p>
          <a:p>
            <a:pPr lvl="3"/>
            <a:r>
              <a:rPr lang="lt-LT"/>
              <a:t>Ketvirtas lygis</a:t>
            </a:r>
          </a:p>
          <a:p>
            <a:pPr lvl="4"/>
            <a:r>
              <a:rPr lang="lt-LT"/>
              <a:t>Penktas lygis</a:t>
            </a:r>
            <a:endParaRPr lang="en-US"/>
          </a:p>
        </p:txBody>
      </p:sp>
      <p:sp>
        <p:nvSpPr>
          <p:cNvPr id="4" name="Teksto vietos rezervavimo ženklas 3">
            <a:extLst>
              <a:ext uri="{FF2B5EF4-FFF2-40B4-BE49-F238E27FC236}">
                <a16:creationId xmlns:a16="http://schemas.microsoft.com/office/drawing/2014/main" id="{14830FD3-E1B7-4BDD-930C-E9E54D059C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lt-LT"/>
              <a:t>Redaguokite šablono teksto stilius</a:t>
            </a:r>
          </a:p>
        </p:txBody>
      </p:sp>
      <p:sp>
        <p:nvSpPr>
          <p:cNvPr id="5" name="Datos vietos rezervavimo ženklas 4">
            <a:extLst>
              <a:ext uri="{FF2B5EF4-FFF2-40B4-BE49-F238E27FC236}">
                <a16:creationId xmlns:a16="http://schemas.microsoft.com/office/drawing/2014/main" id="{8858A914-526C-4F20-B7D7-17C69CBE7C02}"/>
              </a:ext>
            </a:extLst>
          </p:cNvPr>
          <p:cNvSpPr>
            <a:spLocks noGrp="1"/>
          </p:cNvSpPr>
          <p:nvPr>
            <p:ph type="dt" sz="half" idx="10"/>
          </p:nvPr>
        </p:nvSpPr>
        <p:spPr/>
        <p:txBody>
          <a:bodyPr/>
          <a:lstStyle/>
          <a:p>
            <a:fld id="{E331444B-B92B-4E27-8C94-BB93EAF5CB18}" type="datetimeFigureOut">
              <a:rPr lang="en-US" smtClean="0"/>
              <a:t>3/25/2020</a:t>
            </a:fld>
            <a:endParaRPr lang="en-US" dirty="0"/>
          </a:p>
        </p:txBody>
      </p:sp>
      <p:sp>
        <p:nvSpPr>
          <p:cNvPr id="6" name="Poraštės vietos rezervavimo ženklas 5">
            <a:extLst>
              <a:ext uri="{FF2B5EF4-FFF2-40B4-BE49-F238E27FC236}">
                <a16:creationId xmlns:a16="http://schemas.microsoft.com/office/drawing/2014/main" id="{DA405FC0-47BA-4788-A3FE-0CF72A41EF0B}"/>
              </a:ext>
            </a:extLst>
          </p:cNvPr>
          <p:cNvSpPr>
            <a:spLocks noGrp="1"/>
          </p:cNvSpPr>
          <p:nvPr>
            <p:ph type="ftr" sz="quarter" idx="11"/>
          </p:nvPr>
        </p:nvSpPr>
        <p:spPr/>
        <p:txBody>
          <a:bodyPr/>
          <a:lstStyle/>
          <a:p>
            <a:endParaRPr lang="en-US" dirty="0"/>
          </a:p>
        </p:txBody>
      </p:sp>
      <p:sp>
        <p:nvSpPr>
          <p:cNvPr id="7" name="Skaidrės numerio vietos rezervavimo ženklas 6">
            <a:extLst>
              <a:ext uri="{FF2B5EF4-FFF2-40B4-BE49-F238E27FC236}">
                <a16:creationId xmlns:a16="http://schemas.microsoft.com/office/drawing/2014/main" id="{6219F40C-6FBF-439B-92D0-6A4D63184D73}"/>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2254844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aveikslėlis ir antraštė">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B944751C-490E-4B48-9762-D575E7B4F9F6}"/>
              </a:ext>
            </a:extLst>
          </p:cNvPr>
          <p:cNvSpPr>
            <a:spLocks noGrp="1"/>
          </p:cNvSpPr>
          <p:nvPr>
            <p:ph type="title"/>
          </p:nvPr>
        </p:nvSpPr>
        <p:spPr>
          <a:xfrm>
            <a:off x="839788" y="457200"/>
            <a:ext cx="3932237" cy="1600200"/>
          </a:xfrm>
        </p:spPr>
        <p:txBody>
          <a:bodyPr anchor="b"/>
          <a:lstStyle>
            <a:lvl1pPr>
              <a:defRPr sz="3200"/>
            </a:lvl1pPr>
          </a:lstStyle>
          <a:p>
            <a:r>
              <a:rPr lang="lt-LT"/>
              <a:t>Spustelėję redaguokite stilių</a:t>
            </a:r>
            <a:endParaRPr lang="en-US"/>
          </a:p>
        </p:txBody>
      </p:sp>
      <p:sp>
        <p:nvSpPr>
          <p:cNvPr id="3" name="Paveikslėlio vietos rezervavimo ženklas 2">
            <a:extLst>
              <a:ext uri="{FF2B5EF4-FFF2-40B4-BE49-F238E27FC236}">
                <a16:creationId xmlns:a16="http://schemas.microsoft.com/office/drawing/2014/main" id="{E69F3EC5-D625-4836-ABCC-FAF8FCBCB8B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ksto vietos rezervavimo ženklas 3">
            <a:extLst>
              <a:ext uri="{FF2B5EF4-FFF2-40B4-BE49-F238E27FC236}">
                <a16:creationId xmlns:a16="http://schemas.microsoft.com/office/drawing/2014/main" id="{0606EAA6-5ADC-4AB4-ABFA-299EE6224D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lt-LT"/>
              <a:t>Redaguokite šablono teksto stilius</a:t>
            </a:r>
          </a:p>
        </p:txBody>
      </p:sp>
      <p:sp>
        <p:nvSpPr>
          <p:cNvPr id="5" name="Datos vietos rezervavimo ženklas 4">
            <a:extLst>
              <a:ext uri="{FF2B5EF4-FFF2-40B4-BE49-F238E27FC236}">
                <a16:creationId xmlns:a16="http://schemas.microsoft.com/office/drawing/2014/main" id="{8EDECCF1-DCF0-4782-A7D1-C68251035AB6}"/>
              </a:ext>
            </a:extLst>
          </p:cNvPr>
          <p:cNvSpPr>
            <a:spLocks noGrp="1"/>
          </p:cNvSpPr>
          <p:nvPr>
            <p:ph type="dt" sz="half" idx="10"/>
          </p:nvPr>
        </p:nvSpPr>
        <p:spPr/>
        <p:txBody>
          <a:bodyPr/>
          <a:lstStyle/>
          <a:p>
            <a:fld id="{363EFA5E-FA76-400D-B3DC-F0BA90E6D107}" type="datetimeFigureOut">
              <a:rPr lang="en-US" smtClean="0"/>
              <a:t>3/25/2020</a:t>
            </a:fld>
            <a:endParaRPr lang="en-US" dirty="0"/>
          </a:p>
        </p:txBody>
      </p:sp>
      <p:sp>
        <p:nvSpPr>
          <p:cNvPr id="6" name="Poraštės vietos rezervavimo ženklas 5">
            <a:extLst>
              <a:ext uri="{FF2B5EF4-FFF2-40B4-BE49-F238E27FC236}">
                <a16:creationId xmlns:a16="http://schemas.microsoft.com/office/drawing/2014/main" id="{C9113696-D508-4FDA-8774-DC3BD950FF20}"/>
              </a:ext>
            </a:extLst>
          </p:cNvPr>
          <p:cNvSpPr>
            <a:spLocks noGrp="1"/>
          </p:cNvSpPr>
          <p:nvPr>
            <p:ph type="ftr" sz="quarter" idx="11"/>
          </p:nvPr>
        </p:nvSpPr>
        <p:spPr/>
        <p:txBody>
          <a:bodyPr/>
          <a:lstStyle/>
          <a:p>
            <a:endParaRPr lang="en-US" dirty="0"/>
          </a:p>
        </p:txBody>
      </p:sp>
      <p:sp>
        <p:nvSpPr>
          <p:cNvPr id="7" name="Skaidrės numerio vietos rezervavimo ženklas 6">
            <a:extLst>
              <a:ext uri="{FF2B5EF4-FFF2-40B4-BE49-F238E27FC236}">
                <a16:creationId xmlns:a16="http://schemas.microsoft.com/office/drawing/2014/main" id="{9AF01CF9-E65A-42B2-AE48-D1363E69C7E7}"/>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1730658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avadinimo vietos rezervavimo ženklas 1">
            <a:extLst>
              <a:ext uri="{FF2B5EF4-FFF2-40B4-BE49-F238E27FC236}">
                <a16:creationId xmlns:a16="http://schemas.microsoft.com/office/drawing/2014/main" id="{1D5656FF-4522-43D8-A8A2-10830AD3E59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lt-LT"/>
              <a:t>Spustelėję redaguokite stilių</a:t>
            </a:r>
            <a:endParaRPr lang="en-US"/>
          </a:p>
        </p:txBody>
      </p:sp>
      <p:sp>
        <p:nvSpPr>
          <p:cNvPr id="3" name="Teksto vietos rezervavimo ženklas 2">
            <a:extLst>
              <a:ext uri="{FF2B5EF4-FFF2-40B4-BE49-F238E27FC236}">
                <a16:creationId xmlns:a16="http://schemas.microsoft.com/office/drawing/2014/main" id="{699E3EA4-E35E-4282-B1D4-75E3D02AC7D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lt-LT"/>
              <a:t>Redaguokite šablono teksto stilius</a:t>
            </a:r>
          </a:p>
          <a:p>
            <a:pPr lvl="1"/>
            <a:r>
              <a:rPr lang="lt-LT"/>
              <a:t>Antras lygis</a:t>
            </a:r>
          </a:p>
          <a:p>
            <a:pPr lvl="2"/>
            <a:r>
              <a:rPr lang="lt-LT"/>
              <a:t>Trečias lygis</a:t>
            </a:r>
          </a:p>
          <a:p>
            <a:pPr lvl="3"/>
            <a:r>
              <a:rPr lang="lt-LT"/>
              <a:t>Ketvirtas lygis</a:t>
            </a:r>
          </a:p>
          <a:p>
            <a:pPr lvl="4"/>
            <a:r>
              <a:rPr lang="lt-LT"/>
              <a:t>Penktas lygis</a:t>
            </a:r>
            <a:endParaRPr lang="en-US"/>
          </a:p>
        </p:txBody>
      </p:sp>
      <p:sp>
        <p:nvSpPr>
          <p:cNvPr id="4" name="Datos vietos rezervavimo ženklas 3">
            <a:extLst>
              <a:ext uri="{FF2B5EF4-FFF2-40B4-BE49-F238E27FC236}">
                <a16:creationId xmlns:a16="http://schemas.microsoft.com/office/drawing/2014/main" id="{9F9B4E9D-56AF-4304-84E4-6803E80D5BF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6E9DEC-419B-4CC5-A080-3B06BD5A8291}" type="datetimeFigureOut">
              <a:rPr lang="en-US" smtClean="0"/>
              <a:t>3/25/2020</a:t>
            </a:fld>
            <a:endParaRPr lang="en-US" dirty="0"/>
          </a:p>
        </p:txBody>
      </p:sp>
      <p:sp>
        <p:nvSpPr>
          <p:cNvPr id="5" name="Poraštės vietos rezervavimo ženklas 4">
            <a:extLst>
              <a:ext uri="{FF2B5EF4-FFF2-40B4-BE49-F238E27FC236}">
                <a16:creationId xmlns:a16="http://schemas.microsoft.com/office/drawing/2014/main" id="{8106267E-4CF4-4DF4-8ED6-17993B30268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kaidrės numerio vietos rezervavimo ženklas 5">
            <a:extLst>
              <a:ext uri="{FF2B5EF4-FFF2-40B4-BE49-F238E27FC236}">
                <a16:creationId xmlns:a16="http://schemas.microsoft.com/office/drawing/2014/main" id="{4E9D8572-B34A-4BAF-906A-8FBEB4F2CA1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92012997"/>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6.png"/><Relationship Id="rId7"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3" Type="http://schemas.openxmlformats.org/officeDocument/2006/relationships/image" Target="../media/image19.jpeg"/><Relationship Id="rId7" Type="http://schemas.openxmlformats.org/officeDocument/2006/relationships/image" Target="../media/image23.png"/><Relationship Id="rId12" Type="http://schemas.openxmlformats.org/officeDocument/2006/relationships/image" Target="../media/image28.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5" Type="http://schemas.openxmlformats.org/officeDocument/2006/relationships/image" Target="../media/image3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 Id="rId14" Type="http://schemas.openxmlformats.org/officeDocument/2006/relationships/image" Target="../media/image30.png"/></Relationships>
</file>

<file path=ppt/slides/_rels/slide13.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hyperlink" Target="mailto:aisguob@gmail.com" TargetMode="External"/><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hyperlink" Target="mailto:rasabarv72@gmail.com" TargetMode="External"/><Relationship Id="rId5" Type="http://schemas.openxmlformats.org/officeDocument/2006/relationships/image" Target="../media/image50.png"/><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aveikslėlis 3">
            <a:extLst>
              <a:ext uri="{FF2B5EF4-FFF2-40B4-BE49-F238E27FC236}">
                <a16:creationId xmlns:a16="http://schemas.microsoft.com/office/drawing/2014/main" id="{06FA9597-0306-4FA7-A476-45E4C62AD231}"/>
              </a:ext>
            </a:extLst>
          </p:cNvPr>
          <p:cNvPicPr>
            <a:picLocks noChangeAspect="1"/>
          </p:cNvPicPr>
          <p:nvPr/>
        </p:nvPicPr>
        <p:blipFill>
          <a:blip r:embed="rId2"/>
          <a:stretch>
            <a:fillRect/>
          </a:stretch>
        </p:blipFill>
        <p:spPr>
          <a:xfrm>
            <a:off x="0" y="0"/>
            <a:ext cx="12191999" cy="6858000"/>
          </a:xfrm>
          <a:prstGeom prst="rect">
            <a:avLst/>
          </a:prstGeom>
        </p:spPr>
      </p:pic>
      <p:sp>
        <p:nvSpPr>
          <p:cNvPr id="2" name="Pavadinimas 1">
            <a:extLst>
              <a:ext uri="{FF2B5EF4-FFF2-40B4-BE49-F238E27FC236}">
                <a16:creationId xmlns:a16="http://schemas.microsoft.com/office/drawing/2014/main" id="{12E6C727-4C7B-418F-AD89-D8267112E08E}"/>
              </a:ext>
            </a:extLst>
          </p:cNvPr>
          <p:cNvSpPr>
            <a:spLocks noGrp="1"/>
          </p:cNvSpPr>
          <p:nvPr>
            <p:ph type="ctrTitle"/>
          </p:nvPr>
        </p:nvSpPr>
        <p:spPr/>
        <p:txBody>
          <a:bodyPr/>
          <a:lstStyle/>
          <a:p>
            <a:r>
              <a:rPr lang="lt-LT" dirty="0">
                <a:latin typeface="Comic Sans MS" panose="030F0702030302020204" pitchFamily="66" charset="0"/>
              </a:rPr>
              <a:t>AŠ IR MANO ŠEIMA</a:t>
            </a:r>
            <a:endParaRPr lang="en-US" dirty="0">
              <a:latin typeface="Comic Sans MS" panose="030F0702030302020204" pitchFamily="66" charset="0"/>
            </a:endParaRPr>
          </a:p>
        </p:txBody>
      </p:sp>
      <p:sp>
        <p:nvSpPr>
          <p:cNvPr id="3" name="Antrinis pavadinimas 2">
            <a:extLst>
              <a:ext uri="{FF2B5EF4-FFF2-40B4-BE49-F238E27FC236}">
                <a16:creationId xmlns:a16="http://schemas.microsoft.com/office/drawing/2014/main" id="{7B1756CA-C1E6-49BD-92AC-274D20BC1D81}"/>
              </a:ext>
            </a:extLst>
          </p:cNvPr>
          <p:cNvSpPr>
            <a:spLocks noGrp="1"/>
          </p:cNvSpPr>
          <p:nvPr>
            <p:ph type="subTitle" idx="1"/>
          </p:nvPr>
        </p:nvSpPr>
        <p:spPr>
          <a:xfrm>
            <a:off x="1524000" y="3602038"/>
            <a:ext cx="9144000" cy="3255962"/>
          </a:xfrm>
        </p:spPr>
        <p:txBody>
          <a:bodyPr/>
          <a:lstStyle/>
          <a:p>
            <a:r>
              <a:rPr lang="lt-LT" dirty="0">
                <a:latin typeface="Comic Sans MS" panose="030F0702030302020204" pitchFamily="66" charset="0"/>
              </a:rPr>
              <a:t>Kauno lopšelis- darželis „Liepaitė“</a:t>
            </a:r>
          </a:p>
          <a:p>
            <a:r>
              <a:rPr lang="lt-LT" dirty="0">
                <a:latin typeface="Comic Sans MS" panose="030F0702030302020204" pitchFamily="66" charset="0"/>
              </a:rPr>
              <a:t>Parengė: Rasa </a:t>
            </a:r>
            <a:r>
              <a:rPr lang="lt-LT" dirty="0" err="1">
                <a:latin typeface="Comic Sans MS" panose="030F0702030302020204" pitchFamily="66" charset="0"/>
              </a:rPr>
              <a:t>Barvainienė</a:t>
            </a:r>
            <a:endParaRPr lang="lt-LT" dirty="0">
              <a:latin typeface="Comic Sans MS" panose="030F0702030302020204" pitchFamily="66" charset="0"/>
            </a:endParaRPr>
          </a:p>
          <a:p>
            <a:r>
              <a:rPr lang="lt-LT" dirty="0">
                <a:latin typeface="Comic Sans MS" panose="030F0702030302020204" pitchFamily="66" charset="0"/>
              </a:rPr>
              <a:t>Aistė </a:t>
            </a:r>
            <a:r>
              <a:rPr lang="lt-LT" dirty="0" err="1">
                <a:latin typeface="Comic Sans MS" panose="030F0702030302020204" pitchFamily="66" charset="0"/>
              </a:rPr>
              <a:t>Guobė</a:t>
            </a:r>
            <a:endParaRPr lang="en-US" dirty="0">
              <a:latin typeface="Comic Sans MS" panose="030F0702030302020204" pitchFamily="66" charset="0"/>
            </a:endParaRPr>
          </a:p>
        </p:txBody>
      </p:sp>
    </p:spTree>
    <p:extLst>
      <p:ext uri="{BB962C8B-B14F-4D97-AF65-F5344CB8AC3E}">
        <p14:creationId xmlns:p14="http://schemas.microsoft.com/office/powerpoint/2010/main" val="137111328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6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8F933776-C369-4661-A102-7172F3118F39}"/>
              </a:ext>
            </a:extLst>
          </p:cNvPr>
          <p:cNvSpPr>
            <a:spLocks noGrp="1"/>
          </p:cNvSpPr>
          <p:nvPr>
            <p:ph type="title"/>
          </p:nvPr>
        </p:nvSpPr>
        <p:spPr/>
        <p:txBody>
          <a:bodyPr/>
          <a:lstStyle/>
          <a:p>
            <a:endParaRPr lang="en-US"/>
          </a:p>
        </p:txBody>
      </p:sp>
      <p:pic>
        <p:nvPicPr>
          <p:cNvPr id="4" name="Turinio vietos rezervavimo ženklas 3">
            <a:extLst>
              <a:ext uri="{FF2B5EF4-FFF2-40B4-BE49-F238E27FC236}">
                <a16:creationId xmlns:a16="http://schemas.microsoft.com/office/drawing/2014/main" id="{58BF4211-1B39-4E7F-8AA3-C3FC2562E759}"/>
              </a:ext>
            </a:extLst>
          </p:cNvPr>
          <p:cNvPicPr>
            <a:picLocks noGrp="1" noChangeAspect="1"/>
          </p:cNvPicPr>
          <p:nvPr>
            <p:ph idx="1"/>
          </p:nvPr>
        </p:nvPicPr>
        <p:blipFill>
          <a:blip r:embed="rId2"/>
          <a:stretch>
            <a:fillRect/>
          </a:stretch>
        </p:blipFill>
        <p:spPr>
          <a:xfrm>
            <a:off x="0" y="-91244"/>
            <a:ext cx="12192000" cy="6949243"/>
          </a:xfrm>
          <a:prstGeom prst="rect">
            <a:avLst/>
          </a:prstGeom>
        </p:spPr>
      </p:pic>
      <p:pic>
        <p:nvPicPr>
          <p:cNvPr id="5" name="Paveikslėlis 4">
            <a:extLst>
              <a:ext uri="{FF2B5EF4-FFF2-40B4-BE49-F238E27FC236}">
                <a16:creationId xmlns:a16="http://schemas.microsoft.com/office/drawing/2014/main" id="{7D408D1A-3CD4-422E-8F23-F0A621440114}"/>
              </a:ext>
            </a:extLst>
          </p:cNvPr>
          <p:cNvPicPr>
            <a:picLocks noChangeAspect="1"/>
          </p:cNvPicPr>
          <p:nvPr/>
        </p:nvPicPr>
        <p:blipFill>
          <a:blip r:embed="rId3"/>
          <a:stretch>
            <a:fillRect/>
          </a:stretch>
        </p:blipFill>
        <p:spPr>
          <a:xfrm>
            <a:off x="998533" y="2607907"/>
            <a:ext cx="1767993" cy="4029805"/>
          </a:xfrm>
          <a:prstGeom prst="rect">
            <a:avLst/>
          </a:prstGeom>
        </p:spPr>
      </p:pic>
      <p:pic>
        <p:nvPicPr>
          <p:cNvPr id="3" name="Paveikslėlis 2">
            <a:extLst>
              <a:ext uri="{FF2B5EF4-FFF2-40B4-BE49-F238E27FC236}">
                <a16:creationId xmlns:a16="http://schemas.microsoft.com/office/drawing/2014/main" id="{4DF74A01-D89C-4516-A0DE-18DB85A6D07D}"/>
              </a:ext>
            </a:extLst>
          </p:cNvPr>
          <p:cNvPicPr>
            <a:picLocks noChangeAspect="1"/>
          </p:cNvPicPr>
          <p:nvPr/>
        </p:nvPicPr>
        <p:blipFill>
          <a:blip r:embed="rId4"/>
          <a:stretch>
            <a:fillRect/>
          </a:stretch>
        </p:blipFill>
        <p:spPr>
          <a:xfrm>
            <a:off x="5230293" y="2787754"/>
            <a:ext cx="1731414" cy="3670110"/>
          </a:xfrm>
          <a:prstGeom prst="rect">
            <a:avLst/>
          </a:prstGeom>
        </p:spPr>
      </p:pic>
      <p:sp>
        <p:nvSpPr>
          <p:cNvPr id="7" name="Debesis 6">
            <a:extLst>
              <a:ext uri="{FF2B5EF4-FFF2-40B4-BE49-F238E27FC236}">
                <a16:creationId xmlns:a16="http://schemas.microsoft.com/office/drawing/2014/main" id="{B2E8B832-4028-452C-B161-95DDE97463FA}"/>
              </a:ext>
            </a:extLst>
          </p:cNvPr>
          <p:cNvSpPr/>
          <p:nvPr/>
        </p:nvSpPr>
        <p:spPr>
          <a:xfrm>
            <a:off x="2226365" y="633708"/>
            <a:ext cx="4253948" cy="2401094"/>
          </a:xfrm>
          <a:prstGeom prst="cloud">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lt-LT" sz="2000" dirty="0">
                <a:latin typeface="Comic Sans MS" panose="030F0702030302020204" pitchFamily="66" charset="0"/>
              </a:rPr>
              <a:t>O dabar visus kviečiame atlikti užduotis.</a:t>
            </a:r>
            <a:endParaRPr lang="en-US" sz="2000" dirty="0">
              <a:latin typeface="Comic Sans MS" panose="030F0702030302020204" pitchFamily="66" charset="0"/>
            </a:endParaRPr>
          </a:p>
        </p:txBody>
      </p:sp>
      <p:pic>
        <p:nvPicPr>
          <p:cNvPr id="10" name="Paveikslėlis 9">
            <a:extLst>
              <a:ext uri="{FF2B5EF4-FFF2-40B4-BE49-F238E27FC236}">
                <a16:creationId xmlns:a16="http://schemas.microsoft.com/office/drawing/2014/main" id="{6DADBC78-4722-4202-9E70-79F28F3621F7}"/>
              </a:ext>
            </a:extLst>
          </p:cNvPr>
          <p:cNvPicPr>
            <a:picLocks noChangeAspect="1"/>
          </p:cNvPicPr>
          <p:nvPr/>
        </p:nvPicPr>
        <p:blipFill>
          <a:blip r:embed="rId5">
            <a:clrChange>
              <a:clrFrom>
                <a:srgbClr val="FFFFFF"/>
              </a:clrFrom>
              <a:clrTo>
                <a:srgbClr val="FFFFFF">
                  <a:alpha val="0"/>
                </a:srgbClr>
              </a:clrTo>
            </a:clrChange>
          </a:blip>
          <a:stretch>
            <a:fillRect/>
          </a:stretch>
        </p:blipFill>
        <p:spPr>
          <a:xfrm rot="4353532">
            <a:off x="548040" y="799221"/>
            <a:ext cx="994932" cy="1044000"/>
          </a:xfrm>
          <a:prstGeom prst="rect">
            <a:avLst/>
          </a:prstGeom>
        </p:spPr>
      </p:pic>
      <p:pic>
        <p:nvPicPr>
          <p:cNvPr id="11" name="Paveikslėlis 10">
            <a:extLst>
              <a:ext uri="{FF2B5EF4-FFF2-40B4-BE49-F238E27FC236}">
                <a16:creationId xmlns:a16="http://schemas.microsoft.com/office/drawing/2014/main" id="{9EF5C658-BDA9-4C17-A0C6-58E66A9BE70C}"/>
              </a:ext>
            </a:extLst>
          </p:cNvPr>
          <p:cNvPicPr>
            <a:picLocks noChangeAspect="1"/>
          </p:cNvPicPr>
          <p:nvPr/>
        </p:nvPicPr>
        <p:blipFill>
          <a:blip r:embed="rId5">
            <a:clrChange>
              <a:clrFrom>
                <a:srgbClr val="FFFFFF"/>
              </a:clrFrom>
              <a:clrTo>
                <a:srgbClr val="FFFFFF">
                  <a:alpha val="0"/>
                </a:srgbClr>
              </a:clrTo>
            </a:clrChange>
          </a:blip>
          <a:stretch>
            <a:fillRect/>
          </a:stretch>
        </p:blipFill>
        <p:spPr>
          <a:xfrm rot="19832519">
            <a:off x="8271988" y="2834343"/>
            <a:ext cx="926316" cy="972000"/>
          </a:xfrm>
          <a:prstGeom prst="rect">
            <a:avLst/>
          </a:prstGeom>
        </p:spPr>
      </p:pic>
      <p:pic>
        <p:nvPicPr>
          <p:cNvPr id="12" name="Paveikslėlis 11">
            <a:extLst>
              <a:ext uri="{FF2B5EF4-FFF2-40B4-BE49-F238E27FC236}">
                <a16:creationId xmlns:a16="http://schemas.microsoft.com/office/drawing/2014/main" id="{A61A7A82-A41D-409C-9443-D280186CF21B}"/>
              </a:ext>
            </a:extLst>
          </p:cNvPr>
          <p:cNvPicPr>
            <a:picLocks noChangeAspect="1"/>
          </p:cNvPicPr>
          <p:nvPr/>
        </p:nvPicPr>
        <p:blipFill rotWithShape="1">
          <a:blip r:embed="rId6">
            <a:clrChange>
              <a:clrFrom>
                <a:srgbClr val="F7F7F7"/>
              </a:clrFrom>
              <a:clrTo>
                <a:srgbClr val="F7F7F7">
                  <a:alpha val="0"/>
                </a:srgbClr>
              </a:clrTo>
            </a:clrChange>
          </a:blip>
          <a:srcRect l="16361" t="5396" r="17031" b="5441"/>
          <a:stretch/>
        </p:blipFill>
        <p:spPr>
          <a:xfrm rot="5400000">
            <a:off x="8107123" y="799221"/>
            <a:ext cx="1199110" cy="1080000"/>
          </a:xfrm>
          <a:prstGeom prst="rect">
            <a:avLst/>
          </a:prstGeom>
        </p:spPr>
      </p:pic>
      <p:pic>
        <p:nvPicPr>
          <p:cNvPr id="13" name="Paveikslėlis 12">
            <a:extLst>
              <a:ext uri="{FF2B5EF4-FFF2-40B4-BE49-F238E27FC236}">
                <a16:creationId xmlns:a16="http://schemas.microsoft.com/office/drawing/2014/main" id="{193597E5-7E3B-446D-98C9-8648F483FB87}"/>
              </a:ext>
            </a:extLst>
          </p:cNvPr>
          <p:cNvPicPr>
            <a:picLocks noChangeAspect="1"/>
          </p:cNvPicPr>
          <p:nvPr/>
        </p:nvPicPr>
        <p:blipFill rotWithShape="1">
          <a:blip r:embed="rId6">
            <a:clrChange>
              <a:clrFrom>
                <a:srgbClr val="F7F7F7"/>
              </a:clrFrom>
              <a:clrTo>
                <a:srgbClr val="F7F7F7">
                  <a:alpha val="0"/>
                </a:srgbClr>
              </a:clrTo>
            </a:clrChange>
          </a:blip>
          <a:srcRect l="16361" t="5396" r="17031" b="5441"/>
          <a:stretch/>
        </p:blipFill>
        <p:spPr>
          <a:xfrm>
            <a:off x="3477252" y="4622809"/>
            <a:ext cx="1199110" cy="1080000"/>
          </a:xfrm>
          <a:prstGeom prst="rect">
            <a:avLst/>
          </a:prstGeom>
        </p:spPr>
      </p:pic>
      <p:pic>
        <p:nvPicPr>
          <p:cNvPr id="15" name="Paveikslėlis 14">
            <a:extLst>
              <a:ext uri="{FF2B5EF4-FFF2-40B4-BE49-F238E27FC236}">
                <a16:creationId xmlns:a16="http://schemas.microsoft.com/office/drawing/2014/main" id="{F69FAF07-E8D8-4A97-8890-1F7811DA0E6B}"/>
              </a:ext>
            </a:extLst>
          </p:cNvPr>
          <p:cNvPicPr>
            <a:picLocks noChangeAspect="1"/>
          </p:cNvPicPr>
          <p:nvPr/>
        </p:nvPicPr>
        <p:blipFill>
          <a:blip r:embed="rId7">
            <a:clrChange>
              <a:clrFrom>
                <a:srgbClr val="FFFFFF"/>
              </a:clrFrom>
              <a:clrTo>
                <a:srgbClr val="FFFFFF">
                  <a:alpha val="0"/>
                </a:srgbClr>
              </a:clrTo>
            </a:clrChange>
          </a:blip>
          <a:stretch>
            <a:fillRect/>
          </a:stretch>
        </p:blipFill>
        <p:spPr>
          <a:xfrm rot="3358514">
            <a:off x="10525800" y="3383377"/>
            <a:ext cx="828000" cy="828000"/>
          </a:xfrm>
          <a:prstGeom prst="rect">
            <a:avLst/>
          </a:prstGeom>
        </p:spPr>
      </p:pic>
      <p:pic>
        <p:nvPicPr>
          <p:cNvPr id="16" name="Paveikslėlis 15">
            <a:extLst>
              <a:ext uri="{FF2B5EF4-FFF2-40B4-BE49-F238E27FC236}">
                <a16:creationId xmlns:a16="http://schemas.microsoft.com/office/drawing/2014/main" id="{B6A6C531-150A-41E8-9B96-FB0F24361BA1}"/>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3248807" y="2546197"/>
            <a:ext cx="828000" cy="828000"/>
          </a:xfrm>
          <a:prstGeom prst="rect">
            <a:avLst/>
          </a:prstGeom>
        </p:spPr>
      </p:pic>
      <p:pic>
        <p:nvPicPr>
          <p:cNvPr id="17" name="Paveikslėlis 16">
            <a:extLst>
              <a:ext uri="{FF2B5EF4-FFF2-40B4-BE49-F238E27FC236}">
                <a16:creationId xmlns:a16="http://schemas.microsoft.com/office/drawing/2014/main" id="{A6906A40-2C61-489D-AC20-F24A7045E9B2}"/>
              </a:ext>
            </a:extLst>
          </p:cNvPr>
          <p:cNvPicPr>
            <a:picLocks noChangeAspect="1"/>
          </p:cNvPicPr>
          <p:nvPr/>
        </p:nvPicPr>
        <p:blipFill rotWithShape="1">
          <a:blip r:embed="rId8">
            <a:clrChange>
              <a:clrFrom>
                <a:srgbClr val="F8F8F8"/>
              </a:clrFrom>
              <a:clrTo>
                <a:srgbClr val="F8F8F8">
                  <a:alpha val="0"/>
                </a:srgbClr>
              </a:clrTo>
            </a:clrChange>
          </a:blip>
          <a:srcRect t="3226" r="9503" b="-1"/>
          <a:stretch/>
        </p:blipFill>
        <p:spPr>
          <a:xfrm>
            <a:off x="10628967" y="685906"/>
            <a:ext cx="816554" cy="684000"/>
          </a:xfrm>
          <a:prstGeom prst="rect">
            <a:avLst/>
          </a:prstGeom>
        </p:spPr>
      </p:pic>
      <p:pic>
        <p:nvPicPr>
          <p:cNvPr id="18" name="Paveikslėlis 17">
            <a:extLst>
              <a:ext uri="{FF2B5EF4-FFF2-40B4-BE49-F238E27FC236}">
                <a16:creationId xmlns:a16="http://schemas.microsoft.com/office/drawing/2014/main" id="{C9E95A55-F2B7-42AC-A666-31AD9F7145CB}"/>
              </a:ext>
            </a:extLst>
          </p:cNvPr>
          <p:cNvPicPr>
            <a:picLocks noChangeAspect="1"/>
          </p:cNvPicPr>
          <p:nvPr/>
        </p:nvPicPr>
        <p:blipFill>
          <a:blip r:embed="rId8">
            <a:clrChange>
              <a:clrFrom>
                <a:srgbClr val="F8F8F8"/>
              </a:clrFrom>
              <a:clrTo>
                <a:srgbClr val="F8F8F8">
                  <a:alpha val="0"/>
                </a:srgbClr>
              </a:clrTo>
            </a:clrChange>
          </a:blip>
          <a:stretch>
            <a:fillRect/>
          </a:stretch>
        </p:blipFill>
        <p:spPr>
          <a:xfrm>
            <a:off x="7720598" y="4216171"/>
            <a:ext cx="1424683" cy="1116000"/>
          </a:xfrm>
          <a:prstGeom prst="rect">
            <a:avLst/>
          </a:prstGeom>
        </p:spPr>
      </p:pic>
      <p:pic>
        <p:nvPicPr>
          <p:cNvPr id="19" name="Paveikslėlis 18">
            <a:extLst>
              <a:ext uri="{FF2B5EF4-FFF2-40B4-BE49-F238E27FC236}">
                <a16:creationId xmlns:a16="http://schemas.microsoft.com/office/drawing/2014/main" id="{916EDA6E-169F-49EC-B7F3-965C3FD14E6C}"/>
              </a:ext>
            </a:extLst>
          </p:cNvPr>
          <p:cNvPicPr>
            <a:picLocks noChangeAspect="1"/>
          </p:cNvPicPr>
          <p:nvPr/>
        </p:nvPicPr>
        <p:blipFill>
          <a:blip r:embed="rId5">
            <a:clrChange>
              <a:clrFrom>
                <a:srgbClr val="FFFFFF"/>
              </a:clrFrom>
              <a:clrTo>
                <a:srgbClr val="FFFFFF">
                  <a:alpha val="0"/>
                </a:srgbClr>
              </a:clrTo>
            </a:clrChange>
          </a:blip>
          <a:stretch>
            <a:fillRect/>
          </a:stretch>
        </p:blipFill>
        <p:spPr>
          <a:xfrm rot="4353532">
            <a:off x="540823" y="794958"/>
            <a:ext cx="994932" cy="1044000"/>
          </a:xfrm>
          <a:prstGeom prst="rect">
            <a:avLst/>
          </a:prstGeom>
        </p:spPr>
      </p:pic>
    </p:spTree>
    <p:extLst>
      <p:ext uri="{BB962C8B-B14F-4D97-AF65-F5344CB8AC3E}">
        <p14:creationId xmlns:p14="http://schemas.microsoft.com/office/powerpoint/2010/main" val="25682879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prestig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8F933776-C369-4661-A102-7172F3118F39}"/>
              </a:ext>
            </a:extLst>
          </p:cNvPr>
          <p:cNvSpPr>
            <a:spLocks noGrp="1"/>
          </p:cNvSpPr>
          <p:nvPr>
            <p:ph type="title"/>
          </p:nvPr>
        </p:nvSpPr>
        <p:spPr/>
        <p:txBody>
          <a:bodyPr/>
          <a:lstStyle/>
          <a:p>
            <a:endParaRPr lang="en-US"/>
          </a:p>
        </p:txBody>
      </p:sp>
      <p:pic>
        <p:nvPicPr>
          <p:cNvPr id="4" name="Turinio vietos rezervavimo ženklas 3">
            <a:extLst>
              <a:ext uri="{FF2B5EF4-FFF2-40B4-BE49-F238E27FC236}">
                <a16:creationId xmlns:a16="http://schemas.microsoft.com/office/drawing/2014/main" id="{58BF4211-1B39-4E7F-8AA3-C3FC2562E759}"/>
              </a:ext>
            </a:extLst>
          </p:cNvPr>
          <p:cNvPicPr>
            <a:picLocks noGrp="1" noChangeAspect="1"/>
          </p:cNvPicPr>
          <p:nvPr>
            <p:ph idx="1"/>
          </p:nvPr>
        </p:nvPicPr>
        <p:blipFill>
          <a:blip r:embed="rId2"/>
          <a:stretch>
            <a:fillRect/>
          </a:stretch>
        </p:blipFill>
        <p:spPr>
          <a:xfrm>
            <a:off x="0" y="0"/>
            <a:ext cx="12245009" cy="7181165"/>
          </a:xfrm>
          <a:prstGeom prst="rect">
            <a:avLst/>
          </a:prstGeom>
        </p:spPr>
      </p:pic>
      <p:sp>
        <p:nvSpPr>
          <p:cNvPr id="3" name="Stačiakampis 2">
            <a:extLst>
              <a:ext uri="{FF2B5EF4-FFF2-40B4-BE49-F238E27FC236}">
                <a16:creationId xmlns:a16="http://schemas.microsoft.com/office/drawing/2014/main" id="{43DA773F-9942-44A3-9BF7-4ED34BDD6C55}"/>
              </a:ext>
            </a:extLst>
          </p:cNvPr>
          <p:cNvSpPr/>
          <p:nvPr/>
        </p:nvSpPr>
        <p:spPr>
          <a:xfrm>
            <a:off x="1962276" y="531813"/>
            <a:ext cx="8477001" cy="769441"/>
          </a:xfrm>
          <a:prstGeom prst="rect">
            <a:avLst/>
          </a:prstGeom>
        </p:spPr>
        <p:txBody>
          <a:bodyPr wrap="none">
            <a:spAutoFit/>
          </a:bodyPr>
          <a:lstStyle/>
          <a:p>
            <a:r>
              <a:rPr lang="lt-LT" sz="4400" b="1" i="1" dirty="0">
                <a:latin typeface="Comic Sans MS" panose="030F0702030302020204" pitchFamily="66" charset="0"/>
              </a:rPr>
              <a:t>Kaip tu manai, kas yra šeima?</a:t>
            </a:r>
            <a:endParaRPr lang="en-US" sz="4400" dirty="0">
              <a:latin typeface="Comic Sans MS" panose="030F0702030302020204" pitchFamily="66" charset="0"/>
            </a:endParaRPr>
          </a:p>
        </p:txBody>
      </p:sp>
      <p:sp>
        <p:nvSpPr>
          <p:cNvPr id="5" name="Stačiakampis 4">
            <a:extLst>
              <a:ext uri="{FF2B5EF4-FFF2-40B4-BE49-F238E27FC236}">
                <a16:creationId xmlns:a16="http://schemas.microsoft.com/office/drawing/2014/main" id="{33C5191E-2EFC-4D60-BD96-4F0E061CC47B}"/>
              </a:ext>
            </a:extLst>
          </p:cNvPr>
          <p:cNvSpPr/>
          <p:nvPr/>
        </p:nvSpPr>
        <p:spPr>
          <a:xfrm>
            <a:off x="1616765" y="1857376"/>
            <a:ext cx="6096000" cy="707886"/>
          </a:xfrm>
          <a:prstGeom prst="rect">
            <a:avLst/>
          </a:prstGeom>
        </p:spPr>
        <p:txBody>
          <a:bodyPr>
            <a:spAutoFit/>
          </a:bodyPr>
          <a:lstStyle/>
          <a:p>
            <a:pPr lvl="0" algn="ctr" fontAlgn="auto">
              <a:spcAft>
                <a:spcPts val="0"/>
              </a:spcAft>
            </a:pPr>
            <a:r>
              <a:rPr lang="lt-LT" sz="2000" b="1" i="1" dirty="0">
                <a:latin typeface="Comic Sans MS" panose="030F0702030302020204" pitchFamily="66" charset="0"/>
              </a:rPr>
              <a:t>Tai žmonės, kurie su tavimi praleidžia daug laiko – mokosi ir žaidžia kartu su tavimi.</a:t>
            </a:r>
            <a:endParaRPr lang="lt-LT" sz="2000" b="1" i="1" dirty="0">
              <a:solidFill>
                <a:prstClr val="black"/>
              </a:solidFill>
              <a:latin typeface="Comic Sans MS" panose="030F0702030302020204" pitchFamily="66" charset="0"/>
            </a:endParaRPr>
          </a:p>
        </p:txBody>
      </p:sp>
      <p:sp>
        <p:nvSpPr>
          <p:cNvPr id="6" name="Stačiakampis 5">
            <a:extLst>
              <a:ext uri="{FF2B5EF4-FFF2-40B4-BE49-F238E27FC236}">
                <a16:creationId xmlns:a16="http://schemas.microsoft.com/office/drawing/2014/main" id="{6959AC29-0F03-421A-B1FE-7EB508A4EA2F}"/>
              </a:ext>
            </a:extLst>
          </p:cNvPr>
          <p:cNvSpPr/>
          <p:nvPr/>
        </p:nvSpPr>
        <p:spPr>
          <a:xfrm>
            <a:off x="1843006" y="3075057"/>
            <a:ext cx="6096000" cy="707886"/>
          </a:xfrm>
          <a:prstGeom prst="rect">
            <a:avLst/>
          </a:prstGeom>
        </p:spPr>
        <p:txBody>
          <a:bodyPr>
            <a:spAutoFit/>
          </a:bodyPr>
          <a:lstStyle/>
          <a:p>
            <a:pPr algn="ctr" fontAlgn="auto">
              <a:spcAft>
                <a:spcPts val="0"/>
              </a:spcAft>
            </a:pPr>
            <a:r>
              <a:rPr lang="lt-LT" sz="2000" b="1" i="1" dirty="0">
                <a:latin typeface="Comic Sans MS" panose="030F0702030302020204" pitchFamily="66" charset="0"/>
              </a:rPr>
              <a:t>Tai žmonės ,kurie nuolat tau padeda, lankosi tavo namuose ir tave prižiūri.</a:t>
            </a:r>
            <a:endParaRPr lang="lt-LT" sz="2000" b="1" i="1" dirty="0">
              <a:solidFill>
                <a:prstClr val="black"/>
              </a:solidFill>
              <a:latin typeface="Comic Sans MS" panose="030F0702030302020204" pitchFamily="66" charset="0"/>
            </a:endParaRPr>
          </a:p>
        </p:txBody>
      </p:sp>
      <p:sp>
        <p:nvSpPr>
          <p:cNvPr id="7" name="Stačiakampis 6">
            <a:extLst>
              <a:ext uri="{FF2B5EF4-FFF2-40B4-BE49-F238E27FC236}">
                <a16:creationId xmlns:a16="http://schemas.microsoft.com/office/drawing/2014/main" id="{35D186D2-967D-4D55-A173-E44D759718F9}"/>
              </a:ext>
            </a:extLst>
          </p:cNvPr>
          <p:cNvSpPr/>
          <p:nvPr/>
        </p:nvSpPr>
        <p:spPr>
          <a:xfrm>
            <a:off x="2116257" y="4350299"/>
            <a:ext cx="5097015" cy="707886"/>
          </a:xfrm>
          <a:prstGeom prst="rect">
            <a:avLst/>
          </a:prstGeom>
        </p:spPr>
        <p:txBody>
          <a:bodyPr wrap="square">
            <a:spAutoFit/>
          </a:bodyPr>
          <a:lstStyle/>
          <a:p>
            <a:pPr lvl="0" algn="ctr" fontAlgn="auto">
              <a:spcAft>
                <a:spcPts val="0"/>
              </a:spcAft>
            </a:pPr>
            <a:r>
              <a:rPr lang="lt-LT" sz="2000" b="1" i="1" dirty="0">
                <a:latin typeface="Comic Sans MS" panose="030F0702030302020204" pitchFamily="66" charset="0"/>
              </a:rPr>
              <a:t>Tai žmonės, kurie gyvena kartu ir vieni kitais rūpinasi.</a:t>
            </a:r>
            <a:endParaRPr lang="lt-LT" sz="2000" b="1" i="1" dirty="0">
              <a:solidFill>
                <a:prstClr val="black"/>
              </a:solidFill>
              <a:latin typeface="Comic Sans MS" panose="030F0702030302020204" pitchFamily="66" charset="0"/>
            </a:endParaRPr>
          </a:p>
        </p:txBody>
      </p:sp>
      <p:sp>
        <p:nvSpPr>
          <p:cNvPr id="8" name="Žvaigždė: 5 kampų 7">
            <a:extLst>
              <a:ext uri="{FF2B5EF4-FFF2-40B4-BE49-F238E27FC236}">
                <a16:creationId xmlns:a16="http://schemas.microsoft.com/office/drawing/2014/main" id="{B04BFECF-86B4-405E-B3D0-04046C2059B7}"/>
              </a:ext>
            </a:extLst>
          </p:cNvPr>
          <p:cNvSpPr/>
          <p:nvPr/>
        </p:nvSpPr>
        <p:spPr>
          <a:xfrm>
            <a:off x="838200" y="1556061"/>
            <a:ext cx="1124076" cy="999503"/>
          </a:xfrm>
          <a:prstGeom prst="star5">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lt-LT" sz="2000" dirty="0">
                <a:latin typeface="Comic Sans MS" panose="030F0702030302020204" pitchFamily="66" charset="0"/>
              </a:rPr>
              <a:t>1.</a:t>
            </a:r>
            <a:endParaRPr lang="en-US" sz="2000" dirty="0">
              <a:latin typeface="Comic Sans MS" panose="030F0702030302020204" pitchFamily="66" charset="0"/>
            </a:endParaRPr>
          </a:p>
        </p:txBody>
      </p:sp>
      <p:sp>
        <p:nvSpPr>
          <p:cNvPr id="9" name="Širdis 8">
            <a:extLst>
              <a:ext uri="{FF2B5EF4-FFF2-40B4-BE49-F238E27FC236}">
                <a16:creationId xmlns:a16="http://schemas.microsoft.com/office/drawing/2014/main" id="{8E9D1199-1F68-4A71-A45D-34E13E9FACDC}"/>
              </a:ext>
            </a:extLst>
          </p:cNvPr>
          <p:cNvSpPr/>
          <p:nvPr/>
        </p:nvSpPr>
        <p:spPr>
          <a:xfrm>
            <a:off x="1152462" y="4309507"/>
            <a:ext cx="928606" cy="857805"/>
          </a:xfrm>
          <a:prstGeom prst="hear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lt-LT" sz="2000" dirty="0">
                <a:latin typeface="Comic Sans MS" panose="030F0702030302020204" pitchFamily="66" charset="0"/>
              </a:rPr>
              <a:t>3.</a:t>
            </a:r>
            <a:endParaRPr lang="en-US" sz="2000" dirty="0">
              <a:latin typeface="Comic Sans MS" panose="030F0702030302020204" pitchFamily="66" charset="0"/>
            </a:endParaRPr>
          </a:p>
        </p:txBody>
      </p:sp>
      <p:sp>
        <p:nvSpPr>
          <p:cNvPr id="10" name="Debesis 9">
            <a:extLst>
              <a:ext uri="{FF2B5EF4-FFF2-40B4-BE49-F238E27FC236}">
                <a16:creationId xmlns:a16="http://schemas.microsoft.com/office/drawing/2014/main" id="{8EAD20C5-F2FA-4F0B-BDFB-01F050DD6489}"/>
              </a:ext>
            </a:extLst>
          </p:cNvPr>
          <p:cNvSpPr/>
          <p:nvPr/>
        </p:nvSpPr>
        <p:spPr>
          <a:xfrm>
            <a:off x="838200" y="2969671"/>
            <a:ext cx="1110825" cy="707886"/>
          </a:xfrm>
          <a:prstGeom prst="cloud">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lt-LT" sz="2000" dirty="0">
                <a:latin typeface="Comic Sans MS" panose="030F0702030302020204" pitchFamily="66" charset="0"/>
              </a:rPr>
              <a:t>2.</a:t>
            </a:r>
            <a:endParaRPr lang="en-US" sz="2000" dirty="0">
              <a:latin typeface="Comic Sans MS" panose="030F0702030302020204" pitchFamily="66" charset="0"/>
            </a:endParaRPr>
          </a:p>
        </p:txBody>
      </p:sp>
      <p:pic>
        <p:nvPicPr>
          <p:cNvPr id="11" name="Paveikslėlis 10">
            <a:extLst>
              <a:ext uri="{FF2B5EF4-FFF2-40B4-BE49-F238E27FC236}">
                <a16:creationId xmlns:a16="http://schemas.microsoft.com/office/drawing/2014/main" id="{58F017C6-44AF-48C1-B5A4-742AE079F2FA}"/>
              </a:ext>
            </a:extLst>
          </p:cNvPr>
          <p:cNvPicPr>
            <a:picLocks noChangeAspect="1"/>
          </p:cNvPicPr>
          <p:nvPr/>
        </p:nvPicPr>
        <p:blipFill>
          <a:blip r:embed="rId3"/>
          <a:stretch>
            <a:fillRect/>
          </a:stretch>
        </p:blipFill>
        <p:spPr>
          <a:xfrm>
            <a:off x="8976154" y="1890585"/>
            <a:ext cx="2377646" cy="2158171"/>
          </a:xfrm>
          <a:prstGeom prst="rect">
            <a:avLst/>
          </a:prstGeom>
        </p:spPr>
      </p:pic>
    </p:spTree>
    <p:extLst>
      <p:ext uri="{BB962C8B-B14F-4D97-AF65-F5344CB8AC3E}">
        <p14:creationId xmlns:p14="http://schemas.microsoft.com/office/powerpoint/2010/main" val="373749587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allOve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1000" fill="hold"/>
                                        <p:tgtEl>
                                          <p:spTgt spid="6"/>
                                        </p:tgtEl>
                                        <p:attrNameLst>
                                          <p:attrName>ppt_w</p:attrName>
                                        </p:attrNameLst>
                                      </p:cBhvr>
                                      <p:tavLst>
                                        <p:tav tm="0">
                                          <p:val>
                                            <p:fltVal val="0"/>
                                          </p:val>
                                        </p:tav>
                                        <p:tav tm="100000">
                                          <p:val>
                                            <p:strVal val="#ppt_w"/>
                                          </p:val>
                                        </p:tav>
                                      </p:tavLst>
                                    </p:anim>
                                    <p:anim calcmode="lin" valueType="num">
                                      <p:cBhvr>
                                        <p:cTn id="16" dur="1000" fill="hold"/>
                                        <p:tgtEl>
                                          <p:spTgt spid="6"/>
                                        </p:tgtEl>
                                        <p:attrNameLst>
                                          <p:attrName>ppt_h</p:attrName>
                                        </p:attrNameLst>
                                      </p:cBhvr>
                                      <p:tavLst>
                                        <p:tav tm="0">
                                          <p:val>
                                            <p:fltVal val="0"/>
                                          </p:val>
                                        </p:tav>
                                        <p:tav tm="100000">
                                          <p:val>
                                            <p:strVal val="#ppt_h"/>
                                          </p:val>
                                        </p:tav>
                                      </p:tavLst>
                                    </p:anim>
                                    <p:anim calcmode="lin" valueType="num">
                                      <p:cBhvr>
                                        <p:cTn id="17" dur="1000" fill="hold"/>
                                        <p:tgtEl>
                                          <p:spTgt spid="6"/>
                                        </p:tgtEl>
                                        <p:attrNameLst>
                                          <p:attrName>style.rotation</p:attrName>
                                        </p:attrNameLst>
                                      </p:cBhvr>
                                      <p:tavLst>
                                        <p:tav tm="0">
                                          <p:val>
                                            <p:fltVal val="90"/>
                                          </p:val>
                                        </p:tav>
                                        <p:tav tm="100000">
                                          <p:val>
                                            <p:fltVal val="0"/>
                                          </p:val>
                                        </p:tav>
                                      </p:tavLst>
                                    </p:anim>
                                    <p:animEffect transition="in" filter="fade">
                                      <p:cBhvr>
                                        <p:cTn id="18" dur="10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1000" fill="hold"/>
                                        <p:tgtEl>
                                          <p:spTgt spid="7"/>
                                        </p:tgtEl>
                                        <p:attrNameLst>
                                          <p:attrName>ppt_w</p:attrName>
                                        </p:attrNameLst>
                                      </p:cBhvr>
                                      <p:tavLst>
                                        <p:tav tm="0">
                                          <p:val>
                                            <p:fltVal val="0"/>
                                          </p:val>
                                        </p:tav>
                                        <p:tav tm="100000">
                                          <p:val>
                                            <p:strVal val="#ppt_w"/>
                                          </p:val>
                                        </p:tav>
                                      </p:tavLst>
                                    </p:anim>
                                    <p:anim calcmode="lin" valueType="num">
                                      <p:cBhvr>
                                        <p:cTn id="24" dur="1000" fill="hold"/>
                                        <p:tgtEl>
                                          <p:spTgt spid="7"/>
                                        </p:tgtEl>
                                        <p:attrNameLst>
                                          <p:attrName>ppt_h</p:attrName>
                                        </p:attrNameLst>
                                      </p:cBhvr>
                                      <p:tavLst>
                                        <p:tav tm="0">
                                          <p:val>
                                            <p:fltVal val="0"/>
                                          </p:val>
                                        </p:tav>
                                        <p:tav tm="100000">
                                          <p:val>
                                            <p:strVal val="#ppt_h"/>
                                          </p:val>
                                        </p:tav>
                                      </p:tavLst>
                                    </p:anim>
                                    <p:anim calcmode="lin" valueType="num">
                                      <p:cBhvr>
                                        <p:cTn id="25" dur="1000" fill="hold"/>
                                        <p:tgtEl>
                                          <p:spTgt spid="7"/>
                                        </p:tgtEl>
                                        <p:attrNameLst>
                                          <p:attrName>style.rotation</p:attrName>
                                        </p:attrNameLst>
                                      </p:cBhvr>
                                      <p:tavLst>
                                        <p:tav tm="0">
                                          <p:val>
                                            <p:fltVal val="90"/>
                                          </p:val>
                                        </p:tav>
                                        <p:tav tm="100000">
                                          <p:val>
                                            <p:fltVal val="0"/>
                                          </p:val>
                                        </p:tav>
                                      </p:tavLst>
                                    </p:anim>
                                    <p:animEffect transition="in" filter="fade">
                                      <p:cBhvr>
                                        <p:cTn id="2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8F933776-C369-4661-A102-7172F3118F39}"/>
              </a:ext>
            </a:extLst>
          </p:cNvPr>
          <p:cNvSpPr>
            <a:spLocks noGrp="1"/>
          </p:cNvSpPr>
          <p:nvPr>
            <p:ph type="title"/>
          </p:nvPr>
        </p:nvSpPr>
        <p:spPr/>
        <p:txBody>
          <a:bodyPr/>
          <a:lstStyle/>
          <a:p>
            <a:endParaRPr lang="en-US"/>
          </a:p>
        </p:txBody>
      </p:sp>
      <p:pic>
        <p:nvPicPr>
          <p:cNvPr id="4" name="Turinio vietos rezervavimo ženklas 3">
            <a:extLst>
              <a:ext uri="{FF2B5EF4-FFF2-40B4-BE49-F238E27FC236}">
                <a16:creationId xmlns:a16="http://schemas.microsoft.com/office/drawing/2014/main" id="{58BF4211-1B39-4E7F-8AA3-C3FC2562E759}"/>
              </a:ext>
            </a:extLst>
          </p:cNvPr>
          <p:cNvPicPr>
            <a:picLocks noGrp="1" noChangeAspect="1"/>
          </p:cNvPicPr>
          <p:nvPr>
            <p:ph idx="1"/>
          </p:nvPr>
        </p:nvPicPr>
        <p:blipFill>
          <a:blip r:embed="rId2"/>
          <a:stretch>
            <a:fillRect/>
          </a:stretch>
        </p:blipFill>
        <p:spPr>
          <a:xfrm>
            <a:off x="0" y="0"/>
            <a:ext cx="12192000" cy="6858000"/>
          </a:xfrm>
          <a:prstGeom prst="rect">
            <a:avLst/>
          </a:prstGeom>
        </p:spPr>
      </p:pic>
      <p:sp>
        <p:nvSpPr>
          <p:cNvPr id="3" name="Stačiakampis 2">
            <a:extLst>
              <a:ext uri="{FF2B5EF4-FFF2-40B4-BE49-F238E27FC236}">
                <a16:creationId xmlns:a16="http://schemas.microsoft.com/office/drawing/2014/main" id="{F5C26C6A-D1D6-46A5-8A39-D837D066D761}"/>
              </a:ext>
            </a:extLst>
          </p:cNvPr>
          <p:cNvSpPr/>
          <p:nvPr/>
        </p:nvSpPr>
        <p:spPr>
          <a:xfrm>
            <a:off x="2809461" y="534913"/>
            <a:ext cx="6096000" cy="830997"/>
          </a:xfrm>
          <a:prstGeom prst="rect">
            <a:avLst/>
          </a:prstGeom>
        </p:spPr>
        <p:txBody>
          <a:bodyPr>
            <a:spAutoFit/>
          </a:bodyPr>
          <a:lstStyle/>
          <a:p>
            <a:r>
              <a:rPr lang="lt-LT" sz="2400" b="1" i="1" dirty="0">
                <a:latin typeface="Comic Sans MS" panose="030F0702030302020204" pitchFamily="66" charset="0"/>
              </a:rPr>
              <a:t>Papasakok, kas gyvena kartu su tavimi.</a:t>
            </a:r>
            <a:br>
              <a:rPr lang="lt-LT" sz="2400" b="1" i="1" dirty="0">
                <a:latin typeface="Comic Sans MS" panose="030F0702030302020204" pitchFamily="66" charset="0"/>
              </a:rPr>
            </a:br>
            <a:r>
              <a:rPr lang="lt-LT" sz="2400" b="1" i="1" dirty="0">
                <a:latin typeface="Comic Sans MS" panose="030F0702030302020204" pitchFamily="66" charset="0"/>
              </a:rPr>
              <a:t> </a:t>
            </a:r>
            <a:endParaRPr lang="en-US" sz="2400" dirty="0">
              <a:latin typeface="Comic Sans MS" panose="030F0702030302020204" pitchFamily="66" charset="0"/>
            </a:endParaRPr>
          </a:p>
        </p:txBody>
      </p:sp>
      <p:pic>
        <p:nvPicPr>
          <p:cNvPr id="1026" name="Picture 2" descr="Vaizdo rezultatas pagal užklausą „mother cartoon images“">
            <a:extLst>
              <a:ext uri="{FF2B5EF4-FFF2-40B4-BE49-F238E27FC236}">
                <a16:creationId xmlns:a16="http://schemas.microsoft.com/office/drawing/2014/main" id="{95BDE539-8C89-413A-8130-CBCF883934B2}"/>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b="7800"/>
          <a:stretch/>
        </p:blipFill>
        <p:spPr bwMode="auto">
          <a:xfrm>
            <a:off x="89127" y="1027906"/>
            <a:ext cx="1746218" cy="2484000"/>
          </a:xfrm>
          <a:prstGeom prst="rect">
            <a:avLst/>
          </a:prstGeom>
          <a:noFill/>
          <a:extLst>
            <a:ext uri="{909E8E84-426E-40DD-AFC4-6F175D3DCCD1}">
              <a14:hiddenFill xmlns:a14="http://schemas.microsoft.com/office/drawing/2010/main">
                <a:solidFill>
                  <a:srgbClr val="FFFFFF"/>
                </a:solidFill>
              </a14:hiddenFill>
            </a:ext>
          </a:extLst>
        </p:spPr>
      </p:pic>
      <p:pic>
        <p:nvPicPr>
          <p:cNvPr id="5" name="Paveikslėlis 4">
            <a:extLst>
              <a:ext uri="{FF2B5EF4-FFF2-40B4-BE49-F238E27FC236}">
                <a16:creationId xmlns:a16="http://schemas.microsoft.com/office/drawing/2014/main" id="{2262D75A-27FB-41F1-8A1C-1397C1D99C35}"/>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467713" y="1384490"/>
            <a:ext cx="1632448" cy="2736000"/>
          </a:xfrm>
          <a:prstGeom prst="rect">
            <a:avLst/>
          </a:prstGeom>
        </p:spPr>
      </p:pic>
      <p:pic>
        <p:nvPicPr>
          <p:cNvPr id="6" name="Paveikslėlis 5">
            <a:extLst>
              <a:ext uri="{FF2B5EF4-FFF2-40B4-BE49-F238E27FC236}">
                <a16:creationId xmlns:a16="http://schemas.microsoft.com/office/drawing/2014/main" id="{A5C2CDC3-126B-4B67-A26E-65890C464910}"/>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5532959" y="2187000"/>
            <a:ext cx="1447045" cy="2483999"/>
          </a:xfrm>
          <a:prstGeom prst="rect">
            <a:avLst/>
          </a:prstGeom>
        </p:spPr>
      </p:pic>
      <p:pic>
        <p:nvPicPr>
          <p:cNvPr id="7" name="Paveikslėlis 6">
            <a:extLst>
              <a:ext uri="{FF2B5EF4-FFF2-40B4-BE49-F238E27FC236}">
                <a16:creationId xmlns:a16="http://schemas.microsoft.com/office/drawing/2014/main" id="{A98C8D22-BCC3-4CD8-AE61-E74B22501CD4}"/>
              </a:ext>
            </a:extLst>
          </p:cNvPr>
          <p:cNvPicPr>
            <a:picLocks noChangeAspect="1"/>
          </p:cNvPicPr>
          <p:nvPr/>
        </p:nvPicPr>
        <p:blipFill rotWithShape="1">
          <a:blip r:embed="rId6">
            <a:clrChange>
              <a:clrFrom>
                <a:srgbClr val="FFFFFF"/>
              </a:clrFrom>
              <a:clrTo>
                <a:srgbClr val="FFFFFF">
                  <a:alpha val="0"/>
                </a:srgbClr>
              </a:clrTo>
            </a:clrChange>
          </a:blip>
          <a:srcRect l="21031" t="3285" r="20992" b="11691"/>
          <a:stretch/>
        </p:blipFill>
        <p:spPr>
          <a:xfrm>
            <a:off x="3805833" y="1640274"/>
            <a:ext cx="1568336" cy="2484000"/>
          </a:xfrm>
          <a:prstGeom prst="rect">
            <a:avLst/>
          </a:prstGeom>
        </p:spPr>
      </p:pic>
      <p:pic>
        <p:nvPicPr>
          <p:cNvPr id="9" name="Paveikslėlis 8">
            <a:extLst>
              <a:ext uri="{FF2B5EF4-FFF2-40B4-BE49-F238E27FC236}">
                <a16:creationId xmlns:a16="http://schemas.microsoft.com/office/drawing/2014/main" id="{AE1674E2-0F4C-4A4A-9116-93A9EB306723}"/>
              </a:ext>
            </a:extLst>
          </p:cNvPr>
          <p:cNvPicPr>
            <a:picLocks noChangeAspect="1"/>
          </p:cNvPicPr>
          <p:nvPr/>
        </p:nvPicPr>
        <p:blipFill rotWithShape="1">
          <a:blip r:embed="rId7">
            <a:clrChange>
              <a:clrFrom>
                <a:srgbClr val="FFFFFF"/>
              </a:clrFrom>
              <a:clrTo>
                <a:srgbClr val="FFFFFF">
                  <a:alpha val="0"/>
                </a:srgbClr>
              </a:clrTo>
            </a:clrChange>
          </a:blip>
          <a:srcRect b="10621"/>
          <a:stretch/>
        </p:blipFill>
        <p:spPr>
          <a:xfrm>
            <a:off x="7041360" y="3291688"/>
            <a:ext cx="1647825" cy="2383735"/>
          </a:xfrm>
          <a:prstGeom prst="rect">
            <a:avLst/>
          </a:prstGeom>
        </p:spPr>
      </p:pic>
      <p:pic>
        <p:nvPicPr>
          <p:cNvPr id="10" name="Paveikslėlis 9">
            <a:extLst>
              <a:ext uri="{FF2B5EF4-FFF2-40B4-BE49-F238E27FC236}">
                <a16:creationId xmlns:a16="http://schemas.microsoft.com/office/drawing/2014/main" id="{20FE14B1-14BF-4BF0-B060-08BD98889DA3}"/>
              </a:ext>
            </a:extLst>
          </p:cNvPr>
          <p:cNvPicPr>
            <a:picLocks noChangeAspect="1"/>
          </p:cNvPicPr>
          <p:nvPr/>
        </p:nvPicPr>
        <p:blipFill rotWithShape="1">
          <a:blip r:embed="rId8">
            <a:clrChange>
              <a:clrFrom>
                <a:srgbClr val="FFFFFF"/>
              </a:clrFrom>
              <a:clrTo>
                <a:srgbClr val="FFFFFF">
                  <a:alpha val="0"/>
                </a:srgbClr>
              </a:clrTo>
            </a:clrChange>
          </a:blip>
          <a:srcRect l="14718" r="14361" b="7800"/>
          <a:stretch/>
        </p:blipFill>
        <p:spPr>
          <a:xfrm>
            <a:off x="9957058" y="762918"/>
            <a:ext cx="1058958" cy="2124000"/>
          </a:xfrm>
          <a:prstGeom prst="rect">
            <a:avLst/>
          </a:prstGeom>
        </p:spPr>
      </p:pic>
      <p:pic>
        <p:nvPicPr>
          <p:cNvPr id="11" name="Paveikslėlis 10">
            <a:extLst>
              <a:ext uri="{FF2B5EF4-FFF2-40B4-BE49-F238E27FC236}">
                <a16:creationId xmlns:a16="http://schemas.microsoft.com/office/drawing/2014/main" id="{22F4AA96-D546-4F23-92C6-A05A8FCAB7FB}"/>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130186" y="4349910"/>
            <a:ext cx="2340000" cy="2340000"/>
          </a:xfrm>
          <a:prstGeom prst="rect">
            <a:avLst/>
          </a:prstGeom>
        </p:spPr>
      </p:pic>
      <p:pic>
        <p:nvPicPr>
          <p:cNvPr id="12" name="Paveikslėlis 11">
            <a:extLst>
              <a:ext uri="{FF2B5EF4-FFF2-40B4-BE49-F238E27FC236}">
                <a16:creationId xmlns:a16="http://schemas.microsoft.com/office/drawing/2014/main" id="{A51A25DE-963F-4D6E-82CC-31332B601CF1}"/>
              </a:ext>
            </a:extLst>
          </p:cNvPr>
          <p:cNvPicPr>
            <a:picLocks noChangeAspect="1"/>
          </p:cNvPicPr>
          <p:nvPr/>
        </p:nvPicPr>
        <p:blipFill>
          <a:blip r:embed="rId10">
            <a:clrChange>
              <a:clrFrom>
                <a:srgbClr val="FFFFFF"/>
              </a:clrFrom>
              <a:clrTo>
                <a:srgbClr val="FFFFFF">
                  <a:alpha val="0"/>
                </a:srgbClr>
              </a:clrTo>
            </a:clrChange>
          </a:blip>
          <a:stretch>
            <a:fillRect/>
          </a:stretch>
        </p:blipFill>
        <p:spPr>
          <a:xfrm>
            <a:off x="2621556" y="3849910"/>
            <a:ext cx="1255582" cy="2916000"/>
          </a:xfrm>
          <a:prstGeom prst="rect">
            <a:avLst/>
          </a:prstGeom>
        </p:spPr>
      </p:pic>
      <p:pic>
        <p:nvPicPr>
          <p:cNvPr id="13" name="Paveikslėlis 12">
            <a:extLst>
              <a:ext uri="{FF2B5EF4-FFF2-40B4-BE49-F238E27FC236}">
                <a16:creationId xmlns:a16="http://schemas.microsoft.com/office/drawing/2014/main" id="{6A292057-09D0-47A2-AB33-3DF9C7C39225}"/>
              </a:ext>
            </a:extLst>
          </p:cNvPr>
          <p:cNvPicPr>
            <a:picLocks noChangeAspect="1"/>
          </p:cNvPicPr>
          <p:nvPr/>
        </p:nvPicPr>
        <p:blipFill>
          <a:blip r:embed="rId11">
            <a:clrChange>
              <a:clrFrom>
                <a:srgbClr val="FFFFFF"/>
              </a:clrFrom>
              <a:clrTo>
                <a:srgbClr val="FFFFFF">
                  <a:alpha val="0"/>
                </a:srgbClr>
              </a:clrTo>
            </a:clrChange>
          </a:blip>
          <a:stretch>
            <a:fillRect/>
          </a:stretch>
        </p:blipFill>
        <p:spPr>
          <a:xfrm>
            <a:off x="4121487" y="5033910"/>
            <a:ext cx="1468665" cy="1656000"/>
          </a:xfrm>
          <a:prstGeom prst="rect">
            <a:avLst/>
          </a:prstGeom>
        </p:spPr>
      </p:pic>
      <p:pic>
        <p:nvPicPr>
          <p:cNvPr id="14" name="Paveikslėlis 13">
            <a:extLst>
              <a:ext uri="{FF2B5EF4-FFF2-40B4-BE49-F238E27FC236}">
                <a16:creationId xmlns:a16="http://schemas.microsoft.com/office/drawing/2014/main" id="{BF08AEE2-E148-4A8D-B594-781F9D7C99ED}"/>
              </a:ext>
            </a:extLst>
          </p:cNvPr>
          <p:cNvPicPr>
            <a:picLocks noChangeAspect="1"/>
          </p:cNvPicPr>
          <p:nvPr/>
        </p:nvPicPr>
        <p:blipFill rotWithShape="1">
          <a:blip r:embed="rId12">
            <a:clrChange>
              <a:clrFrom>
                <a:srgbClr val="F6F6F6"/>
              </a:clrFrom>
              <a:clrTo>
                <a:srgbClr val="F6F6F6">
                  <a:alpha val="0"/>
                </a:srgbClr>
              </a:clrTo>
            </a:clrChange>
          </a:blip>
          <a:srcRect l="9543" t="2451" r="9384" b="2451"/>
          <a:stretch/>
        </p:blipFill>
        <p:spPr>
          <a:xfrm>
            <a:off x="5834501" y="5141910"/>
            <a:ext cx="1173260" cy="1440000"/>
          </a:xfrm>
          <a:prstGeom prst="rect">
            <a:avLst/>
          </a:prstGeom>
        </p:spPr>
      </p:pic>
      <p:pic>
        <p:nvPicPr>
          <p:cNvPr id="15" name="Paveikslėlis 14">
            <a:extLst>
              <a:ext uri="{FF2B5EF4-FFF2-40B4-BE49-F238E27FC236}">
                <a16:creationId xmlns:a16="http://schemas.microsoft.com/office/drawing/2014/main" id="{363248FC-0C89-4FAA-8F5B-E6E3101D7393}"/>
              </a:ext>
            </a:extLst>
          </p:cNvPr>
          <p:cNvPicPr>
            <a:picLocks noChangeAspect="1"/>
          </p:cNvPicPr>
          <p:nvPr/>
        </p:nvPicPr>
        <p:blipFill>
          <a:blip r:embed="rId13">
            <a:clrChange>
              <a:clrFrom>
                <a:srgbClr val="FFFFFF"/>
              </a:clrFrom>
              <a:clrTo>
                <a:srgbClr val="FFFFFF">
                  <a:alpha val="0"/>
                </a:srgbClr>
              </a:clrTo>
            </a:clrChange>
          </a:blip>
          <a:stretch>
            <a:fillRect/>
          </a:stretch>
        </p:blipFill>
        <p:spPr>
          <a:xfrm>
            <a:off x="10331233" y="3129910"/>
            <a:ext cx="1369567" cy="1260000"/>
          </a:xfrm>
          <a:prstGeom prst="rect">
            <a:avLst/>
          </a:prstGeom>
        </p:spPr>
      </p:pic>
      <p:pic>
        <p:nvPicPr>
          <p:cNvPr id="16" name="Paveikslėlis 15">
            <a:extLst>
              <a:ext uri="{FF2B5EF4-FFF2-40B4-BE49-F238E27FC236}">
                <a16:creationId xmlns:a16="http://schemas.microsoft.com/office/drawing/2014/main" id="{8F70ACAB-FFC6-43DC-99AF-6E7BEDA7E3B4}"/>
              </a:ext>
            </a:extLst>
          </p:cNvPr>
          <p:cNvPicPr>
            <a:picLocks noChangeAspect="1"/>
          </p:cNvPicPr>
          <p:nvPr/>
        </p:nvPicPr>
        <p:blipFill>
          <a:blip r:embed="rId14">
            <a:clrChange>
              <a:clrFrom>
                <a:srgbClr val="F7F7F7"/>
              </a:clrFrom>
              <a:clrTo>
                <a:srgbClr val="F7F7F7">
                  <a:alpha val="0"/>
                </a:srgbClr>
              </a:clrTo>
            </a:clrChange>
          </a:blip>
          <a:stretch>
            <a:fillRect/>
          </a:stretch>
        </p:blipFill>
        <p:spPr>
          <a:xfrm>
            <a:off x="8260614" y="920274"/>
            <a:ext cx="1941066" cy="1440000"/>
          </a:xfrm>
          <a:prstGeom prst="rect">
            <a:avLst/>
          </a:prstGeom>
        </p:spPr>
      </p:pic>
      <p:pic>
        <p:nvPicPr>
          <p:cNvPr id="17" name="Paveikslėlis 16">
            <a:extLst>
              <a:ext uri="{FF2B5EF4-FFF2-40B4-BE49-F238E27FC236}">
                <a16:creationId xmlns:a16="http://schemas.microsoft.com/office/drawing/2014/main" id="{74CE606C-C24C-4EC4-A354-1F40DAEF6A44}"/>
              </a:ext>
            </a:extLst>
          </p:cNvPr>
          <p:cNvPicPr>
            <a:picLocks noChangeAspect="1"/>
          </p:cNvPicPr>
          <p:nvPr/>
        </p:nvPicPr>
        <p:blipFill>
          <a:blip r:embed="rId15">
            <a:clrChange>
              <a:clrFrom>
                <a:srgbClr val="FFFFFF"/>
              </a:clrFrom>
              <a:clrTo>
                <a:srgbClr val="FFFFFF">
                  <a:alpha val="0"/>
                </a:srgbClr>
              </a:clrTo>
            </a:clrChange>
          </a:blip>
          <a:stretch>
            <a:fillRect/>
          </a:stretch>
        </p:blipFill>
        <p:spPr>
          <a:xfrm>
            <a:off x="8721879" y="2882274"/>
            <a:ext cx="1018537" cy="1440000"/>
          </a:xfrm>
          <a:prstGeom prst="rect">
            <a:avLst/>
          </a:prstGeom>
        </p:spPr>
      </p:pic>
    </p:spTree>
    <p:extLst>
      <p:ext uri="{BB962C8B-B14F-4D97-AF65-F5344CB8AC3E}">
        <p14:creationId xmlns:p14="http://schemas.microsoft.com/office/powerpoint/2010/main" val="134139165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8F933776-C369-4661-A102-7172F3118F39}"/>
              </a:ext>
            </a:extLst>
          </p:cNvPr>
          <p:cNvSpPr>
            <a:spLocks noGrp="1"/>
          </p:cNvSpPr>
          <p:nvPr>
            <p:ph type="title"/>
          </p:nvPr>
        </p:nvSpPr>
        <p:spPr/>
        <p:txBody>
          <a:bodyPr/>
          <a:lstStyle/>
          <a:p>
            <a:endParaRPr lang="en-US"/>
          </a:p>
        </p:txBody>
      </p:sp>
      <p:pic>
        <p:nvPicPr>
          <p:cNvPr id="4" name="Turinio vietos rezervavimo ženklas 3">
            <a:extLst>
              <a:ext uri="{FF2B5EF4-FFF2-40B4-BE49-F238E27FC236}">
                <a16:creationId xmlns:a16="http://schemas.microsoft.com/office/drawing/2014/main" id="{58BF4211-1B39-4E7F-8AA3-C3FC2562E759}"/>
              </a:ext>
            </a:extLst>
          </p:cNvPr>
          <p:cNvPicPr>
            <a:picLocks noGrp="1" noChangeAspect="1"/>
          </p:cNvPicPr>
          <p:nvPr>
            <p:ph idx="1"/>
          </p:nvPr>
        </p:nvPicPr>
        <p:blipFill>
          <a:blip r:embed="rId2"/>
          <a:stretch>
            <a:fillRect/>
          </a:stretch>
        </p:blipFill>
        <p:spPr>
          <a:xfrm>
            <a:off x="0" y="-980662"/>
            <a:ext cx="12192000" cy="7838661"/>
          </a:xfrm>
          <a:prstGeom prst="rect">
            <a:avLst/>
          </a:prstGeom>
        </p:spPr>
      </p:pic>
      <p:sp>
        <p:nvSpPr>
          <p:cNvPr id="3" name="Stačiakampis 2">
            <a:extLst>
              <a:ext uri="{FF2B5EF4-FFF2-40B4-BE49-F238E27FC236}">
                <a16:creationId xmlns:a16="http://schemas.microsoft.com/office/drawing/2014/main" id="{C0465FDA-23AC-493E-BB48-FAAED931BBF5}"/>
              </a:ext>
            </a:extLst>
          </p:cNvPr>
          <p:cNvSpPr/>
          <p:nvPr/>
        </p:nvSpPr>
        <p:spPr>
          <a:xfrm>
            <a:off x="1442258" y="365125"/>
            <a:ext cx="8856912" cy="523220"/>
          </a:xfrm>
          <a:prstGeom prst="rect">
            <a:avLst/>
          </a:prstGeom>
        </p:spPr>
        <p:txBody>
          <a:bodyPr wrap="none">
            <a:spAutoFit/>
          </a:bodyPr>
          <a:lstStyle/>
          <a:p>
            <a:pPr algn="ctr">
              <a:buNone/>
            </a:pPr>
            <a:r>
              <a:rPr lang="lt-LT" sz="2800" b="1" i="1" dirty="0">
                <a:latin typeface="Comic Sans MS" panose="030F0702030302020204" pitchFamily="66" charset="0"/>
              </a:rPr>
              <a:t>Pasakyk, kiek narių sudaro kiekvieną iš šių šeimų.</a:t>
            </a:r>
            <a:endParaRPr lang="en-US" sz="2800" b="1" i="1" dirty="0">
              <a:latin typeface="Comic Sans MS" panose="030F0702030302020204" pitchFamily="66" charset="0"/>
            </a:endParaRPr>
          </a:p>
        </p:txBody>
      </p:sp>
      <p:pic>
        <p:nvPicPr>
          <p:cNvPr id="5" name="Paveikslėlis 4">
            <a:extLst>
              <a:ext uri="{FF2B5EF4-FFF2-40B4-BE49-F238E27FC236}">
                <a16:creationId xmlns:a16="http://schemas.microsoft.com/office/drawing/2014/main" id="{74128867-118F-4D43-B363-8881DDC3B2DD}"/>
              </a:ext>
            </a:extLst>
          </p:cNvPr>
          <p:cNvPicPr>
            <a:picLocks noChangeAspect="1"/>
          </p:cNvPicPr>
          <p:nvPr/>
        </p:nvPicPr>
        <p:blipFill rotWithShape="1">
          <a:blip r:embed="rId3">
            <a:clrChange>
              <a:clrFrom>
                <a:srgbClr val="FFFFFF"/>
              </a:clrFrom>
              <a:clrTo>
                <a:srgbClr val="FFFFFF">
                  <a:alpha val="0"/>
                </a:srgbClr>
              </a:clrTo>
            </a:clrChange>
          </a:blip>
          <a:srcRect b="8792"/>
          <a:stretch/>
        </p:blipFill>
        <p:spPr>
          <a:xfrm>
            <a:off x="526539" y="1192697"/>
            <a:ext cx="2372970" cy="2160000"/>
          </a:xfrm>
          <a:prstGeom prst="rect">
            <a:avLst/>
          </a:prstGeom>
        </p:spPr>
      </p:pic>
      <p:pic>
        <p:nvPicPr>
          <p:cNvPr id="6" name="Paveikslėlis 5">
            <a:extLst>
              <a:ext uri="{FF2B5EF4-FFF2-40B4-BE49-F238E27FC236}">
                <a16:creationId xmlns:a16="http://schemas.microsoft.com/office/drawing/2014/main" id="{26F460A2-6061-4D07-989A-1935121F1B9E}"/>
              </a:ext>
            </a:extLst>
          </p:cNvPr>
          <p:cNvPicPr>
            <a:picLocks noChangeAspect="1"/>
          </p:cNvPicPr>
          <p:nvPr/>
        </p:nvPicPr>
        <p:blipFill rotWithShape="1">
          <a:blip r:embed="rId4">
            <a:clrChange>
              <a:clrFrom>
                <a:srgbClr val="FFFFFF"/>
              </a:clrFrom>
              <a:clrTo>
                <a:srgbClr val="FFFFFF">
                  <a:alpha val="0"/>
                </a:srgbClr>
              </a:clrTo>
            </a:clrChange>
          </a:blip>
          <a:srcRect b="9759"/>
          <a:stretch/>
        </p:blipFill>
        <p:spPr>
          <a:xfrm>
            <a:off x="3426048" y="1740382"/>
            <a:ext cx="2869995" cy="2160000"/>
          </a:xfrm>
          <a:prstGeom prst="rect">
            <a:avLst/>
          </a:prstGeom>
        </p:spPr>
      </p:pic>
      <p:pic>
        <p:nvPicPr>
          <p:cNvPr id="7" name="Paveikslėlis 6">
            <a:extLst>
              <a:ext uri="{FF2B5EF4-FFF2-40B4-BE49-F238E27FC236}">
                <a16:creationId xmlns:a16="http://schemas.microsoft.com/office/drawing/2014/main" id="{EE38E3EC-80BE-4F61-A7DC-3FB640711BA7}"/>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4708844" y="4540163"/>
            <a:ext cx="2774312" cy="2160000"/>
          </a:xfrm>
          <a:prstGeom prst="rect">
            <a:avLst/>
          </a:prstGeom>
        </p:spPr>
      </p:pic>
      <p:pic>
        <p:nvPicPr>
          <p:cNvPr id="8" name="Paveikslėlis 7">
            <a:extLst>
              <a:ext uri="{FF2B5EF4-FFF2-40B4-BE49-F238E27FC236}">
                <a16:creationId xmlns:a16="http://schemas.microsoft.com/office/drawing/2014/main" id="{85FCA30D-91CC-45B9-98D3-3F4467C0A8B4}"/>
              </a:ext>
            </a:extLst>
          </p:cNvPr>
          <p:cNvPicPr>
            <a:picLocks noChangeAspect="1"/>
          </p:cNvPicPr>
          <p:nvPr/>
        </p:nvPicPr>
        <p:blipFill rotWithShape="1">
          <a:blip r:embed="rId6">
            <a:clrChange>
              <a:clrFrom>
                <a:srgbClr val="FFFFFF"/>
              </a:clrFrom>
              <a:clrTo>
                <a:srgbClr val="FFFFFF">
                  <a:alpha val="0"/>
                </a:srgbClr>
              </a:clrTo>
            </a:clrChange>
          </a:blip>
          <a:srcRect b="14396"/>
          <a:stretch/>
        </p:blipFill>
        <p:spPr>
          <a:xfrm>
            <a:off x="526539" y="4332875"/>
            <a:ext cx="3234937" cy="2160000"/>
          </a:xfrm>
          <a:prstGeom prst="rect">
            <a:avLst/>
          </a:prstGeom>
        </p:spPr>
      </p:pic>
      <p:pic>
        <p:nvPicPr>
          <p:cNvPr id="10" name="Paveikslėlis 9">
            <a:extLst>
              <a:ext uri="{FF2B5EF4-FFF2-40B4-BE49-F238E27FC236}">
                <a16:creationId xmlns:a16="http://schemas.microsoft.com/office/drawing/2014/main" id="{D55DB679-0441-4AD2-8167-BD66B155455E}"/>
              </a:ext>
            </a:extLst>
          </p:cNvPr>
          <p:cNvPicPr>
            <a:picLocks noChangeAspect="1"/>
          </p:cNvPicPr>
          <p:nvPr/>
        </p:nvPicPr>
        <p:blipFill>
          <a:blip r:embed="rId7"/>
          <a:stretch>
            <a:fillRect/>
          </a:stretch>
        </p:blipFill>
        <p:spPr>
          <a:xfrm>
            <a:off x="6822582" y="1661708"/>
            <a:ext cx="2536156" cy="2749534"/>
          </a:xfrm>
          <a:prstGeom prst="rect">
            <a:avLst/>
          </a:prstGeom>
        </p:spPr>
      </p:pic>
      <p:pic>
        <p:nvPicPr>
          <p:cNvPr id="11" name="Paveikslėlis 10">
            <a:extLst>
              <a:ext uri="{FF2B5EF4-FFF2-40B4-BE49-F238E27FC236}">
                <a16:creationId xmlns:a16="http://schemas.microsoft.com/office/drawing/2014/main" id="{C30A40D1-C278-4316-89C7-E896A340445C}"/>
              </a:ext>
            </a:extLst>
          </p:cNvPr>
          <p:cNvPicPr>
            <a:picLocks noChangeAspect="1"/>
          </p:cNvPicPr>
          <p:nvPr/>
        </p:nvPicPr>
        <p:blipFill rotWithShape="1">
          <a:blip r:embed="rId8">
            <a:clrChange>
              <a:clrFrom>
                <a:srgbClr val="FFFFFF"/>
              </a:clrFrom>
              <a:clrTo>
                <a:srgbClr val="FFFFFF">
                  <a:alpha val="0"/>
                </a:srgbClr>
              </a:clrTo>
            </a:clrChange>
          </a:blip>
          <a:srcRect b="8019"/>
          <a:stretch/>
        </p:blipFill>
        <p:spPr>
          <a:xfrm>
            <a:off x="10132661" y="1740382"/>
            <a:ext cx="1522058" cy="2160000"/>
          </a:xfrm>
          <a:prstGeom prst="rect">
            <a:avLst/>
          </a:prstGeom>
        </p:spPr>
      </p:pic>
    </p:spTree>
    <p:extLst>
      <p:ext uri="{BB962C8B-B14F-4D97-AF65-F5344CB8AC3E}">
        <p14:creationId xmlns:p14="http://schemas.microsoft.com/office/powerpoint/2010/main" val="3989730087"/>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80">
                                          <p:stCondLst>
                                            <p:cond delay="0"/>
                                          </p:stCondLst>
                                        </p:cTn>
                                        <p:tgtEl>
                                          <p:spTgt spid="6"/>
                                        </p:tgtEl>
                                      </p:cBhvr>
                                    </p:animEffect>
                                    <p:anim calcmode="lin" valueType="num">
                                      <p:cBhvr>
                                        <p:cTn id="26"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31" dur="26">
                                          <p:stCondLst>
                                            <p:cond delay="650"/>
                                          </p:stCondLst>
                                        </p:cTn>
                                        <p:tgtEl>
                                          <p:spTgt spid="6"/>
                                        </p:tgtEl>
                                      </p:cBhvr>
                                      <p:to x="100000" y="60000"/>
                                    </p:animScale>
                                    <p:animScale>
                                      <p:cBhvr>
                                        <p:cTn id="32" dur="166" decel="50000">
                                          <p:stCondLst>
                                            <p:cond delay="676"/>
                                          </p:stCondLst>
                                        </p:cTn>
                                        <p:tgtEl>
                                          <p:spTgt spid="6"/>
                                        </p:tgtEl>
                                      </p:cBhvr>
                                      <p:to x="100000" y="100000"/>
                                    </p:animScale>
                                    <p:animScale>
                                      <p:cBhvr>
                                        <p:cTn id="33" dur="26">
                                          <p:stCondLst>
                                            <p:cond delay="1312"/>
                                          </p:stCondLst>
                                        </p:cTn>
                                        <p:tgtEl>
                                          <p:spTgt spid="6"/>
                                        </p:tgtEl>
                                      </p:cBhvr>
                                      <p:to x="100000" y="80000"/>
                                    </p:animScale>
                                    <p:animScale>
                                      <p:cBhvr>
                                        <p:cTn id="34" dur="166" decel="50000">
                                          <p:stCondLst>
                                            <p:cond delay="1338"/>
                                          </p:stCondLst>
                                        </p:cTn>
                                        <p:tgtEl>
                                          <p:spTgt spid="6"/>
                                        </p:tgtEl>
                                      </p:cBhvr>
                                      <p:to x="100000" y="100000"/>
                                    </p:animScale>
                                    <p:animScale>
                                      <p:cBhvr>
                                        <p:cTn id="35" dur="26">
                                          <p:stCondLst>
                                            <p:cond delay="1642"/>
                                          </p:stCondLst>
                                        </p:cTn>
                                        <p:tgtEl>
                                          <p:spTgt spid="6"/>
                                        </p:tgtEl>
                                      </p:cBhvr>
                                      <p:to x="100000" y="90000"/>
                                    </p:animScale>
                                    <p:animScale>
                                      <p:cBhvr>
                                        <p:cTn id="36" dur="166" decel="50000">
                                          <p:stCondLst>
                                            <p:cond delay="1668"/>
                                          </p:stCondLst>
                                        </p:cTn>
                                        <p:tgtEl>
                                          <p:spTgt spid="6"/>
                                        </p:tgtEl>
                                      </p:cBhvr>
                                      <p:to x="100000" y="100000"/>
                                    </p:animScale>
                                    <p:animScale>
                                      <p:cBhvr>
                                        <p:cTn id="37" dur="26">
                                          <p:stCondLst>
                                            <p:cond delay="1808"/>
                                          </p:stCondLst>
                                        </p:cTn>
                                        <p:tgtEl>
                                          <p:spTgt spid="6"/>
                                        </p:tgtEl>
                                      </p:cBhvr>
                                      <p:to x="100000" y="95000"/>
                                    </p:animScale>
                                    <p:animScale>
                                      <p:cBhvr>
                                        <p:cTn id="38" dur="166" decel="50000">
                                          <p:stCondLst>
                                            <p:cond delay="1834"/>
                                          </p:stCondLst>
                                        </p:cTn>
                                        <p:tgtEl>
                                          <p:spTgt spid="6"/>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wipe(down)">
                                      <p:cBhvr>
                                        <p:cTn id="43" dur="580">
                                          <p:stCondLst>
                                            <p:cond delay="0"/>
                                          </p:stCondLst>
                                        </p:cTn>
                                        <p:tgtEl>
                                          <p:spTgt spid="10"/>
                                        </p:tgtEl>
                                      </p:cBhvr>
                                    </p:animEffect>
                                    <p:anim calcmode="lin" valueType="num">
                                      <p:cBhvr>
                                        <p:cTn id="44"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49" dur="26">
                                          <p:stCondLst>
                                            <p:cond delay="650"/>
                                          </p:stCondLst>
                                        </p:cTn>
                                        <p:tgtEl>
                                          <p:spTgt spid="10"/>
                                        </p:tgtEl>
                                      </p:cBhvr>
                                      <p:to x="100000" y="60000"/>
                                    </p:animScale>
                                    <p:animScale>
                                      <p:cBhvr>
                                        <p:cTn id="50" dur="166" decel="50000">
                                          <p:stCondLst>
                                            <p:cond delay="676"/>
                                          </p:stCondLst>
                                        </p:cTn>
                                        <p:tgtEl>
                                          <p:spTgt spid="10"/>
                                        </p:tgtEl>
                                      </p:cBhvr>
                                      <p:to x="100000" y="100000"/>
                                    </p:animScale>
                                    <p:animScale>
                                      <p:cBhvr>
                                        <p:cTn id="51" dur="26">
                                          <p:stCondLst>
                                            <p:cond delay="1312"/>
                                          </p:stCondLst>
                                        </p:cTn>
                                        <p:tgtEl>
                                          <p:spTgt spid="10"/>
                                        </p:tgtEl>
                                      </p:cBhvr>
                                      <p:to x="100000" y="80000"/>
                                    </p:animScale>
                                    <p:animScale>
                                      <p:cBhvr>
                                        <p:cTn id="52" dur="166" decel="50000">
                                          <p:stCondLst>
                                            <p:cond delay="1338"/>
                                          </p:stCondLst>
                                        </p:cTn>
                                        <p:tgtEl>
                                          <p:spTgt spid="10"/>
                                        </p:tgtEl>
                                      </p:cBhvr>
                                      <p:to x="100000" y="100000"/>
                                    </p:animScale>
                                    <p:animScale>
                                      <p:cBhvr>
                                        <p:cTn id="53" dur="26">
                                          <p:stCondLst>
                                            <p:cond delay="1642"/>
                                          </p:stCondLst>
                                        </p:cTn>
                                        <p:tgtEl>
                                          <p:spTgt spid="10"/>
                                        </p:tgtEl>
                                      </p:cBhvr>
                                      <p:to x="100000" y="90000"/>
                                    </p:animScale>
                                    <p:animScale>
                                      <p:cBhvr>
                                        <p:cTn id="54" dur="166" decel="50000">
                                          <p:stCondLst>
                                            <p:cond delay="1668"/>
                                          </p:stCondLst>
                                        </p:cTn>
                                        <p:tgtEl>
                                          <p:spTgt spid="10"/>
                                        </p:tgtEl>
                                      </p:cBhvr>
                                      <p:to x="100000" y="100000"/>
                                    </p:animScale>
                                    <p:animScale>
                                      <p:cBhvr>
                                        <p:cTn id="55" dur="26">
                                          <p:stCondLst>
                                            <p:cond delay="1808"/>
                                          </p:stCondLst>
                                        </p:cTn>
                                        <p:tgtEl>
                                          <p:spTgt spid="10"/>
                                        </p:tgtEl>
                                      </p:cBhvr>
                                      <p:to x="100000" y="95000"/>
                                    </p:animScale>
                                    <p:animScale>
                                      <p:cBhvr>
                                        <p:cTn id="56" dur="166" decel="50000">
                                          <p:stCondLst>
                                            <p:cond delay="1834"/>
                                          </p:stCondLst>
                                        </p:cTn>
                                        <p:tgtEl>
                                          <p:spTgt spid="10"/>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nodeType="clickEffect">
                                  <p:stCondLst>
                                    <p:cond delay="0"/>
                                  </p:stCondLst>
                                  <p:childTnLst>
                                    <p:set>
                                      <p:cBhvr>
                                        <p:cTn id="60" dur="1" fill="hold">
                                          <p:stCondLst>
                                            <p:cond delay="0"/>
                                          </p:stCondLst>
                                        </p:cTn>
                                        <p:tgtEl>
                                          <p:spTgt spid="11"/>
                                        </p:tgtEl>
                                        <p:attrNameLst>
                                          <p:attrName>style.visibility</p:attrName>
                                        </p:attrNameLst>
                                      </p:cBhvr>
                                      <p:to>
                                        <p:strVal val="visible"/>
                                      </p:to>
                                    </p:set>
                                    <p:animEffect transition="in" filter="wipe(down)">
                                      <p:cBhvr>
                                        <p:cTn id="61" dur="580">
                                          <p:stCondLst>
                                            <p:cond delay="0"/>
                                          </p:stCondLst>
                                        </p:cTn>
                                        <p:tgtEl>
                                          <p:spTgt spid="11"/>
                                        </p:tgtEl>
                                      </p:cBhvr>
                                    </p:animEffect>
                                    <p:anim calcmode="lin" valueType="num">
                                      <p:cBhvr>
                                        <p:cTn id="62"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67" dur="26">
                                          <p:stCondLst>
                                            <p:cond delay="650"/>
                                          </p:stCondLst>
                                        </p:cTn>
                                        <p:tgtEl>
                                          <p:spTgt spid="11"/>
                                        </p:tgtEl>
                                      </p:cBhvr>
                                      <p:to x="100000" y="60000"/>
                                    </p:animScale>
                                    <p:animScale>
                                      <p:cBhvr>
                                        <p:cTn id="68" dur="166" decel="50000">
                                          <p:stCondLst>
                                            <p:cond delay="676"/>
                                          </p:stCondLst>
                                        </p:cTn>
                                        <p:tgtEl>
                                          <p:spTgt spid="11"/>
                                        </p:tgtEl>
                                      </p:cBhvr>
                                      <p:to x="100000" y="100000"/>
                                    </p:animScale>
                                    <p:animScale>
                                      <p:cBhvr>
                                        <p:cTn id="69" dur="26">
                                          <p:stCondLst>
                                            <p:cond delay="1312"/>
                                          </p:stCondLst>
                                        </p:cTn>
                                        <p:tgtEl>
                                          <p:spTgt spid="11"/>
                                        </p:tgtEl>
                                      </p:cBhvr>
                                      <p:to x="100000" y="80000"/>
                                    </p:animScale>
                                    <p:animScale>
                                      <p:cBhvr>
                                        <p:cTn id="70" dur="166" decel="50000">
                                          <p:stCondLst>
                                            <p:cond delay="1338"/>
                                          </p:stCondLst>
                                        </p:cTn>
                                        <p:tgtEl>
                                          <p:spTgt spid="11"/>
                                        </p:tgtEl>
                                      </p:cBhvr>
                                      <p:to x="100000" y="100000"/>
                                    </p:animScale>
                                    <p:animScale>
                                      <p:cBhvr>
                                        <p:cTn id="71" dur="26">
                                          <p:stCondLst>
                                            <p:cond delay="1642"/>
                                          </p:stCondLst>
                                        </p:cTn>
                                        <p:tgtEl>
                                          <p:spTgt spid="11"/>
                                        </p:tgtEl>
                                      </p:cBhvr>
                                      <p:to x="100000" y="90000"/>
                                    </p:animScale>
                                    <p:animScale>
                                      <p:cBhvr>
                                        <p:cTn id="72" dur="166" decel="50000">
                                          <p:stCondLst>
                                            <p:cond delay="1668"/>
                                          </p:stCondLst>
                                        </p:cTn>
                                        <p:tgtEl>
                                          <p:spTgt spid="11"/>
                                        </p:tgtEl>
                                      </p:cBhvr>
                                      <p:to x="100000" y="100000"/>
                                    </p:animScale>
                                    <p:animScale>
                                      <p:cBhvr>
                                        <p:cTn id="73" dur="26">
                                          <p:stCondLst>
                                            <p:cond delay="1808"/>
                                          </p:stCondLst>
                                        </p:cTn>
                                        <p:tgtEl>
                                          <p:spTgt spid="11"/>
                                        </p:tgtEl>
                                      </p:cBhvr>
                                      <p:to x="100000" y="95000"/>
                                    </p:animScale>
                                    <p:animScale>
                                      <p:cBhvr>
                                        <p:cTn id="74" dur="166" decel="50000">
                                          <p:stCondLst>
                                            <p:cond delay="1834"/>
                                          </p:stCondLst>
                                        </p:cTn>
                                        <p:tgtEl>
                                          <p:spTgt spid="11"/>
                                        </p:tgtEl>
                                      </p:cBhvr>
                                      <p:to x="100000" y="100000"/>
                                    </p:animScale>
                                  </p:childTnLst>
                                </p:cTn>
                              </p:par>
                            </p:childTnLst>
                          </p:cTn>
                        </p:par>
                      </p:childTnLst>
                    </p:cTn>
                  </p:par>
                  <p:par>
                    <p:cTn id="75" fill="hold">
                      <p:stCondLst>
                        <p:cond delay="indefinite"/>
                      </p:stCondLst>
                      <p:childTnLst>
                        <p:par>
                          <p:cTn id="76" fill="hold">
                            <p:stCondLst>
                              <p:cond delay="0"/>
                            </p:stCondLst>
                            <p:childTnLst>
                              <p:par>
                                <p:cTn id="77" presetID="26" presetClass="entr" presetSubtype="0" fill="hold" nodeType="clickEffect">
                                  <p:stCondLst>
                                    <p:cond delay="0"/>
                                  </p:stCondLst>
                                  <p:childTnLst>
                                    <p:set>
                                      <p:cBhvr>
                                        <p:cTn id="78" dur="1" fill="hold">
                                          <p:stCondLst>
                                            <p:cond delay="0"/>
                                          </p:stCondLst>
                                        </p:cTn>
                                        <p:tgtEl>
                                          <p:spTgt spid="8"/>
                                        </p:tgtEl>
                                        <p:attrNameLst>
                                          <p:attrName>style.visibility</p:attrName>
                                        </p:attrNameLst>
                                      </p:cBhvr>
                                      <p:to>
                                        <p:strVal val="visible"/>
                                      </p:to>
                                    </p:set>
                                    <p:animEffect transition="in" filter="wipe(down)">
                                      <p:cBhvr>
                                        <p:cTn id="79" dur="580">
                                          <p:stCondLst>
                                            <p:cond delay="0"/>
                                          </p:stCondLst>
                                        </p:cTn>
                                        <p:tgtEl>
                                          <p:spTgt spid="8"/>
                                        </p:tgtEl>
                                      </p:cBhvr>
                                    </p:animEffect>
                                    <p:anim calcmode="lin" valueType="num">
                                      <p:cBhvr>
                                        <p:cTn id="80"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81"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82"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83"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84"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85" dur="26">
                                          <p:stCondLst>
                                            <p:cond delay="650"/>
                                          </p:stCondLst>
                                        </p:cTn>
                                        <p:tgtEl>
                                          <p:spTgt spid="8"/>
                                        </p:tgtEl>
                                      </p:cBhvr>
                                      <p:to x="100000" y="60000"/>
                                    </p:animScale>
                                    <p:animScale>
                                      <p:cBhvr>
                                        <p:cTn id="86" dur="166" decel="50000">
                                          <p:stCondLst>
                                            <p:cond delay="676"/>
                                          </p:stCondLst>
                                        </p:cTn>
                                        <p:tgtEl>
                                          <p:spTgt spid="8"/>
                                        </p:tgtEl>
                                      </p:cBhvr>
                                      <p:to x="100000" y="100000"/>
                                    </p:animScale>
                                    <p:animScale>
                                      <p:cBhvr>
                                        <p:cTn id="87" dur="26">
                                          <p:stCondLst>
                                            <p:cond delay="1312"/>
                                          </p:stCondLst>
                                        </p:cTn>
                                        <p:tgtEl>
                                          <p:spTgt spid="8"/>
                                        </p:tgtEl>
                                      </p:cBhvr>
                                      <p:to x="100000" y="80000"/>
                                    </p:animScale>
                                    <p:animScale>
                                      <p:cBhvr>
                                        <p:cTn id="88" dur="166" decel="50000">
                                          <p:stCondLst>
                                            <p:cond delay="1338"/>
                                          </p:stCondLst>
                                        </p:cTn>
                                        <p:tgtEl>
                                          <p:spTgt spid="8"/>
                                        </p:tgtEl>
                                      </p:cBhvr>
                                      <p:to x="100000" y="100000"/>
                                    </p:animScale>
                                    <p:animScale>
                                      <p:cBhvr>
                                        <p:cTn id="89" dur="26">
                                          <p:stCondLst>
                                            <p:cond delay="1642"/>
                                          </p:stCondLst>
                                        </p:cTn>
                                        <p:tgtEl>
                                          <p:spTgt spid="8"/>
                                        </p:tgtEl>
                                      </p:cBhvr>
                                      <p:to x="100000" y="90000"/>
                                    </p:animScale>
                                    <p:animScale>
                                      <p:cBhvr>
                                        <p:cTn id="90" dur="166" decel="50000">
                                          <p:stCondLst>
                                            <p:cond delay="1668"/>
                                          </p:stCondLst>
                                        </p:cTn>
                                        <p:tgtEl>
                                          <p:spTgt spid="8"/>
                                        </p:tgtEl>
                                      </p:cBhvr>
                                      <p:to x="100000" y="100000"/>
                                    </p:animScale>
                                    <p:animScale>
                                      <p:cBhvr>
                                        <p:cTn id="91" dur="26">
                                          <p:stCondLst>
                                            <p:cond delay="1808"/>
                                          </p:stCondLst>
                                        </p:cTn>
                                        <p:tgtEl>
                                          <p:spTgt spid="8"/>
                                        </p:tgtEl>
                                      </p:cBhvr>
                                      <p:to x="100000" y="95000"/>
                                    </p:animScale>
                                    <p:animScale>
                                      <p:cBhvr>
                                        <p:cTn id="92" dur="166" decel="50000">
                                          <p:stCondLst>
                                            <p:cond delay="1834"/>
                                          </p:stCondLst>
                                        </p:cTn>
                                        <p:tgtEl>
                                          <p:spTgt spid="8"/>
                                        </p:tgtEl>
                                      </p:cBhvr>
                                      <p:to x="100000" y="100000"/>
                                    </p:animScale>
                                  </p:childTnLst>
                                </p:cTn>
                              </p:par>
                            </p:childTnLst>
                          </p:cTn>
                        </p:par>
                      </p:childTnLst>
                    </p:cTn>
                  </p:par>
                  <p:par>
                    <p:cTn id="93" fill="hold">
                      <p:stCondLst>
                        <p:cond delay="indefinite"/>
                      </p:stCondLst>
                      <p:childTnLst>
                        <p:par>
                          <p:cTn id="94" fill="hold">
                            <p:stCondLst>
                              <p:cond delay="0"/>
                            </p:stCondLst>
                            <p:childTnLst>
                              <p:par>
                                <p:cTn id="95" presetID="26" presetClass="entr" presetSubtype="0" fill="hold" nodeType="clickEffect">
                                  <p:stCondLst>
                                    <p:cond delay="0"/>
                                  </p:stCondLst>
                                  <p:childTnLst>
                                    <p:set>
                                      <p:cBhvr>
                                        <p:cTn id="96" dur="1" fill="hold">
                                          <p:stCondLst>
                                            <p:cond delay="0"/>
                                          </p:stCondLst>
                                        </p:cTn>
                                        <p:tgtEl>
                                          <p:spTgt spid="7"/>
                                        </p:tgtEl>
                                        <p:attrNameLst>
                                          <p:attrName>style.visibility</p:attrName>
                                        </p:attrNameLst>
                                      </p:cBhvr>
                                      <p:to>
                                        <p:strVal val="visible"/>
                                      </p:to>
                                    </p:set>
                                    <p:animEffect transition="in" filter="wipe(down)">
                                      <p:cBhvr>
                                        <p:cTn id="97" dur="580">
                                          <p:stCondLst>
                                            <p:cond delay="0"/>
                                          </p:stCondLst>
                                        </p:cTn>
                                        <p:tgtEl>
                                          <p:spTgt spid="7"/>
                                        </p:tgtEl>
                                      </p:cBhvr>
                                    </p:animEffect>
                                    <p:anim calcmode="lin" valueType="num">
                                      <p:cBhvr>
                                        <p:cTn id="9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0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0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03" dur="26">
                                          <p:stCondLst>
                                            <p:cond delay="650"/>
                                          </p:stCondLst>
                                        </p:cTn>
                                        <p:tgtEl>
                                          <p:spTgt spid="7"/>
                                        </p:tgtEl>
                                      </p:cBhvr>
                                      <p:to x="100000" y="60000"/>
                                    </p:animScale>
                                    <p:animScale>
                                      <p:cBhvr>
                                        <p:cTn id="104" dur="166" decel="50000">
                                          <p:stCondLst>
                                            <p:cond delay="676"/>
                                          </p:stCondLst>
                                        </p:cTn>
                                        <p:tgtEl>
                                          <p:spTgt spid="7"/>
                                        </p:tgtEl>
                                      </p:cBhvr>
                                      <p:to x="100000" y="100000"/>
                                    </p:animScale>
                                    <p:animScale>
                                      <p:cBhvr>
                                        <p:cTn id="105" dur="26">
                                          <p:stCondLst>
                                            <p:cond delay="1312"/>
                                          </p:stCondLst>
                                        </p:cTn>
                                        <p:tgtEl>
                                          <p:spTgt spid="7"/>
                                        </p:tgtEl>
                                      </p:cBhvr>
                                      <p:to x="100000" y="80000"/>
                                    </p:animScale>
                                    <p:animScale>
                                      <p:cBhvr>
                                        <p:cTn id="106" dur="166" decel="50000">
                                          <p:stCondLst>
                                            <p:cond delay="1338"/>
                                          </p:stCondLst>
                                        </p:cTn>
                                        <p:tgtEl>
                                          <p:spTgt spid="7"/>
                                        </p:tgtEl>
                                      </p:cBhvr>
                                      <p:to x="100000" y="100000"/>
                                    </p:animScale>
                                    <p:animScale>
                                      <p:cBhvr>
                                        <p:cTn id="107" dur="26">
                                          <p:stCondLst>
                                            <p:cond delay="1642"/>
                                          </p:stCondLst>
                                        </p:cTn>
                                        <p:tgtEl>
                                          <p:spTgt spid="7"/>
                                        </p:tgtEl>
                                      </p:cBhvr>
                                      <p:to x="100000" y="90000"/>
                                    </p:animScale>
                                    <p:animScale>
                                      <p:cBhvr>
                                        <p:cTn id="108" dur="166" decel="50000">
                                          <p:stCondLst>
                                            <p:cond delay="1668"/>
                                          </p:stCondLst>
                                        </p:cTn>
                                        <p:tgtEl>
                                          <p:spTgt spid="7"/>
                                        </p:tgtEl>
                                      </p:cBhvr>
                                      <p:to x="100000" y="100000"/>
                                    </p:animScale>
                                    <p:animScale>
                                      <p:cBhvr>
                                        <p:cTn id="109" dur="26">
                                          <p:stCondLst>
                                            <p:cond delay="1808"/>
                                          </p:stCondLst>
                                        </p:cTn>
                                        <p:tgtEl>
                                          <p:spTgt spid="7"/>
                                        </p:tgtEl>
                                      </p:cBhvr>
                                      <p:to x="100000" y="95000"/>
                                    </p:animScale>
                                    <p:animScale>
                                      <p:cBhvr>
                                        <p:cTn id="110"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8F933776-C369-4661-A102-7172F3118F39}"/>
              </a:ext>
            </a:extLst>
          </p:cNvPr>
          <p:cNvSpPr>
            <a:spLocks noGrp="1"/>
          </p:cNvSpPr>
          <p:nvPr>
            <p:ph type="title"/>
          </p:nvPr>
        </p:nvSpPr>
        <p:spPr/>
        <p:txBody>
          <a:bodyPr/>
          <a:lstStyle/>
          <a:p>
            <a:endParaRPr lang="en-US"/>
          </a:p>
        </p:txBody>
      </p:sp>
      <p:pic>
        <p:nvPicPr>
          <p:cNvPr id="4" name="Turinio vietos rezervavimo ženklas 3">
            <a:extLst>
              <a:ext uri="{FF2B5EF4-FFF2-40B4-BE49-F238E27FC236}">
                <a16:creationId xmlns:a16="http://schemas.microsoft.com/office/drawing/2014/main" id="{58BF4211-1B39-4E7F-8AA3-C3FC2562E759}"/>
              </a:ext>
            </a:extLst>
          </p:cNvPr>
          <p:cNvPicPr>
            <a:picLocks noGrp="1" noChangeAspect="1"/>
          </p:cNvPicPr>
          <p:nvPr>
            <p:ph idx="1"/>
          </p:nvPr>
        </p:nvPicPr>
        <p:blipFill>
          <a:blip r:embed="rId2"/>
          <a:stretch>
            <a:fillRect/>
          </a:stretch>
        </p:blipFill>
        <p:spPr>
          <a:xfrm>
            <a:off x="0" y="-21737"/>
            <a:ext cx="12192000" cy="6858000"/>
          </a:xfrm>
          <a:prstGeom prst="rect">
            <a:avLst/>
          </a:prstGeom>
        </p:spPr>
      </p:pic>
      <p:sp>
        <p:nvSpPr>
          <p:cNvPr id="3" name="Stačiakampis 2">
            <a:extLst>
              <a:ext uri="{FF2B5EF4-FFF2-40B4-BE49-F238E27FC236}">
                <a16:creationId xmlns:a16="http://schemas.microsoft.com/office/drawing/2014/main" id="{17F4275A-51A4-48A3-811E-6758DE2A143B}"/>
              </a:ext>
            </a:extLst>
          </p:cNvPr>
          <p:cNvSpPr/>
          <p:nvPr/>
        </p:nvSpPr>
        <p:spPr>
          <a:xfrm>
            <a:off x="2672343" y="1027906"/>
            <a:ext cx="5886548" cy="584775"/>
          </a:xfrm>
          <a:prstGeom prst="rect">
            <a:avLst/>
          </a:prstGeom>
        </p:spPr>
        <p:txBody>
          <a:bodyPr wrap="none">
            <a:spAutoFit/>
          </a:bodyPr>
          <a:lstStyle/>
          <a:p>
            <a:pPr lvl="0"/>
            <a:r>
              <a:rPr lang="lt-LT" sz="3200" b="1" i="1" dirty="0">
                <a:latin typeface="Comic Sans MS" panose="030F0702030302020204" pitchFamily="66" charset="0"/>
              </a:rPr>
              <a:t>Kiek narių yra tavo šeimoje?</a:t>
            </a:r>
            <a:endParaRPr lang="lt-LT" sz="3200" b="1" i="1" dirty="0">
              <a:solidFill>
                <a:prstClr val="black"/>
              </a:solidFill>
              <a:latin typeface="Comic Sans MS" panose="030F0702030302020204" pitchFamily="66" charset="0"/>
            </a:endParaRPr>
          </a:p>
        </p:txBody>
      </p:sp>
      <p:sp>
        <p:nvSpPr>
          <p:cNvPr id="5" name="Širdis 4">
            <a:extLst>
              <a:ext uri="{FF2B5EF4-FFF2-40B4-BE49-F238E27FC236}">
                <a16:creationId xmlns:a16="http://schemas.microsoft.com/office/drawing/2014/main" id="{35D1E313-C54E-4E57-8CFA-4EF8CB262105}"/>
              </a:ext>
            </a:extLst>
          </p:cNvPr>
          <p:cNvSpPr/>
          <p:nvPr/>
        </p:nvSpPr>
        <p:spPr>
          <a:xfrm>
            <a:off x="838200" y="1921817"/>
            <a:ext cx="1490870" cy="1225716"/>
          </a:xfrm>
          <a:prstGeom prst="hear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lt-LT" sz="2800" dirty="0">
                <a:latin typeface="Comic Sans MS" panose="030F0702030302020204" pitchFamily="66" charset="0"/>
              </a:rPr>
              <a:t>3</a:t>
            </a:r>
            <a:endParaRPr lang="en-US" sz="2800" dirty="0">
              <a:latin typeface="Comic Sans MS" panose="030F0702030302020204" pitchFamily="66" charset="0"/>
            </a:endParaRPr>
          </a:p>
        </p:txBody>
      </p:sp>
      <p:sp>
        <p:nvSpPr>
          <p:cNvPr id="6" name="Širdis 5">
            <a:extLst>
              <a:ext uri="{FF2B5EF4-FFF2-40B4-BE49-F238E27FC236}">
                <a16:creationId xmlns:a16="http://schemas.microsoft.com/office/drawing/2014/main" id="{DB81EBAC-5676-4C5D-9719-8B8363F6CF7B}"/>
              </a:ext>
            </a:extLst>
          </p:cNvPr>
          <p:cNvSpPr/>
          <p:nvPr/>
        </p:nvSpPr>
        <p:spPr>
          <a:xfrm>
            <a:off x="3044688" y="2549193"/>
            <a:ext cx="1543878" cy="1325563"/>
          </a:xfrm>
          <a:prstGeom prst="hear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lt-LT" sz="2800" dirty="0">
                <a:latin typeface="Comic Sans MS" panose="030F0702030302020204" pitchFamily="66" charset="0"/>
              </a:rPr>
              <a:t>5</a:t>
            </a:r>
            <a:endParaRPr lang="en-US" sz="2800" dirty="0">
              <a:latin typeface="Comic Sans MS" panose="030F0702030302020204" pitchFamily="66" charset="0"/>
            </a:endParaRPr>
          </a:p>
        </p:txBody>
      </p:sp>
      <p:sp>
        <p:nvSpPr>
          <p:cNvPr id="7" name="Širdis 6">
            <a:extLst>
              <a:ext uri="{FF2B5EF4-FFF2-40B4-BE49-F238E27FC236}">
                <a16:creationId xmlns:a16="http://schemas.microsoft.com/office/drawing/2014/main" id="{4557E0E7-ECD5-4AB6-9C12-A23C2E96AD5F}"/>
              </a:ext>
            </a:extLst>
          </p:cNvPr>
          <p:cNvSpPr/>
          <p:nvPr/>
        </p:nvSpPr>
        <p:spPr>
          <a:xfrm>
            <a:off x="6240118" y="1921817"/>
            <a:ext cx="1724439" cy="1325563"/>
          </a:xfrm>
          <a:prstGeom prst="hear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lt-LT" sz="2800" dirty="0">
                <a:latin typeface="Comic Sans MS" panose="030F0702030302020204" pitchFamily="66" charset="0"/>
              </a:rPr>
              <a:t>2</a:t>
            </a:r>
            <a:endParaRPr lang="en-US" sz="2800" dirty="0">
              <a:latin typeface="Comic Sans MS" panose="030F0702030302020204" pitchFamily="66" charset="0"/>
            </a:endParaRPr>
          </a:p>
        </p:txBody>
      </p:sp>
      <p:sp>
        <p:nvSpPr>
          <p:cNvPr id="8" name="Širdis 7">
            <a:extLst>
              <a:ext uri="{FF2B5EF4-FFF2-40B4-BE49-F238E27FC236}">
                <a16:creationId xmlns:a16="http://schemas.microsoft.com/office/drawing/2014/main" id="{4B7DFBDB-3B54-4EC7-84F2-9F777A8B9AED}"/>
              </a:ext>
            </a:extLst>
          </p:cNvPr>
          <p:cNvSpPr/>
          <p:nvPr/>
        </p:nvSpPr>
        <p:spPr>
          <a:xfrm>
            <a:off x="3891177" y="4274758"/>
            <a:ext cx="1724440" cy="1322849"/>
          </a:xfrm>
          <a:prstGeom prst="hear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lt-LT" sz="2800" dirty="0">
                <a:latin typeface="Comic Sans MS" panose="030F0702030302020204" pitchFamily="66" charset="0"/>
              </a:rPr>
              <a:t>7</a:t>
            </a:r>
            <a:endParaRPr lang="en-US" sz="2800" dirty="0">
              <a:latin typeface="Comic Sans MS" panose="030F0702030302020204" pitchFamily="66" charset="0"/>
            </a:endParaRPr>
          </a:p>
        </p:txBody>
      </p:sp>
      <p:sp>
        <p:nvSpPr>
          <p:cNvPr id="9" name="Širdis 8">
            <a:extLst>
              <a:ext uri="{FF2B5EF4-FFF2-40B4-BE49-F238E27FC236}">
                <a16:creationId xmlns:a16="http://schemas.microsoft.com/office/drawing/2014/main" id="{D2EE85EF-94C9-42B6-814C-B042C7063C0A}"/>
              </a:ext>
            </a:extLst>
          </p:cNvPr>
          <p:cNvSpPr/>
          <p:nvPr/>
        </p:nvSpPr>
        <p:spPr>
          <a:xfrm>
            <a:off x="1208226" y="3797816"/>
            <a:ext cx="1716158" cy="1225716"/>
          </a:xfrm>
          <a:prstGeom prst="hear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lt-LT" sz="2800" dirty="0">
                <a:latin typeface="Comic Sans MS" panose="030F0702030302020204" pitchFamily="66" charset="0"/>
              </a:rPr>
              <a:t>4</a:t>
            </a:r>
            <a:endParaRPr lang="en-US" sz="2800" dirty="0">
              <a:latin typeface="Comic Sans MS" panose="030F0702030302020204" pitchFamily="66" charset="0"/>
            </a:endParaRPr>
          </a:p>
        </p:txBody>
      </p:sp>
      <p:sp>
        <p:nvSpPr>
          <p:cNvPr id="10" name="Širdis 9">
            <a:extLst>
              <a:ext uri="{FF2B5EF4-FFF2-40B4-BE49-F238E27FC236}">
                <a16:creationId xmlns:a16="http://schemas.microsoft.com/office/drawing/2014/main" id="{9F9E9800-4AEE-4676-8CDF-851351E23195}"/>
              </a:ext>
            </a:extLst>
          </p:cNvPr>
          <p:cNvSpPr/>
          <p:nvPr/>
        </p:nvSpPr>
        <p:spPr>
          <a:xfrm>
            <a:off x="6019388" y="3874756"/>
            <a:ext cx="1724439" cy="1325563"/>
          </a:xfrm>
          <a:prstGeom prst="hear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lt-LT" sz="2800" dirty="0">
                <a:latin typeface="Comic Sans MS" panose="030F0702030302020204" pitchFamily="66" charset="0"/>
              </a:rPr>
              <a:t>6</a:t>
            </a:r>
            <a:endParaRPr lang="en-US" sz="2800" dirty="0">
              <a:latin typeface="Comic Sans MS" panose="030F0702030302020204" pitchFamily="66" charset="0"/>
            </a:endParaRPr>
          </a:p>
        </p:txBody>
      </p:sp>
      <p:sp>
        <p:nvSpPr>
          <p:cNvPr id="11" name="Širdis 10">
            <a:extLst>
              <a:ext uri="{FF2B5EF4-FFF2-40B4-BE49-F238E27FC236}">
                <a16:creationId xmlns:a16="http://schemas.microsoft.com/office/drawing/2014/main" id="{DC896289-46C1-4D64-9AF5-AAB4C14B6D1D}"/>
              </a:ext>
            </a:extLst>
          </p:cNvPr>
          <p:cNvSpPr/>
          <p:nvPr/>
        </p:nvSpPr>
        <p:spPr>
          <a:xfrm>
            <a:off x="8995325" y="2106151"/>
            <a:ext cx="2369656" cy="1768605"/>
          </a:xfrm>
          <a:prstGeom prst="hear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lt-LT" sz="2800" dirty="0">
                <a:latin typeface="Comic Sans MS" panose="030F0702030302020204" pitchFamily="66" charset="0"/>
              </a:rPr>
              <a:t>Daugiau nei 7</a:t>
            </a:r>
            <a:endParaRPr lang="en-US" sz="2800" dirty="0">
              <a:latin typeface="Comic Sans MS" panose="030F0702030302020204" pitchFamily="66" charset="0"/>
            </a:endParaRPr>
          </a:p>
        </p:txBody>
      </p:sp>
      <p:sp>
        <p:nvSpPr>
          <p:cNvPr id="12" name="Stačiakampis 11">
            <a:extLst>
              <a:ext uri="{FF2B5EF4-FFF2-40B4-BE49-F238E27FC236}">
                <a16:creationId xmlns:a16="http://schemas.microsoft.com/office/drawing/2014/main" id="{A51E5622-AC8E-46B3-9050-17D6FE6D4338}"/>
              </a:ext>
            </a:extLst>
          </p:cNvPr>
          <p:cNvSpPr/>
          <p:nvPr/>
        </p:nvSpPr>
        <p:spPr>
          <a:xfrm>
            <a:off x="1073426" y="5981884"/>
            <a:ext cx="5022574" cy="461665"/>
          </a:xfrm>
          <a:prstGeom prst="rect">
            <a:avLst/>
          </a:prstGeom>
        </p:spPr>
        <p:txBody>
          <a:bodyPr wrap="square">
            <a:spAutoFit/>
          </a:bodyPr>
          <a:lstStyle/>
          <a:p>
            <a:pPr lvl="0"/>
            <a:r>
              <a:rPr lang="lt-LT" sz="2400" b="1" i="1" dirty="0">
                <a:solidFill>
                  <a:prstClr val="black"/>
                </a:solidFill>
                <a:latin typeface="Comic Sans MS" panose="030F0702030302020204" pitchFamily="66" charset="0"/>
              </a:rPr>
              <a:t>Išvardink savo šeimos narius.</a:t>
            </a:r>
            <a:endParaRPr lang="lt-LT" sz="2400" b="1" i="1" dirty="0">
              <a:solidFill>
                <a:prstClr val="black"/>
              </a:solidFill>
            </a:endParaRPr>
          </a:p>
        </p:txBody>
      </p:sp>
    </p:spTree>
    <p:extLst>
      <p:ext uri="{BB962C8B-B14F-4D97-AF65-F5344CB8AC3E}">
        <p14:creationId xmlns:p14="http://schemas.microsoft.com/office/powerpoint/2010/main" val="2783023361"/>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randombar(horizontal)">
                                      <p:cBhvr>
                                        <p:cTn id="12"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8F933776-C369-4661-A102-7172F3118F39}"/>
              </a:ext>
            </a:extLst>
          </p:cNvPr>
          <p:cNvSpPr>
            <a:spLocks noGrp="1"/>
          </p:cNvSpPr>
          <p:nvPr>
            <p:ph type="title"/>
          </p:nvPr>
        </p:nvSpPr>
        <p:spPr/>
        <p:txBody>
          <a:bodyPr/>
          <a:lstStyle/>
          <a:p>
            <a:endParaRPr lang="en-US"/>
          </a:p>
        </p:txBody>
      </p:sp>
      <p:pic>
        <p:nvPicPr>
          <p:cNvPr id="4" name="Turinio vietos rezervavimo ženklas 3">
            <a:extLst>
              <a:ext uri="{FF2B5EF4-FFF2-40B4-BE49-F238E27FC236}">
                <a16:creationId xmlns:a16="http://schemas.microsoft.com/office/drawing/2014/main" id="{58BF4211-1B39-4E7F-8AA3-C3FC2562E759}"/>
              </a:ext>
            </a:extLst>
          </p:cNvPr>
          <p:cNvPicPr>
            <a:picLocks noGrp="1" noChangeAspect="1"/>
          </p:cNvPicPr>
          <p:nvPr>
            <p:ph idx="1"/>
          </p:nvPr>
        </p:nvPicPr>
        <p:blipFill>
          <a:blip r:embed="rId2"/>
          <a:stretch>
            <a:fillRect/>
          </a:stretch>
        </p:blipFill>
        <p:spPr>
          <a:xfrm>
            <a:off x="0" y="0"/>
            <a:ext cx="12192000" cy="6858000"/>
          </a:xfrm>
          <a:prstGeom prst="rect">
            <a:avLst/>
          </a:prstGeom>
        </p:spPr>
      </p:pic>
      <p:sp>
        <p:nvSpPr>
          <p:cNvPr id="3" name="Stačiakampis 2">
            <a:extLst>
              <a:ext uri="{FF2B5EF4-FFF2-40B4-BE49-F238E27FC236}">
                <a16:creationId xmlns:a16="http://schemas.microsoft.com/office/drawing/2014/main" id="{E9A0D6E6-47AA-4839-B1DE-B5BE5CCCAA5B}"/>
              </a:ext>
            </a:extLst>
          </p:cNvPr>
          <p:cNvSpPr/>
          <p:nvPr/>
        </p:nvSpPr>
        <p:spPr>
          <a:xfrm>
            <a:off x="3331251" y="381575"/>
            <a:ext cx="5715027" cy="646331"/>
          </a:xfrm>
          <a:prstGeom prst="rect">
            <a:avLst/>
          </a:prstGeom>
        </p:spPr>
        <p:txBody>
          <a:bodyPr wrap="none">
            <a:spAutoFit/>
          </a:bodyPr>
          <a:lstStyle/>
          <a:p>
            <a:pPr algn="ctr"/>
            <a:r>
              <a:rPr lang="lt-LT" sz="3600" b="1" i="1" dirty="0">
                <a:latin typeface="Comic Sans MS" panose="030F0702030302020204" pitchFamily="66" charset="0"/>
              </a:rPr>
              <a:t>Kas šeimoje svarbiausia?</a:t>
            </a:r>
            <a:endParaRPr lang="lt-LT" sz="3600" b="1" i="1" dirty="0">
              <a:solidFill>
                <a:prstClr val="black"/>
              </a:solidFill>
              <a:latin typeface="Comic Sans MS" panose="030F0702030302020204" pitchFamily="66" charset="0"/>
              <a:cs typeface="Calibri" pitchFamily="34" charset="0"/>
            </a:endParaRPr>
          </a:p>
        </p:txBody>
      </p:sp>
      <p:pic>
        <p:nvPicPr>
          <p:cNvPr id="5" name="Paveikslėlis 4">
            <a:extLst>
              <a:ext uri="{FF2B5EF4-FFF2-40B4-BE49-F238E27FC236}">
                <a16:creationId xmlns:a16="http://schemas.microsoft.com/office/drawing/2014/main" id="{9E874298-71C9-47B7-9323-4A043E565050}"/>
              </a:ext>
            </a:extLst>
          </p:cNvPr>
          <p:cNvPicPr>
            <a:picLocks noChangeAspect="1"/>
          </p:cNvPicPr>
          <p:nvPr/>
        </p:nvPicPr>
        <p:blipFill>
          <a:blip r:embed="rId3"/>
          <a:stretch>
            <a:fillRect/>
          </a:stretch>
        </p:blipFill>
        <p:spPr>
          <a:xfrm>
            <a:off x="342693" y="4514298"/>
            <a:ext cx="3237257" cy="2158171"/>
          </a:xfrm>
          <a:prstGeom prst="rect">
            <a:avLst/>
          </a:prstGeom>
        </p:spPr>
      </p:pic>
      <p:sp>
        <p:nvSpPr>
          <p:cNvPr id="8" name="Stačiakampis 7">
            <a:extLst>
              <a:ext uri="{FF2B5EF4-FFF2-40B4-BE49-F238E27FC236}">
                <a16:creationId xmlns:a16="http://schemas.microsoft.com/office/drawing/2014/main" id="{5C8E9A7E-E515-4395-BB19-9F5B31BA0ECB}"/>
              </a:ext>
            </a:extLst>
          </p:cNvPr>
          <p:cNvSpPr/>
          <p:nvPr/>
        </p:nvSpPr>
        <p:spPr>
          <a:xfrm>
            <a:off x="1113181" y="1690688"/>
            <a:ext cx="10515599" cy="461665"/>
          </a:xfrm>
          <a:prstGeom prst="rect">
            <a:avLst/>
          </a:prstGeom>
        </p:spPr>
        <p:txBody>
          <a:bodyPr wrap="square">
            <a:spAutoFit/>
          </a:bodyPr>
          <a:lstStyle/>
          <a:p>
            <a:r>
              <a:rPr lang="lt-LT" sz="2400" b="1" i="1" dirty="0">
                <a:latin typeface="Comic Sans MS" panose="030F0702030302020204" pitchFamily="66" charset="0"/>
              </a:rPr>
              <a:t>Kiekvienam galvoti apie savo darbus ir stengtis juos patiems atlikti .</a:t>
            </a:r>
            <a:endParaRPr lang="en-US" sz="2400" dirty="0">
              <a:latin typeface="Comic Sans MS" panose="030F0702030302020204" pitchFamily="66" charset="0"/>
            </a:endParaRPr>
          </a:p>
        </p:txBody>
      </p:sp>
      <p:sp>
        <p:nvSpPr>
          <p:cNvPr id="9" name="Stačiakampis 8">
            <a:extLst>
              <a:ext uri="{FF2B5EF4-FFF2-40B4-BE49-F238E27FC236}">
                <a16:creationId xmlns:a16="http://schemas.microsoft.com/office/drawing/2014/main" id="{718C5590-6315-4C70-B298-DF5675851C5B}"/>
              </a:ext>
            </a:extLst>
          </p:cNvPr>
          <p:cNvSpPr/>
          <p:nvPr/>
        </p:nvSpPr>
        <p:spPr>
          <a:xfrm>
            <a:off x="1113181" y="2409995"/>
            <a:ext cx="5827236" cy="461665"/>
          </a:xfrm>
          <a:prstGeom prst="rect">
            <a:avLst/>
          </a:prstGeom>
        </p:spPr>
        <p:txBody>
          <a:bodyPr wrap="none">
            <a:spAutoFit/>
          </a:bodyPr>
          <a:lstStyle/>
          <a:p>
            <a:r>
              <a:rPr lang="lt-LT" sz="2400" b="1" i="1" dirty="0">
                <a:latin typeface="Comic Sans MS" panose="030F0702030302020204" pitchFamily="66" charset="0"/>
              </a:rPr>
              <a:t>Nesikišti į savo šeimos narių reikalus.</a:t>
            </a:r>
            <a:endParaRPr lang="en-US" sz="2400" dirty="0">
              <a:latin typeface="Comic Sans MS" panose="030F0702030302020204" pitchFamily="66" charset="0"/>
            </a:endParaRPr>
          </a:p>
        </p:txBody>
      </p:sp>
      <p:sp>
        <p:nvSpPr>
          <p:cNvPr id="10" name="Stačiakampis 9">
            <a:extLst>
              <a:ext uri="{FF2B5EF4-FFF2-40B4-BE49-F238E27FC236}">
                <a16:creationId xmlns:a16="http://schemas.microsoft.com/office/drawing/2014/main" id="{AECA4358-415F-4E25-9C37-AFB98CD199BC}"/>
              </a:ext>
            </a:extLst>
          </p:cNvPr>
          <p:cNvSpPr/>
          <p:nvPr/>
        </p:nvSpPr>
        <p:spPr>
          <a:xfrm>
            <a:off x="540855" y="3824954"/>
            <a:ext cx="6104074" cy="461665"/>
          </a:xfrm>
          <a:prstGeom prst="rect">
            <a:avLst/>
          </a:prstGeom>
        </p:spPr>
        <p:txBody>
          <a:bodyPr wrap="square">
            <a:spAutoFit/>
          </a:bodyPr>
          <a:lstStyle/>
          <a:p>
            <a:pPr algn="ctr"/>
            <a:r>
              <a:rPr lang="lt-LT" sz="2400" b="1" i="1" dirty="0">
                <a:latin typeface="Comic Sans MS" panose="030F0702030302020204" pitchFamily="66" charset="0"/>
              </a:rPr>
              <a:t>Rūpintis ir padėti vieni kitiems.</a:t>
            </a:r>
            <a:endParaRPr lang="lt-LT" sz="2400" b="1" i="1" dirty="0">
              <a:solidFill>
                <a:prstClr val="black"/>
              </a:solidFill>
              <a:latin typeface="Comic Sans MS" panose="030F0702030302020204" pitchFamily="66" charset="0"/>
              <a:cs typeface="Calibri" pitchFamily="34" charset="0"/>
            </a:endParaRPr>
          </a:p>
        </p:txBody>
      </p:sp>
      <p:sp>
        <p:nvSpPr>
          <p:cNvPr id="11" name="Stačiakampis 10">
            <a:extLst>
              <a:ext uri="{FF2B5EF4-FFF2-40B4-BE49-F238E27FC236}">
                <a16:creationId xmlns:a16="http://schemas.microsoft.com/office/drawing/2014/main" id="{91CCB70D-D533-47C0-9568-53B593F855BB}"/>
              </a:ext>
            </a:extLst>
          </p:cNvPr>
          <p:cNvSpPr/>
          <p:nvPr/>
        </p:nvSpPr>
        <p:spPr>
          <a:xfrm>
            <a:off x="703295" y="3159018"/>
            <a:ext cx="5694188" cy="461665"/>
          </a:xfrm>
          <a:prstGeom prst="rect">
            <a:avLst/>
          </a:prstGeom>
        </p:spPr>
        <p:txBody>
          <a:bodyPr wrap="square">
            <a:spAutoFit/>
          </a:bodyPr>
          <a:lstStyle/>
          <a:p>
            <a:pPr algn="ctr"/>
            <a:r>
              <a:rPr lang="lt-LT" sz="2400" b="1" i="1" dirty="0">
                <a:solidFill>
                  <a:prstClr val="black"/>
                </a:solidFill>
                <a:latin typeface="Comic Sans MS" panose="030F0702030302020204" pitchFamily="66" charset="0"/>
                <a:cs typeface="Calibri" pitchFamily="34" charset="0"/>
              </a:rPr>
              <a:t>Pasakyti, kad visus labai mylit.</a:t>
            </a:r>
          </a:p>
        </p:txBody>
      </p:sp>
      <p:sp>
        <p:nvSpPr>
          <p:cNvPr id="12" name="Saulė 11">
            <a:extLst>
              <a:ext uri="{FF2B5EF4-FFF2-40B4-BE49-F238E27FC236}">
                <a16:creationId xmlns:a16="http://schemas.microsoft.com/office/drawing/2014/main" id="{448C040D-43F7-4FF0-9CF0-E8072BA60BA6}"/>
              </a:ext>
            </a:extLst>
          </p:cNvPr>
          <p:cNvSpPr/>
          <p:nvPr/>
        </p:nvSpPr>
        <p:spPr>
          <a:xfrm>
            <a:off x="439911" y="1717234"/>
            <a:ext cx="594690" cy="518190"/>
          </a:xfrm>
          <a:prstGeom prst="sun">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3" name="Saulė 12">
            <a:extLst>
              <a:ext uri="{FF2B5EF4-FFF2-40B4-BE49-F238E27FC236}">
                <a16:creationId xmlns:a16="http://schemas.microsoft.com/office/drawing/2014/main" id="{B44DC27D-B1E6-4AD8-A3AD-720276957F3D}"/>
              </a:ext>
            </a:extLst>
          </p:cNvPr>
          <p:cNvSpPr/>
          <p:nvPr/>
        </p:nvSpPr>
        <p:spPr>
          <a:xfrm>
            <a:off x="540855" y="3878325"/>
            <a:ext cx="594690" cy="518190"/>
          </a:xfrm>
          <a:prstGeom prst="sun">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4" name="Saulė 13">
            <a:extLst>
              <a:ext uri="{FF2B5EF4-FFF2-40B4-BE49-F238E27FC236}">
                <a16:creationId xmlns:a16="http://schemas.microsoft.com/office/drawing/2014/main" id="{C41CBFCE-4B01-4E20-8B90-277C3F833A62}"/>
              </a:ext>
            </a:extLst>
          </p:cNvPr>
          <p:cNvSpPr/>
          <p:nvPr/>
        </p:nvSpPr>
        <p:spPr>
          <a:xfrm>
            <a:off x="468795" y="2457023"/>
            <a:ext cx="594690" cy="518190"/>
          </a:xfrm>
          <a:prstGeom prst="sun">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5" name="Saulė 14">
            <a:extLst>
              <a:ext uri="{FF2B5EF4-FFF2-40B4-BE49-F238E27FC236}">
                <a16:creationId xmlns:a16="http://schemas.microsoft.com/office/drawing/2014/main" id="{1BDD4E47-A717-4BF6-976A-14F7F213CE8F}"/>
              </a:ext>
            </a:extLst>
          </p:cNvPr>
          <p:cNvSpPr/>
          <p:nvPr/>
        </p:nvSpPr>
        <p:spPr>
          <a:xfrm>
            <a:off x="540855" y="3173248"/>
            <a:ext cx="594690" cy="518190"/>
          </a:xfrm>
          <a:prstGeom prst="sun">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02572441"/>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circle(in)">
                                      <p:cBhvr>
                                        <p:cTn id="17" dur="20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circle(in)">
                                      <p:cBhvr>
                                        <p:cTn id="22"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8F933776-C369-4661-A102-7172F3118F39}"/>
              </a:ext>
            </a:extLst>
          </p:cNvPr>
          <p:cNvSpPr>
            <a:spLocks noGrp="1"/>
          </p:cNvSpPr>
          <p:nvPr>
            <p:ph type="title"/>
          </p:nvPr>
        </p:nvSpPr>
        <p:spPr/>
        <p:txBody>
          <a:bodyPr/>
          <a:lstStyle/>
          <a:p>
            <a:endParaRPr lang="en-US"/>
          </a:p>
        </p:txBody>
      </p:sp>
      <p:pic>
        <p:nvPicPr>
          <p:cNvPr id="4" name="Turinio vietos rezervavimo ženklas 3">
            <a:extLst>
              <a:ext uri="{FF2B5EF4-FFF2-40B4-BE49-F238E27FC236}">
                <a16:creationId xmlns:a16="http://schemas.microsoft.com/office/drawing/2014/main" id="{58BF4211-1B39-4E7F-8AA3-C3FC2562E759}"/>
              </a:ext>
            </a:extLst>
          </p:cNvPr>
          <p:cNvPicPr>
            <a:picLocks noGrp="1" noChangeAspect="1"/>
          </p:cNvPicPr>
          <p:nvPr>
            <p:ph idx="1"/>
          </p:nvPr>
        </p:nvPicPr>
        <p:blipFill>
          <a:blip r:embed="rId2"/>
          <a:stretch>
            <a:fillRect/>
          </a:stretch>
        </p:blipFill>
        <p:spPr>
          <a:xfrm>
            <a:off x="0" y="-796148"/>
            <a:ext cx="12192000" cy="7654148"/>
          </a:xfrm>
          <a:prstGeom prst="rect">
            <a:avLst/>
          </a:prstGeom>
        </p:spPr>
      </p:pic>
      <p:sp>
        <p:nvSpPr>
          <p:cNvPr id="3" name="Stačiakampis 2">
            <a:extLst>
              <a:ext uri="{FF2B5EF4-FFF2-40B4-BE49-F238E27FC236}">
                <a16:creationId xmlns:a16="http://schemas.microsoft.com/office/drawing/2014/main" id="{59DCD103-7B25-49A4-97E3-BBE000318639}"/>
              </a:ext>
            </a:extLst>
          </p:cNvPr>
          <p:cNvSpPr/>
          <p:nvPr/>
        </p:nvSpPr>
        <p:spPr>
          <a:xfrm>
            <a:off x="2825467" y="372614"/>
            <a:ext cx="7933582" cy="523220"/>
          </a:xfrm>
          <a:prstGeom prst="rect">
            <a:avLst/>
          </a:prstGeom>
        </p:spPr>
        <p:txBody>
          <a:bodyPr wrap="none">
            <a:spAutoFit/>
          </a:bodyPr>
          <a:lstStyle/>
          <a:p>
            <a:r>
              <a:rPr lang="lt-LT" sz="2800" b="1" i="1" dirty="0">
                <a:latin typeface="Comic Sans MS" panose="030F0702030302020204" pitchFamily="66" charset="0"/>
              </a:rPr>
              <a:t>Kuo tavo šeimos nariai vieni kitiems padeda?</a:t>
            </a:r>
            <a:endParaRPr lang="en-US" sz="2800" dirty="0">
              <a:latin typeface="Comic Sans MS" panose="030F0702030302020204" pitchFamily="66" charset="0"/>
            </a:endParaRPr>
          </a:p>
        </p:txBody>
      </p:sp>
      <p:pic>
        <p:nvPicPr>
          <p:cNvPr id="5" name="Paveikslėlis 4">
            <a:extLst>
              <a:ext uri="{FF2B5EF4-FFF2-40B4-BE49-F238E27FC236}">
                <a16:creationId xmlns:a16="http://schemas.microsoft.com/office/drawing/2014/main" id="{665A6526-2C45-4976-8262-DA76E7609396}"/>
              </a:ext>
            </a:extLst>
          </p:cNvPr>
          <p:cNvPicPr>
            <a:picLocks noChangeAspect="1"/>
          </p:cNvPicPr>
          <p:nvPr/>
        </p:nvPicPr>
        <p:blipFill>
          <a:blip r:embed="rId3"/>
          <a:stretch>
            <a:fillRect/>
          </a:stretch>
        </p:blipFill>
        <p:spPr>
          <a:xfrm>
            <a:off x="4660267" y="2346866"/>
            <a:ext cx="2871465" cy="2164268"/>
          </a:xfrm>
          <a:prstGeom prst="rect">
            <a:avLst/>
          </a:prstGeom>
        </p:spPr>
      </p:pic>
      <p:sp>
        <p:nvSpPr>
          <p:cNvPr id="6" name="Debesis 5">
            <a:extLst>
              <a:ext uri="{FF2B5EF4-FFF2-40B4-BE49-F238E27FC236}">
                <a16:creationId xmlns:a16="http://schemas.microsoft.com/office/drawing/2014/main" id="{97B6F23C-E6FF-4275-8882-8E78CE385062}"/>
              </a:ext>
            </a:extLst>
          </p:cNvPr>
          <p:cNvSpPr/>
          <p:nvPr/>
        </p:nvSpPr>
        <p:spPr>
          <a:xfrm>
            <a:off x="2723179" y="950603"/>
            <a:ext cx="2407397" cy="1325563"/>
          </a:xfrm>
          <a:prstGeom prst="cloud">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lt-LT" sz="2000" dirty="0">
                <a:latin typeface="Comic Sans MS" panose="030F0702030302020204" pitchFamily="66" charset="0"/>
              </a:rPr>
              <a:t>Apsipirkti</a:t>
            </a:r>
            <a:endParaRPr lang="en-US" sz="2000" dirty="0">
              <a:latin typeface="Comic Sans MS" panose="030F0702030302020204" pitchFamily="66" charset="0"/>
            </a:endParaRPr>
          </a:p>
        </p:txBody>
      </p:sp>
      <p:sp>
        <p:nvSpPr>
          <p:cNvPr id="7" name="Debesis 6">
            <a:extLst>
              <a:ext uri="{FF2B5EF4-FFF2-40B4-BE49-F238E27FC236}">
                <a16:creationId xmlns:a16="http://schemas.microsoft.com/office/drawing/2014/main" id="{BAACB784-1A79-4940-ACC8-DF545C25A0D0}"/>
              </a:ext>
            </a:extLst>
          </p:cNvPr>
          <p:cNvSpPr/>
          <p:nvPr/>
        </p:nvSpPr>
        <p:spPr>
          <a:xfrm>
            <a:off x="1076179" y="3279946"/>
            <a:ext cx="2407397" cy="1325563"/>
          </a:xfrm>
          <a:prstGeom prst="cloud">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lt-LT" sz="2000" dirty="0">
                <a:latin typeface="Comic Sans MS" panose="030F0702030302020204" pitchFamily="66" charset="0"/>
              </a:rPr>
              <a:t>Pagaminti maistą</a:t>
            </a:r>
            <a:endParaRPr lang="en-US" sz="2000" dirty="0">
              <a:latin typeface="Comic Sans MS" panose="030F0702030302020204" pitchFamily="66" charset="0"/>
            </a:endParaRPr>
          </a:p>
        </p:txBody>
      </p:sp>
      <p:sp>
        <p:nvSpPr>
          <p:cNvPr id="8" name="Debesis 7">
            <a:extLst>
              <a:ext uri="{FF2B5EF4-FFF2-40B4-BE49-F238E27FC236}">
                <a16:creationId xmlns:a16="http://schemas.microsoft.com/office/drawing/2014/main" id="{AF2412B2-ABF0-462B-807C-9CE5A6B1F286}"/>
              </a:ext>
            </a:extLst>
          </p:cNvPr>
          <p:cNvSpPr/>
          <p:nvPr/>
        </p:nvSpPr>
        <p:spPr>
          <a:xfrm>
            <a:off x="662609" y="5097427"/>
            <a:ext cx="2871223" cy="1325563"/>
          </a:xfrm>
          <a:prstGeom prst="cloud">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lt-LT" sz="2000" dirty="0">
                <a:latin typeface="Comic Sans MS" panose="030F0702030302020204" pitchFamily="66" charset="0"/>
              </a:rPr>
              <a:t>Sutvarkyti namus, aplinką</a:t>
            </a:r>
            <a:endParaRPr lang="en-US" sz="2000" dirty="0">
              <a:latin typeface="Comic Sans MS" panose="030F0702030302020204" pitchFamily="66" charset="0"/>
            </a:endParaRPr>
          </a:p>
        </p:txBody>
      </p:sp>
      <p:sp>
        <p:nvSpPr>
          <p:cNvPr id="9" name="Debesis 8">
            <a:extLst>
              <a:ext uri="{FF2B5EF4-FFF2-40B4-BE49-F238E27FC236}">
                <a16:creationId xmlns:a16="http://schemas.microsoft.com/office/drawing/2014/main" id="{73F4F267-2FF4-4A90-B83E-E5F99C82E9EE}"/>
              </a:ext>
            </a:extLst>
          </p:cNvPr>
          <p:cNvSpPr/>
          <p:nvPr/>
        </p:nvSpPr>
        <p:spPr>
          <a:xfrm>
            <a:off x="4660266" y="5134406"/>
            <a:ext cx="2407397" cy="1325563"/>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lt-LT" sz="2000" dirty="0">
                <a:latin typeface="Comic Sans MS" panose="030F0702030302020204" pitchFamily="66" charset="0"/>
              </a:rPr>
              <a:t>Atlikti įvairias užduotis</a:t>
            </a:r>
            <a:endParaRPr lang="en-US" sz="2000" dirty="0">
              <a:latin typeface="Comic Sans MS" panose="030F0702030302020204" pitchFamily="66" charset="0"/>
            </a:endParaRPr>
          </a:p>
        </p:txBody>
      </p:sp>
      <p:sp>
        <p:nvSpPr>
          <p:cNvPr id="10" name="Debesis 9">
            <a:extLst>
              <a:ext uri="{FF2B5EF4-FFF2-40B4-BE49-F238E27FC236}">
                <a16:creationId xmlns:a16="http://schemas.microsoft.com/office/drawing/2014/main" id="{8DB32743-9BDE-46FA-B9E9-598CDFE727E4}"/>
              </a:ext>
            </a:extLst>
          </p:cNvPr>
          <p:cNvSpPr/>
          <p:nvPr/>
        </p:nvSpPr>
        <p:spPr>
          <a:xfrm>
            <a:off x="5863965" y="928135"/>
            <a:ext cx="2407397" cy="1325563"/>
          </a:xfrm>
          <a:prstGeom prst="cloud">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lt-LT" sz="2000" dirty="0">
                <a:latin typeface="Comic Sans MS" panose="030F0702030302020204" pitchFamily="66" charset="0"/>
              </a:rPr>
              <a:t>Nusiraminti</a:t>
            </a:r>
            <a:endParaRPr lang="en-US" sz="2000" dirty="0">
              <a:latin typeface="Comic Sans MS" panose="030F0702030302020204" pitchFamily="66" charset="0"/>
            </a:endParaRPr>
          </a:p>
        </p:txBody>
      </p:sp>
      <p:sp>
        <p:nvSpPr>
          <p:cNvPr id="11" name="Debesis 10">
            <a:extLst>
              <a:ext uri="{FF2B5EF4-FFF2-40B4-BE49-F238E27FC236}">
                <a16:creationId xmlns:a16="http://schemas.microsoft.com/office/drawing/2014/main" id="{72556C97-16EA-4232-9549-812118F370A1}"/>
              </a:ext>
            </a:extLst>
          </p:cNvPr>
          <p:cNvSpPr/>
          <p:nvPr/>
        </p:nvSpPr>
        <p:spPr>
          <a:xfrm>
            <a:off x="8708423" y="1425334"/>
            <a:ext cx="2407397" cy="1325563"/>
          </a:xfrm>
          <a:prstGeom prst="cloud">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lt-LT" sz="2000" dirty="0">
                <a:latin typeface="Comic Sans MS" panose="030F0702030302020204" pitchFamily="66" charset="0"/>
              </a:rPr>
              <a:t>Praleisti laisvalaikį kartu</a:t>
            </a:r>
            <a:endParaRPr lang="en-US" sz="2000" dirty="0">
              <a:latin typeface="Comic Sans MS" panose="030F0702030302020204" pitchFamily="66" charset="0"/>
            </a:endParaRPr>
          </a:p>
        </p:txBody>
      </p:sp>
      <p:sp>
        <p:nvSpPr>
          <p:cNvPr id="12" name="Debesis 11">
            <a:extLst>
              <a:ext uri="{FF2B5EF4-FFF2-40B4-BE49-F238E27FC236}">
                <a16:creationId xmlns:a16="http://schemas.microsoft.com/office/drawing/2014/main" id="{FB5F5702-77EA-4EAB-B456-222BE9FB2FE8}"/>
              </a:ext>
            </a:extLst>
          </p:cNvPr>
          <p:cNvSpPr/>
          <p:nvPr/>
        </p:nvSpPr>
        <p:spPr>
          <a:xfrm>
            <a:off x="8116834" y="2934935"/>
            <a:ext cx="2407397" cy="1752342"/>
          </a:xfrm>
          <a:prstGeom prst="cloud">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lt-LT" sz="2000" dirty="0">
                <a:latin typeface="Comic Sans MS" panose="030F0702030302020204" pitchFamily="66" charset="0"/>
              </a:rPr>
              <a:t>Padeda išspręsti problemas, konfliktus</a:t>
            </a:r>
            <a:endParaRPr lang="en-US" sz="2000" dirty="0">
              <a:latin typeface="Comic Sans MS" panose="030F0702030302020204" pitchFamily="66" charset="0"/>
            </a:endParaRPr>
          </a:p>
        </p:txBody>
      </p:sp>
      <p:sp>
        <p:nvSpPr>
          <p:cNvPr id="13" name="Debesis 12">
            <a:extLst>
              <a:ext uri="{FF2B5EF4-FFF2-40B4-BE49-F238E27FC236}">
                <a16:creationId xmlns:a16="http://schemas.microsoft.com/office/drawing/2014/main" id="{DF7A3A54-7D72-4C6E-B500-F2AB7D5B2852}"/>
              </a:ext>
            </a:extLst>
          </p:cNvPr>
          <p:cNvSpPr/>
          <p:nvPr/>
        </p:nvSpPr>
        <p:spPr>
          <a:xfrm>
            <a:off x="250053" y="1716069"/>
            <a:ext cx="2407397" cy="1325563"/>
          </a:xfrm>
          <a:prstGeom prst="cloud">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lt-LT" sz="2000" dirty="0">
                <a:latin typeface="Comic Sans MS" panose="030F0702030302020204" pitchFamily="66" charset="0"/>
              </a:rPr>
              <a:t>Ką nors sutaisyti</a:t>
            </a:r>
            <a:endParaRPr lang="en-US" sz="2000" dirty="0">
              <a:latin typeface="Comic Sans MS" panose="030F0702030302020204" pitchFamily="66" charset="0"/>
            </a:endParaRPr>
          </a:p>
        </p:txBody>
      </p:sp>
      <p:cxnSp>
        <p:nvCxnSpPr>
          <p:cNvPr id="15" name="Tiesioji rodyklės jungtis 14">
            <a:extLst>
              <a:ext uri="{FF2B5EF4-FFF2-40B4-BE49-F238E27FC236}">
                <a16:creationId xmlns:a16="http://schemas.microsoft.com/office/drawing/2014/main" id="{C23C5701-7E0C-4314-ACFD-0EB70E996324}"/>
              </a:ext>
            </a:extLst>
          </p:cNvPr>
          <p:cNvCxnSpPr/>
          <p:nvPr/>
        </p:nvCxnSpPr>
        <p:spPr>
          <a:xfrm>
            <a:off x="4399722" y="2146852"/>
            <a:ext cx="730854" cy="604045"/>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cxnSp>
        <p:nvCxnSpPr>
          <p:cNvPr id="17" name="Tiesioji rodyklės jungtis 16">
            <a:extLst>
              <a:ext uri="{FF2B5EF4-FFF2-40B4-BE49-F238E27FC236}">
                <a16:creationId xmlns:a16="http://schemas.microsoft.com/office/drawing/2014/main" id="{C606CCE7-5DE9-4EB0-BD8A-52C0C4D73E68}"/>
              </a:ext>
            </a:extLst>
          </p:cNvPr>
          <p:cNvCxnSpPr>
            <a:stCxn id="13" idx="0"/>
          </p:cNvCxnSpPr>
          <p:nvPr/>
        </p:nvCxnSpPr>
        <p:spPr>
          <a:xfrm>
            <a:off x="2655444" y="2378851"/>
            <a:ext cx="2004822" cy="801671"/>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cxnSp>
        <p:nvCxnSpPr>
          <p:cNvPr id="19" name="Tiesioji rodyklės jungtis 18">
            <a:extLst>
              <a:ext uri="{FF2B5EF4-FFF2-40B4-BE49-F238E27FC236}">
                <a16:creationId xmlns:a16="http://schemas.microsoft.com/office/drawing/2014/main" id="{2EC399E1-7E45-4773-81DA-FC715AC2E311}"/>
              </a:ext>
            </a:extLst>
          </p:cNvPr>
          <p:cNvCxnSpPr/>
          <p:nvPr/>
        </p:nvCxnSpPr>
        <p:spPr>
          <a:xfrm>
            <a:off x="3483576" y="3670852"/>
            <a:ext cx="1176690" cy="0"/>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cxnSp>
        <p:nvCxnSpPr>
          <p:cNvPr id="21" name="Tiesioji rodyklės jungtis 20">
            <a:extLst>
              <a:ext uri="{FF2B5EF4-FFF2-40B4-BE49-F238E27FC236}">
                <a16:creationId xmlns:a16="http://schemas.microsoft.com/office/drawing/2014/main" id="{F0138894-E655-41B2-B9AE-FBB0424B10DF}"/>
              </a:ext>
            </a:extLst>
          </p:cNvPr>
          <p:cNvCxnSpPr/>
          <p:nvPr/>
        </p:nvCxnSpPr>
        <p:spPr>
          <a:xfrm flipV="1">
            <a:off x="3483576" y="4604303"/>
            <a:ext cx="1393224" cy="89534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Tiesioji rodyklės jungtis 22">
            <a:extLst>
              <a:ext uri="{FF2B5EF4-FFF2-40B4-BE49-F238E27FC236}">
                <a16:creationId xmlns:a16="http://schemas.microsoft.com/office/drawing/2014/main" id="{DB3B07E9-9A0D-4876-AEC2-0C5D2F34AEA3}"/>
              </a:ext>
            </a:extLst>
          </p:cNvPr>
          <p:cNvCxnSpPr/>
          <p:nvPr/>
        </p:nvCxnSpPr>
        <p:spPr>
          <a:xfrm flipV="1">
            <a:off x="5738191" y="4604303"/>
            <a:ext cx="0" cy="530103"/>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25" name="Tiesioji rodyklės jungtis 24">
            <a:extLst>
              <a:ext uri="{FF2B5EF4-FFF2-40B4-BE49-F238E27FC236}">
                <a16:creationId xmlns:a16="http://schemas.microsoft.com/office/drawing/2014/main" id="{8DCFE759-3A6D-4FD0-9483-56543AC70D20}"/>
              </a:ext>
            </a:extLst>
          </p:cNvPr>
          <p:cNvCxnSpPr/>
          <p:nvPr/>
        </p:nvCxnSpPr>
        <p:spPr>
          <a:xfrm flipH="1">
            <a:off x="7315202" y="3811106"/>
            <a:ext cx="71561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Tiesioji rodyklės jungtis 26">
            <a:extLst>
              <a:ext uri="{FF2B5EF4-FFF2-40B4-BE49-F238E27FC236}">
                <a16:creationId xmlns:a16="http://schemas.microsoft.com/office/drawing/2014/main" id="{691F80AD-0094-42E9-8D8C-14B60077816A}"/>
              </a:ext>
            </a:extLst>
          </p:cNvPr>
          <p:cNvCxnSpPr/>
          <p:nvPr/>
        </p:nvCxnSpPr>
        <p:spPr>
          <a:xfrm flipH="1">
            <a:off x="7067663" y="2253698"/>
            <a:ext cx="1640760" cy="787934"/>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cxnSp>
        <p:nvCxnSpPr>
          <p:cNvPr id="29" name="Tiesioji rodyklės jungtis 28">
            <a:extLst>
              <a:ext uri="{FF2B5EF4-FFF2-40B4-BE49-F238E27FC236}">
                <a16:creationId xmlns:a16="http://schemas.microsoft.com/office/drawing/2014/main" id="{DDC0B38E-B1C9-4859-8169-B8AB1076535F}"/>
              </a:ext>
            </a:extLst>
          </p:cNvPr>
          <p:cNvCxnSpPr/>
          <p:nvPr/>
        </p:nvCxnSpPr>
        <p:spPr>
          <a:xfrm flipH="1">
            <a:off x="6807119" y="2346866"/>
            <a:ext cx="278506" cy="432820"/>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79355234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8F933776-C369-4661-A102-7172F3118F39}"/>
              </a:ext>
            </a:extLst>
          </p:cNvPr>
          <p:cNvSpPr>
            <a:spLocks noGrp="1"/>
          </p:cNvSpPr>
          <p:nvPr>
            <p:ph type="title"/>
          </p:nvPr>
        </p:nvSpPr>
        <p:spPr/>
        <p:txBody>
          <a:bodyPr/>
          <a:lstStyle/>
          <a:p>
            <a:endParaRPr lang="en-US"/>
          </a:p>
        </p:txBody>
      </p:sp>
      <p:pic>
        <p:nvPicPr>
          <p:cNvPr id="4" name="Turinio vietos rezervavimo ženklas 3">
            <a:extLst>
              <a:ext uri="{FF2B5EF4-FFF2-40B4-BE49-F238E27FC236}">
                <a16:creationId xmlns:a16="http://schemas.microsoft.com/office/drawing/2014/main" id="{58BF4211-1B39-4E7F-8AA3-C3FC2562E759}"/>
              </a:ext>
            </a:extLst>
          </p:cNvPr>
          <p:cNvPicPr>
            <a:picLocks noGrp="1" noChangeAspect="1"/>
          </p:cNvPicPr>
          <p:nvPr>
            <p:ph idx="1"/>
          </p:nvPr>
        </p:nvPicPr>
        <p:blipFill>
          <a:blip r:embed="rId2"/>
          <a:stretch>
            <a:fillRect/>
          </a:stretch>
        </p:blipFill>
        <p:spPr>
          <a:xfrm>
            <a:off x="-437633" y="-567020"/>
            <a:ext cx="12722398" cy="7992040"/>
          </a:xfrm>
          <a:prstGeom prst="rect">
            <a:avLst/>
          </a:prstGeom>
        </p:spPr>
      </p:pic>
      <p:pic>
        <p:nvPicPr>
          <p:cNvPr id="3" name="Paveikslėlis 2">
            <a:extLst>
              <a:ext uri="{FF2B5EF4-FFF2-40B4-BE49-F238E27FC236}">
                <a16:creationId xmlns:a16="http://schemas.microsoft.com/office/drawing/2014/main" id="{AECA6009-D409-4060-B18F-68FBB313498F}"/>
              </a:ext>
            </a:extLst>
          </p:cNvPr>
          <p:cNvPicPr>
            <a:picLocks noChangeAspect="1"/>
          </p:cNvPicPr>
          <p:nvPr/>
        </p:nvPicPr>
        <p:blipFill>
          <a:blip r:embed="rId3"/>
          <a:stretch>
            <a:fillRect/>
          </a:stretch>
        </p:blipFill>
        <p:spPr>
          <a:xfrm>
            <a:off x="5565602" y="2621442"/>
            <a:ext cx="1060796" cy="2255716"/>
          </a:xfrm>
          <a:prstGeom prst="rect">
            <a:avLst/>
          </a:prstGeom>
        </p:spPr>
      </p:pic>
      <p:pic>
        <p:nvPicPr>
          <p:cNvPr id="5" name="Paveikslėlis 4">
            <a:extLst>
              <a:ext uri="{FF2B5EF4-FFF2-40B4-BE49-F238E27FC236}">
                <a16:creationId xmlns:a16="http://schemas.microsoft.com/office/drawing/2014/main" id="{22C31016-B65F-40CB-9049-B863E1B2D56B}"/>
              </a:ext>
            </a:extLst>
          </p:cNvPr>
          <p:cNvPicPr>
            <a:picLocks noChangeAspect="1"/>
          </p:cNvPicPr>
          <p:nvPr/>
        </p:nvPicPr>
        <p:blipFill>
          <a:blip r:embed="rId4"/>
          <a:stretch>
            <a:fillRect/>
          </a:stretch>
        </p:blipFill>
        <p:spPr>
          <a:xfrm>
            <a:off x="4080273" y="2621442"/>
            <a:ext cx="1646063" cy="2383743"/>
          </a:xfrm>
          <a:prstGeom prst="rect">
            <a:avLst/>
          </a:prstGeom>
        </p:spPr>
      </p:pic>
      <p:sp>
        <p:nvSpPr>
          <p:cNvPr id="6" name="Stačiakampis 5">
            <a:extLst>
              <a:ext uri="{FF2B5EF4-FFF2-40B4-BE49-F238E27FC236}">
                <a16:creationId xmlns:a16="http://schemas.microsoft.com/office/drawing/2014/main" id="{48872565-3486-4F62-8C9F-97B1FFE93384}"/>
              </a:ext>
            </a:extLst>
          </p:cNvPr>
          <p:cNvSpPr/>
          <p:nvPr/>
        </p:nvSpPr>
        <p:spPr>
          <a:xfrm>
            <a:off x="986859" y="476240"/>
            <a:ext cx="10572126" cy="584775"/>
          </a:xfrm>
          <a:prstGeom prst="rect">
            <a:avLst/>
          </a:prstGeom>
        </p:spPr>
        <p:txBody>
          <a:bodyPr wrap="none">
            <a:spAutoFit/>
          </a:bodyPr>
          <a:lstStyle/>
          <a:p>
            <a:pPr algn="ctr" fontAlgn="auto">
              <a:spcAft>
                <a:spcPts val="0"/>
              </a:spcAft>
            </a:pPr>
            <a:r>
              <a:rPr lang="lt-LT" sz="3200" b="1" dirty="0">
                <a:latin typeface="Comic Sans MS" panose="030F0702030302020204" pitchFamily="66" charset="0"/>
              </a:rPr>
              <a:t>Pamąstyk, kokius darbus tu namie gali atlikti pats ?</a:t>
            </a:r>
            <a:endParaRPr lang="en-US" sz="3200" b="1" dirty="0">
              <a:latin typeface="Comic Sans MS" panose="030F0702030302020204" pitchFamily="66" charset="0"/>
            </a:endParaRPr>
          </a:p>
        </p:txBody>
      </p:sp>
      <p:sp>
        <p:nvSpPr>
          <p:cNvPr id="7" name="Debesis 6">
            <a:extLst>
              <a:ext uri="{FF2B5EF4-FFF2-40B4-BE49-F238E27FC236}">
                <a16:creationId xmlns:a16="http://schemas.microsoft.com/office/drawing/2014/main" id="{445A3BEF-5A67-4E75-A507-EBEC077DE30F}"/>
              </a:ext>
            </a:extLst>
          </p:cNvPr>
          <p:cNvSpPr/>
          <p:nvPr/>
        </p:nvSpPr>
        <p:spPr>
          <a:xfrm>
            <a:off x="463826" y="1068365"/>
            <a:ext cx="3258716" cy="1599942"/>
          </a:xfrm>
          <a:prstGeom prst="cloud">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lt-LT" sz="2000" dirty="0">
                <a:latin typeface="Comic Sans MS" panose="030F0702030302020204" pitchFamily="66" charset="0"/>
              </a:rPr>
              <a:t>Pagloboti mažesnę sesutę ar broliuką.</a:t>
            </a:r>
            <a:endParaRPr lang="en-US" sz="2000" dirty="0">
              <a:latin typeface="Comic Sans MS" panose="030F0702030302020204" pitchFamily="66" charset="0"/>
            </a:endParaRPr>
          </a:p>
        </p:txBody>
      </p:sp>
      <p:sp>
        <p:nvSpPr>
          <p:cNvPr id="8" name="Debesis 7">
            <a:extLst>
              <a:ext uri="{FF2B5EF4-FFF2-40B4-BE49-F238E27FC236}">
                <a16:creationId xmlns:a16="http://schemas.microsoft.com/office/drawing/2014/main" id="{13244689-26B3-4B9D-B7D9-3206605EDD86}"/>
              </a:ext>
            </a:extLst>
          </p:cNvPr>
          <p:cNvSpPr/>
          <p:nvPr/>
        </p:nvSpPr>
        <p:spPr>
          <a:xfrm>
            <a:off x="838200" y="3079921"/>
            <a:ext cx="2410499" cy="1325563"/>
          </a:xfrm>
          <a:prstGeom prst="cloud">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lt-LT" sz="2000" dirty="0">
                <a:latin typeface="Comic Sans MS" panose="030F0702030302020204" pitchFamily="66" charset="0"/>
              </a:rPr>
              <a:t>Palaistyti gėles.</a:t>
            </a:r>
            <a:endParaRPr lang="en-US" sz="2000" dirty="0">
              <a:latin typeface="Comic Sans MS" panose="030F0702030302020204" pitchFamily="66" charset="0"/>
            </a:endParaRPr>
          </a:p>
        </p:txBody>
      </p:sp>
      <p:sp>
        <p:nvSpPr>
          <p:cNvPr id="9" name="Debesis 8">
            <a:extLst>
              <a:ext uri="{FF2B5EF4-FFF2-40B4-BE49-F238E27FC236}">
                <a16:creationId xmlns:a16="http://schemas.microsoft.com/office/drawing/2014/main" id="{778C17DA-5532-44EA-989E-B7DADDCBCA94}"/>
              </a:ext>
            </a:extLst>
          </p:cNvPr>
          <p:cNvSpPr/>
          <p:nvPr/>
        </p:nvSpPr>
        <p:spPr>
          <a:xfrm>
            <a:off x="1770988" y="4602531"/>
            <a:ext cx="2410499" cy="1325563"/>
          </a:xfrm>
          <a:prstGeom prst="cloud">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lt-LT" sz="2000" dirty="0">
                <a:latin typeface="Comic Sans MS" panose="030F0702030302020204" pitchFamily="66" charset="0"/>
              </a:rPr>
              <a:t>Suplauti indus.</a:t>
            </a:r>
            <a:endParaRPr lang="en-US" sz="2000" dirty="0">
              <a:latin typeface="Comic Sans MS" panose="030F0702030302020204" pitchFamily="66" charset="0"/>
            </a:endParaRPr>
          </a:p>
        </p:txBody>
      </p:sp>
      <p:sp>
        <p:nvSpPr>
          <p:cNvPr id="10" name="Debesis 9">
            <a:extLst>
              <a:ext uri="{FF2B5EF4-FFF2-40B4-BE49-F238E27FC236}">
                <a16:creationId xmlns:a16="http://schemas.microsoft.com/office/drawing/2014/main" id="{34C50FE8-AA13-4BDE-89A5-A5CE4D65A9B4}"/>
              </a:ext>
            </a:extLst>
          </p:cNvPr>
          <p:cNvSpPr/>
          <p:nvPr/>
        </p:nvSpPr>
        <p:spPr>
          <a:xfrm>
            <a:off x="5170087" y="5173718"/>
            <a:ext cx="2610888" cy="1325563"/>
          </a:xfrm>
          <a:prstGeom prst="cloud">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lt-LT" sz="2000" dirty="0">
                <a:latin typeface="Comic Sans MS" panose="030F0702030302020204" pitchFamily="66" charset="0"/>
              </a:rPr>
              <a:t>Susitvarkyti savo kambarį.</a:t>
            </a:r>
            <a:endParaRPr lang="en-US" sz="2000" dirty="0">
              <a:latin typeface="Comic Sans MS" panose="030F0702030302020204" pitchFamily="66" charset="0"/>
            </a:endParaRPr>
          </a:p>
        </p:txBody>
      </p:sp>
      <p:sp>
        <p:nvSpPr>
          <p:cNvPr id="11" name="Debesis 10">
            <a:extLst>
              <a:ext uri="{FF2B5EF4-FFF2-40B4-BE49-F238E27FC236}">
                <a16:creationId xmlns:a16="http://schemas.microsoft.com/office/drawing/2014/main" id="{5C2367EC-D669-410E-96F8-864747B6F5FC}"/>
              </a:ext>
            </a:extLst>
          </p:cNvPr>
          <p:cNvSpPr/>
          <p:nvPr/>
        </p:nvSpPr>
        <p:spPr>
          <a:xfrm>
            <a:off x="4360353" y="1021500"/>
            <a:ext cx="2778004" cy="1599942"/>
          </a:xfrm>
          <a:prstGeom prst="cloud">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lt-LT" sz="2000" dirty="0">
                <a:latin typeface="Comic Sans MS" panose="030F0702030302020204" pitchFamily="66" charset="0"/>
              </a:rPr>
              <a:t>Prižiūrėti savo augintinį, juo rūpintis.</a:t>
            </a:r>
            <a:endParaRPr lang="en-US" sz="2000" dirty="0">
              <a:latin typeface="Comic Sans MS" panose="030F0702030302020204" pitchFamily="66" charset="0"/>
            </a:endParaRPr>
          </a:p>
        </p:txBody>
      </p:sp>
      <p:sp>
        <p:nvSpPr>
          <p:cNvPr id="12" name="Debesis 11">
            <a:extLst>
              <a:ext uri="{FF2B5EF4-FFF2-40B4-BE49-F238E27FC236}">
                <a16:creationId xmlns:a16="http://schemas.microsoft.com/office/drawing/2014/main" id="{5C203BF2-4A03-445C-8576-345CF0D8C64D}"/>
              </a:ext>
            </a:extLst>
          </p:cNvPr>
          <p:cNvSpPr/>
          <p:nvPr/>
        </p:nvSpPr>
        <p:spPr>
          <a:xfrm>
            <a:off x="7343541" y="1624471"/>
            <a:ext cx="2410499" cy="1325563"/>
          </a:xfrm>
          <a:prstGeom prst="cloud">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lt-LT" sz="2000" dirty="0">
                <a:latin typeface="Comic Sans MS" panose="030F0702030302020204" pitchFamily="66" charset="0"/>
              </a:rPr>
              <a:t>Išnešti šiukšles.</a:t>
            </a:r>
            <a:endParaRPr lang="en-US" sz="2000" dirty="0">
              <a:latin typeface="Comic Sans MS" panose="030F0702030302020204" pitchFamily="66" charset="0"/>
            </a:endParaRPr>
          </a:p>
        </p:txBody>
      </p:sp>
      <p:sp>
        <p:nvSpPr>
          <p:cNvPr id="13" name="Debesis 12">
            <a:extLst>
              <a:ext uri="{FF2B5EF4-FFF2-40B4-BE49-F238E27FC236}">
                <a16:creationId xmlns:a16="http://schemas.microsoft.com/office/drawing/2014/main" id="{2486F395-52E2-49A6-886E-C217328FCD5F}"/>
              </a:ext>
            </a:extLst>
          </p:cNvPr>
          <p:cNvSpPr/>
          <p:nvPr/>
        </p:nvSpPr>
        <p:spPr>
          <a:xfrm>
            <a:off x="6971240" y="3276968"/>
            <a:ext cx="2410499" cy="1325563"/>
          </a:xfrm>
          <a:prstGeom prst="cloud">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lt-LT" sz="2000" dirty="0">
                <a:latin typeface="Comic Sans MS" panose="030F0702030302020204" pitchFamily="66" charset="0"/>
              </a:rPr>
              <a:t>Nuvalyti dulkes.</a:t>
            </a:r>
            <a:endParaRPr lang="en-US" sz="2000" dirty="0">
              <a:latin typeface="Comic Sans MS" panose="030F0702030302020204" pitchFamily="66" charset="0"/>
            </a:endParaRPr>
          </a:p>
        </p:txBody>
      </p:sp>
      <p:cxnSp>
        <p:nvCxnSpPr>
          <p:cNvPr id="15" name="Tiesioji rodyklės jungtis 14">
            <a:extLst>
              <a:ext uri="{FF2B5EF4-FFF2-40B4-BE49-F238E27FC236}">
                <a16:creationId xmlns:a16="http://schemas.microsoft.com/office/drawing/2014/main" id="{4791A4ED-D8AD-4868-B735-7A7F171B4ED2}"/>
              </a:ext>
            </a:extLst>
          </p:cNvPr>
          <p:cNvCxnSpPr>
            <a:cxnSpLocks/>
          </p:cNvCxnSpPr>
          <p:nvPr/>
        </p:nvCxnSpPr>
        <p:spPr>
          <a:xfrm>
            <a:off x="3233530" y="2372139"/>
            <a:ext cx="1215629" cy="68911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Tiesioji rodyklės jungtis 18">
            <a:extLst>
              <a:ext uri="{FF2B5EF4-FFF2-40B4-BE49-F238E27FC236}">
                <a16:creationId xmlns:a16="http://schemas.microsoft.com/office/drawing/2014/main" id="{1A12B10A-E728-4952-9B1A-18F9A58793AF}"/>
              </a:ext>
            </a:extLst>
          </p:cNvPr>
          <p:cNvCxnSpPr/>
          <p:nvPr/>
        </p:nvCxnSpPr>
        <p:spPr>
          <a:xfrm flipV="1">
            <a:off x="4181487" y="5005185"/>
            <a:ext cx="443522" cy="12340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Tiesioji rodyklės jungtis 20">
            <a:extLst>
              <a:ext uri="{FF2B5EF4-FFF2-40B4-BE49-F238E27FC236}">
                <a16:creationId xmlns:a16="http://schemas.microsoft.com/office/drawing/2014/main" id="{E4C2F122-A75A-4E49-A98E-1715A338D200}"/>
              </a:ext>
            </a:extLst>
          </p:cNvPr>
          <p:cNvCxnSpPr/>
          <p:nvPr/>
        </p:nvCxnSpPr>
        <p:spPr>
          <a:xfrm flipH="1" flipV="1">
            <a:off x="5565602" y="4877158"/>
            <a:ext cx="100194" cy="45395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Tiesioji rodyklės jungtis 22">
            <a:extLst>
              <a:ext uri="{FF2B5EF4-FFF2-40B4-BE49-F238E27FC236}">
                <a16:creationId xmlns:a16="http://schemas.microsoft.com/office/drawing/2014/main" id="{41FD03A7-D71B-4B1E-AEF9-4C31F6ACB531}"/>
              </a:ext>
            </a:extLst>
          </p:cNvPr>
          <p:cNvCxnSpPr/>
          <p:nvPr/>
        </p:nvCxnSpPr>
        <p:spPr>
          <a:xfrm flipH="1">
            <a:off x="6490772" y="3835787"/>
            <a:ext cx="44352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Tiesioji rodyklės jungtis 24">
            <a:extLst>
              <a:ext uri="{FF2B5EF4-FFF2-40B4-BE49-F238E27FC236}">
                <a16:creationId xmlns:a16="http://schemas.microsoft.com/office/drawing/2014/main" id="{A2E9E294-7704-4FBD-91AC-31BB0C3E0773}"/>
              </a:ext>
            </a:extLst>
          </p:cNvPr>
          <p:cNvCxnSpPr/>
          <p:nvPr/>
        </p:nvCxnSpPr>
        <p:spPr>
          <a:xfrm flipH="1">
            <a:off x="6626398" y="2668307"/>
            <a:ext cx="717143" cy="39294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Tiesioji rodyklės jungtis 26">
            <a:extLst>
              <a:ext uri="{FF2B5EF4-FFF2-40B4-BE49-F238E27FC236}">
                <a16:creationId xmlns:a16="http://schemas.microsoft.com/office/drawing/2014/main" id="{EECB467F-FF08-4C3E-A93C-BC9E895BCDAB}"/>
              </a:ext>
            </a:extLst>
          </p:cNvPr>
          <p:cNvCxnSpPr/>
          <p:nvPr/>
        </p:nvCxnSpPr>
        <p:spPr>
          <a:xfrm>
            <a:off x="5435186" y="2556336"/>
            <a:ext cx="130416" cy="42290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8" name="Stačiakampis 27">
            <a:extLst>
              <a:ext uri="{FF2B5EF4-FFF2-40B4-BE49-F238E27FC236}">
                <a16:creationId xmlns:a16="http://schemas.microsoft.com/office/drawing/2014/main" id="{9FF406A1-37F9-422F-9CF0-4FA78C2FDFD8}"/>
              </a:ext>
            </a:extLst>
          </p:cNvPr>
          <p:cNvSpPr/>
          <p:nvPr/>
        </p:nvSpPr>
        <p:spPr>
          <a:xfrm>
            <a:off x="-318896" y="6313414"/>
            <a:ext cx="6945294" cy="461665"/>
          </a:xfrm>
          <a:prstGeom prst="rect">
            <a:avLst/>
          </a:prstGeom>
        </p:spPr>
        <p:txBody>
          <a:bodyPr wrap="square">
            <a:spAutoFit/>
          </a:bodyPr>
          <a:lstStyle/>
          <a:p>
            <a:pPr algn="ctr" fontAlgn="auto">
              <a:spcAft>
                <a:spcPts val="0"/>
              </a:spcAft>
            </a:pPr>
            <a:r>
              <a:rPr lang="lt-LT" sz="2400" b="1" dirty="0">
                <a:latin typeface="Comic Sans MS" panose="030F0702030302020204" pitchFamily="66" charset="0"/>
              </a:rPr>
              <a:t>Pasakyk, kokius darbus tu atlieki namuose.</a:t>
            </a:r>
            <a:endParaRPr lang="en-US" b="1" dirty="0"/>
          </a:p>
        </p:txBody>
      </p:sp>
      <p:cxnSp>
        <p:nvCxnSpPr>
          <p:cNvPr id="30" name="Tiesioji rodyklės jungtis 29">
            <a:extLst>
              <a:ext uri="{FF2B5EF4-FFF2-40B4-BE49-F238E27FC236}">
                <a16:creationId xmlns:a16="http://schemas.microsoft.com/office/drawing/2014/main" id="{2DE7C052-E04F-44DA-BEB2-3F52CC62895A}"/>
              </a:ext>
            </a:extLst>
          </p:cNvPr>
          <p:cNvCxnSpPr/>
          <p:nvPr/>
        </p:nvCxnSpPr>
        <p:spPr>
          <a:xfrm flipV="1">
            <a:off x="3248699" y="3742702"/>
            <a:ext cx="1111654" cy="7061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640596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1000" fill="hold"/>
                                        <p:tgtEl>
                                          <p:spTgt spid="3"/>
                                        </p:tgtEl>
                                        <p:attrNameLst>
                                          <p:attrName>ppt_w</p:attrName>
                                        </p:attrNameLst>
                                      </p:cBhvr>
                                      <p:tavLst>
                                        <p:tav tm="0">
                                          <p:val>
                                            <p:fltVal val="0"/>
                                          </p:val>
                                        </p:tav>
                                        <p:tav tm="100000">
                                          <p:val>
                                            <p:strVal val="#ppt_w"/>
                                          </p:val>
                                        </p:tav>
                                      </p:tavLst>
                                    </p:anim>
                                    <p:anim calcmode="lin" valueType="num">
                                      <p:cBhvr>
                                        <p:cTn id="16" dur="1000" fill="hold"/>
                                        <p:tgtEl>
                                          <p:spTgt spid="3"/>
                                        </p:tgtEl>
                                        <p:attrNameLst>
                                          <p:attrName>ppt_h</p:attrName>
                                        </p:attrNameLst>
                                      </p:cBhvr>
                                      <p:tavLst>
                                        <p:tav tm="0">
                                          <p:val>
                                            <p:fltVal val="0"/>
                                          </p:val>
                                        </p:tav>
                                        <p:tav tm="100000">
                                          <p:val>
                                            <p:strVal val="#ppt_h"/>
                                          </p:val>
                                        </p:tav>
                                      </p:tavLst>
                                    </p:anim>
                                    <p:anim calcmode="lin" valueType="num">
                                      <p:cBhvr>
                                        <p:cTn id="17" dur="1000" fill="hold"/>
                                        <p:tgtEl>
                                          <p:spTgt spid="3"/>
                                        </p:tgtEl>
                                        <p:attrNameLst>
                                          <p:attrName>style.rotation</p:attrName>
                                        </p:attrNameLst>
                                      </p:cBhvr>
                                      <p:tavLst>
                                        <p:tav tm="0">
                                          <p:val>
                                            <p:fltVal val="90"/>
                                          </p:val>
                                        </p:tav>
                                        <p:tav tm="100000">
                                          <p:val>
                                            <p:fltVal val="0"/>
                                          </p:val>
                                        </p:tav>
                                      </p:tavLst>
                                    </p:anim>
                                    <p:animEffect transition="in" filter="fade">
                                      <p:cBhvr>
                                        <p:cTn id="18"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8F933776-C369-4661-A102-7172F3118F39}"/>
              </a:ext>
            </a:extLst>
          </p:cNvPr>
          <p:cNvSpPr>
            <a:spLocks noGrp="1"/>
          </p:cNvSpPr>
          <p:nvPr>
            <p:ph type="title"/>
          </p:nvPr>
        </p:nvSpPr>
        <p:spPr/>
        <p:txBody>
          <a:bodyPr/>
          <a:lstStyle/>
          <a:p>
            <a:endParaRPr lang="en-US"/>
          </a:p>
        </p:txBody>
      </p:sp>
      <p:pic>
        <p:nvPicPr>
          <p:cNvPr id="4" name="Turinio vietos rezervavimo ženklas 3">
            <a:extLst>
              <a:ext uri="{FF2B5EF4-FFF2-40B4-BE49-F238E27FC236}">
                <a16:creationId xmlns:a16="http://schemas.microsoft.com/office/drawing/2014/main" id="{58BF4211-1B39-4E7F-8AA3-C3FC2562E759}"/>
              </a:ext>
            </a:extLst>
          </p:cNvPr>
          <p:cNvPicPr>
            <a:picLocks noGrp="1" noChangeAspect="1"/>
          </p:cNvPicPr>
          <p:nvPr>
            <p:ph idx="1"/>
          </p:nvPr>
        </p:nvPicPr>
        <p:blipFill>
          <a:blip r:embed="rId2"/>
          <a:stretch>
            <a:fillRect/>
          </a:stretch>
        </p:blipFill>
        <p:spPr>
          <a:xfrm>
            <a:off x="0" y="0"/>
            <a:ext cx="12192000" cy="6858000"/>
          </a:xfrm>
          <a:prstGeom prst="rect">
            <a:avLst/>
          </a:prstGeom>
        </p:spPr>
      </p:pic>
      <p:pic>
        <p:nvPicPr>
          <p:cNvPr id="3" name="Paveikslėlis 2">
            <a:extLst>
              <a:ext uri="{FF2B5EF4-FFF2-40B4-BE49-F238E27FC236}">
                <a16:creationId xmlns:a16="http://schemas.microsoft.com/office/drawing/2014/main" id="{B47CF5A8-DF08-49E0-889E-ABBBA5422CC7}"/>
              </a:ext>
            </a:extLst>
          </p:cNvPr>
          <p:cNvPicPr>
            <a:picLocks noChangeAspect="1"/>
          </p:cNvPicPr>
          <p:nvPr/>
        </p:nvPicPr>
        <p:blipFill rotWithShape="1">
          <a:blip r:embed="rId3"/>
          <a:srcRect b="6646"/>
          <a:stretch/>
        </p:blipFill>
        <p:spPr>
          <a:xfrm>
            <a:off x="3622695" y="1183791"/>
            <a:ext cx="3533775" cy="2489752"/>
          </a:xfrm>
          <a:prstGeom prst="rect">
            <a:avLst/>
          </a:prstGeom>
          <a:ln>
            <a:noFill/>
          </a:ln>
          <a:effectLst>
            <a:softEdge rad="112500"/>
          </a:effectLst>
        </p:spPr>
      </p:pic>
      <p:pic>
        <p:nvPicPr>
          <p:cNvPr id="5" name="Paveikslėlis 4">
            <a:extLst>
              <a:ext uri="{FF2B5EF4-FFF2-40B4-BE49-F238E27FC236}">
                <a16:creationId xmlns:a16="http://schemas.microsoft.com/office/drawing/2014/main" id="{C95D7B8B-C7C9-4232-8E4D-2E68C05E5E8D}"/>
              </a:ext>
            </a:extLst>
          </p:cNvPr>
          <p:cNvPicPr>
            <a:picLocks noChangeAspect="1"/>
          </p:cNvPicPr>
          <p:nvPr/>
        </p:nvPicPr>
        <p:blipFill rotWithShape="1">
          <a:blip r:embed="rId4"/>
          <a:srcRect b="6646"/>
          <a:stretch/>
        </p:blipFill>
        <p:spPr>
          <a:xfrm>
            <a:off x="7700313" y="1183791"/>
            <a:ext cx="3781425" cy="2489752"/>
          </a:xfrm>
          <a:prstGeom prst="rect">
            <a:avLst/>
          </a:prstGeom>
          <a:ln>
            <a:noFill/>
          </a:ln>
          <a:effectLst>
            <a:softEdge rad="112500"/>
          </a:effectLst>
        </p:spPr>
      </p:pic>
      <p:pic>
        <p:nvPicPr>
          <p:cNvPr id="6" name="Paveikslėlis 5">
            <a:extLst>
              <a:ext uri="{FF2B5EF4-FFF2-40B4-BE49-F238E27FC236}">
                <a16:creationId xmlns:a16="http://schemas.microsoft.com/office/drawing/2014/main" id="{446EAFE2-3557-45BB-9CC3-A3C18BC07DCE}"/>
              </a:ext>
            </a:extLst>
          </p:cNvPr>
          <p:cNvPicPr>
            <a:picLocks noChangeAspect="1"/>
          </p:cNvPicPr>
          <p:nvPr/>
        </p:nvPicPr>
        <p:blipFill rotWithShape="1">
          <a:blip r:embed="rId5"/>
          <a:srcRect b="6860"/>
          <a:stretch/>
        </p:blipFill>
        <p:spPr>
          <a:xfrm>
            <a:off x="506688" y="3872154"/>
            <a:ext cx="2910224" cy="2880000"/>
          </a:xfrm>
          <a:prstGeom prst="rect">
            <a:avLst/>
          </a:prstGeom>
          <a:ln>
            <a:noFill/>
          </a:ln>
          <a:effectLst>
            <a:softEdge rad="112500"/>
          </a:effectLst>
        </p:spPr>
      </p:pic>
      <p:pic>
        <p:nvPicPr>
          <p:cNvPr id="7" name="Paveikslėlis 6">
            <a:extLst>
              <a:ext uri="{FF2B5EF4-FFF2-40B4-BE49-F238E27FC236}">
                <a16:creationId xmlns:a16="http://schemas.microsoft.com/office/drawing/2014/main" id="{0F22F224-ED60-41C8-B2D0-5FE54D494926}"/>
              </a:ext>
            </a:extLst>
          </p:cNvPr>
          <p:cNvPicPr>
            <a:picLocks noChangeAspect="1"/>
          </p:cNvPicPr>
          <p:nvPr/>
        </p:nvPicPr>
        <p:blipFill rotWithShape="1">
          <a:blip r:embed="rId6"/>
          <a:srcRect b="8985"/>
          <a:stretch/>
        </p:blipFill>
        <p:spPr>
          <a:xfrm>
            <a:off x="3860731" y="3978223"/>
            <a:ext cx="3057704" cy="2683220"/>
          </a:xfrm>
          <a:prstGeom prst="rect">
            <a:avLst/>
          </a:prstGeom>
          <a:ln>
            <a:noFill/>
          </a:ln>
          <a:effectLst>
            <a:softEdge rad="112500"/>
          </a:effectLst>
        </p:spPr>
      </p:pic>
      <p:pic>
        <p:nvPicPr>
          <p:cNvPr id="9" name="Paveikslėlis 8">
            <a:extLst>
              <a:ext uri="{FF2B5EF4-FFF2-40B4-BE49-F238E27FC236}">
                <a16:creationId xmlns:a16="http://schemas.microsoft.com/office/drawing/2014/main" id="{E91A24D8-B610-4A0E-A942-C4458AEF7C1D}"/>
              </a:ext>
            </a:extLst>
          </p:cNvPr>
          <p:cNvPicPr>
            <a:picLocks noChangeAspect="1"/>
          </p:cNvPicPr>
          <p:nvPr/>
        </p:nvPicPr>
        <p:blipFill>
          <a:blip r:embed="rId7"/>
          <a:stretch>
            <a:fillRect/>
          </a:stretch>
        </p:blipFill>
        <p:spPr>
          <a:xfrm>
            <a:off x="289991" y="1244236"/>
            <a:ext cx="2788861" cy="2424005"/>
          </a:xfrm>
          <a:prstGeom prst="rect">
            <a:avLst/>
          </a:prstGeom>
          <a:ln>
            <a:noFill/>
          </a:ln>
          <a:effectLst>
            <a:softEdge rad="112500"/>
          </a:effectLst>
        </p:spPr>
      </p:pic>
      <p:sp>
        <p:nvSpPr>
          <p:cNvPr id="10" name="Stačiakampis 9">
            <a:extLst>
              <a:ext uri="{FF2B5EF4-FFF2-40B4-BE49-F238E27FC236}">
                <a16:creationId xmlns:a16="http://schemas.microsoft.com/office/drawing/2014/main" id="{601CCD31-2861-4E55-98F7-83663469A574}"/>
              </a:ext>
            </a:extLst>
          </p:cNvPr>
          <p:cNvSpPr/>
          <p:nvPr/>
        </p:nvSpPr>
        <p:spPr>
          <a:xfrm>
            <a:off x="1258957" y="355891"/>
            <a:ext cx="10094843" cy="523220"/>
          </a:xfrm>
          <a:prstGeom prst="rect">
            <a:avLst/>
          </a:prstGeom>
        </p:spPr>
        <p:txBody>
          <a:bodyPr wrap="square">
            <a:spAutoFit/>
          </a:bodyPr>
          <a:lstStyle/>
          <a:p>
            <a:pPr algn="ctr">
              <a:buNone/>
            </a:pPr>
            <a:r>
              <a:rPr lang="lt-LT" sz="2400" b="1" dirty="0">
                <a:latin typeface="Comic Sans MS" panose="030F0702030302020204" pitchFamily="66" charset="0"/>
              </a:rPr>
              <a:t> </a:t>
            </a:r>
            <a:r>
              <a:rPr lang="lt-LT" sz="2800" b="1" dirty="0">
                <a:latin typeface="Comic Sans MS" panose="030F0702030302020204" pitchFamily="66" charset="0"/>
              </a:rPr>
              <a:t>Išvardink, kokius darbus namie dirba šie šeimos nariai</a:t>
            </a:r>
            <a:r>
              <a:rPr lang="lt-LT" sz="2400" b="1" dirty="0">
                <a:latin typeface="Comic Sans MS" panose="030F0702030302020204" pitchFamily="66" charset="0"/>
              </a:rPr>
              <a:t>.</a:t>
            </a:r>
            <a:endParaRPr lang="en-US" sz="2400" b="1" dirty="0">
              <a:latin typeface="Comic Sans MS" panose="030F0702030302020204" pitchFamily="66" charset="0"/>
            </a:endParaRPr>
          </a:p>
        </p:txBody>
      </p:sp>
    </p:spTree>
    <p:extLst>
      <p:ext uri="{BB962C8B-B14F-4D97-AF65-F5344CB8AC3E}">
        <p14:creationId xmlns:p14="http://schemas.microsoft.com/office/powerpoint/2010/main" val="74937140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3250">
        <p15:prstTrans prst="origami"/>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down)">
                                      <p:cBhvr>
                                        <p:cTn id="25" dur="580">
                                          <p:stCondLst>
                                            <p:cond delay="0"/>
                                          </p:stCondLst>
                                        </p:cTn>
                                        <p:tgtEl>
                                          <p:spTgt spid="3"/>
                                        </p:tgtEl>
                                      </p:cBhvr>
                                    </p:animEffect>
                                    <p:anim calcmode="lin" valueType="num">
                                      <p:cBhvr>
                                        <p:cTn id="26"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31" dur="26">
                                          <p:stCondLst>
                                            <p:cond delay="650"/>
                                          </p:stCondLst>
                                        </p:cTn>
                                        <p:tgtEl>
                                          <p:spTgt spid="3"/>
                                        </p:tgtEl>
                                      </p:cBhvr>
                                      <p:to x="100000" y="60000"/>
                                    </p:animScale>
                                    <p:animScale>
                                      <p:cBhvr>
                                        <p:cTn id="32" dur="166" decel="50000">
                                          <p:stCondLst>
                                            <p:cond delay="676"/>
                                          </p:stCondLst>
                                        </p:cTn>
                                        <p:tgtEl>
                                          <p:spTgt spid="3"/>
                                        </p:tgtEl>
                                      </p:cBhvr>
                                      <p:to x="100000" y="100000"/>
                                    </p:animScale>
                                    <p:animScale>
                                      <p:cBhvr>
                                        <p:cTn id="33" dur="26">
                                          <p:stCondLst>
                                            <p:cond delay="1312"/>
                                          </p:stCondLst>
                                        </p:cTn>
                                        <p:tgtEl>
                                          <p:spTgt spid="3"/>
                                        </p:tgtEl>
                                      </p:cBhvr>
                                      <p:to x="100000" y="80000"/>
                                    </p:animScale>
                                    <p:animScale>
                                      <p:cBhvr>
                                        <p:cTn id="34" dur="166" decel="50000">
                                          <p:stCondLst>
                                            <p:cond delay="1338"/>
                                          </p:stCondLst>
                                        </p:cTn>
                                        <p:tgtEl>
                                          <p:spTgt spid="3"/>
                                        </p:tgtEl>
                                      </p:cBhvr>
                                      <p:to x="100000" y="100000"/>
                                    </p:animScale>
                                    <p:animScale>
                                      <p:cBhvr>
                                        <p:cTn id="35" dur="26">
                                          <p:stCondLst>
                                            <p:cond delay="1642"/>
                                          </p:stCondLst>
                                        </p:cTn>
                                        <p:tgtEl>
                                          <p:spTgt spid="3"/>
                                        </p:tgtEl>
                                      </p:cBhvr>
                                      <p:to x="100000" y="90000"/>
                                    </p:animScale>
                                    <p:animScale>
                                      <p:cBhvr>
                                        <p:cTn id="36" dur="166" decel="50000">
                                          <p:stCondLst>
                                            <p:cond delay="1668"/>
                                          </p:stCondLst>
                                        </p:cTn>
                                        <p:tgtEl>
                                          <p:spTgt spid="3"/>
                                        </p:tgtEl>
                                      </p:cBhvr>
                                      <p:to x="100000" y="100000"/>
                                    </p:animScale>
                                    <p:animScale>
                                      <p:cBhvr>
                                        <p:cTn id="37" dur="26">
                                          <p:stCondLst>
                                            <p:cond delay="1808"/>
                                          </p:stCondLst>
                                        </p:cTn>
                                        <p:tgtEl>
                                          <p:spTgt spid="3"/>
                                        </p:tgtEl>
                                      </p:cBhvr>
                                      <p:to x="100000" y="95000"/>
                                    </p:animScale>
                                    <p:animScale>
                                      <p:cBhvr>
                                        <p:cTn id="38" dur="166" decel="50000">
                                          <p:stCondLst>
                                            <p:cond delay="1834"/>
                                          </p:stCondLst>
                                        </p:cTn>
                                        <p:tgtEl>
                                          <p:spTgt spid="3"/>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nodeType="click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wipe(down)">
                                      <p:cBhvr>
                                        <p:cTn id="43" dur="580">
                                          <p:stCondLst>
                                            <p:cond delay="0"/>
                                          </p:stCondLst>
                                        </p:cTn>
                                        <p:tgtEl>
                                          <p:spTgt spid="5"/>
                                        </p:tgtEl>
                                      </p:cBhvr>
                                    </p:animEffect>
                                    <p:anim calcmode="lin" valueType="num">
                                      <p:cBhvr>
                                        <p:cTn id="4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49" dur="26">
                                          <p:stCondLst>
                                            <p:cond delay="650"/>
                                          </p:stCondLst>
                                        </p:cTn>
                                        <p:tgtEl>
                                          <p:spTgt spid="5"/>
                                        </p:tgtEl>
                                      </p:cBhvr>
                                      <p:to x="100000" y="60000"/>
                                    </p:animScale>
                                    <p:animScale>
                                      <p:cBhvr>
                                        <p:cTn id="50" dur="166" decel="50000">
                                          <p:stCondLst>
                                            <p:cond delay="676"/>
                                          </p:stCondLst>
                                        </p:cTn>
                                        <p:tgtEl>
                                          <p:spTgt spid="5"/>
                                        </p:tgtEl>
                                      </p:cBhvr>
                                      <p:to x="100000" y="100000"/>
                                    </p:animScale>
                                    <p:animScale>
                                      <p:cBhvr>
                                        <p:cTn id="51" dur="26">
                                          <p:stCondLst>
                                            <p:cond delay="1312"/>
                                          </p:stCondLst>
                                        </p:cTn>
                                        <p:tgtEl>
                                          <p:spTgt spid="5"/>
                                        </p:tgtEl>
                                      </p:cBhvr>
                                      <p:to x="100000" y="80000"/>
                                    </p:animScale>
                                    <p:animScale>
                                      <p:cBhvr>
                                        <p:cTn id="52" dur="166" decel="50000">
                                          <p:stCondLst>
                                            <p:cond delay="1338"/>
                                          </p:stCondLst>
                                        </p:cTn>
                                        <p:tgtEl>
                                          <p:spTgt spid="5"/>
                                        </p:tgtEl>
                                      </p:cBhvr>
                                      <p:to x="100000" y="100000"/>
                                    </p:animScale>
                                    <p:animScale>
                                      <p:cBhvr>
                                        <p:cTn id="53" dur="26">
                                          <p:stCondLst>
                                            <p:cond delay="1642"/>
                                          </p:stCondLst>
                                        </p:cTn>
                                        <p:tgtEl>
                                          <p:spTgt spid="5"/>
                                        </p:tgtEl>
                                      </p:cBhvr>
                                      <p:to x="100000" y="90000"/>
                                    </p:animScale>
                                    <p:animScale>
                                      <p:cBhvr>
                                        <p:cTn id="54" dur="166" decel="50000">
                                          <p:stCondLst>
                                            <p:cond delay="1668"/>
                                          </p:stCondLst>
                                        </p:cTn>
                                        <p:tgtEl>
                                          <p:spTgt spid="5"/>
                                        </p:tgtEl>
                                      </p:cBhvr>
                                      <p:to x="100000" y="100000"/>
                                    </p:animScale>
                                    <p:animScale>
                                      <p:cBhvr>
                                        <p:cTn id="55" dur="26">
                                          <p:stCondLst>
                                            <p:cond delay="1808"/>
                                          </p:stCondLst>
                                        </p:cTn>
                                        <p:tgtEl>
                                          <p:spTgt spid="5"/>
                                        </p:tgtEl>
                                      </p:cBhvr>
                                      <p:to x="100000" y="95000"/>
                                    </p:animScale>
                                    <p:animScale>
                                      <p:cBhvr>
                                        <p:cTn id="56" dur="166" decel="50000">
                                          <p:stCondLst>
                                            <p:cond delay="1834"/>
                                          </p:stCondLst>
                                        </p:cTn>
                                        <p:tgtEl>
                                          <p:spTgt spid="5"/>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nodeType="clickEffect">
                                  <p:stCondLst>
                                    <p:cond delay="0"/>
                                  </p:stCondLst>
                                  <p:childTnLst>
                                    <p:set>
                                      <p:cBhvr>
                                        <p:cTn id="60" dur="1" fill="hold">
                                          <p:stCondLst>
                                            <p:cond delay="0"/>
                                          </p:stCondLst>
                                        </p:cTn>
                                        <p:tgtEl>
                                          <p:spTgt spid="6"/>
                                        </p:tgtEl>
                                        <p:attrNameLst>
                                          <p:attrName>style.visibility</p:attrName>
                                        </p:attrNameLst>
                                      </p:cBhvr>
                                      <p:to>
                                        <p:strVal val="visible"/>
                                      </p:to>
                                    </p:set>
                                    <p:animEffect transition="in" filter="wipe(down)">
                                      <p:cBhvr>
                                        <p:cTn id="61" dur="580">
                                          <p:stCondLst>
                                            <p:cond delay="0"/>
                                          </p:stCondLst>
                                        </p:cTn>
                                        <p:tgtEl>
                                          <p:spTgt spid="6"/>
                                        </p:tgtEl>
                                      </p:cBhvr>
                                    </p:animEffect>
                                    <p:anim calcmode="lin" valueType="num">
                                      <p:cBhvr>
                                        <p:cTn id="62"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67" dur="26">
                                          <p:stCondLst>
                                            <p:cond delay="650"/>
                                          </p:stCondLst>
                                        </p:cTn>
                                        <p:tgtEl>
                                          <p:spTgt spid="6"/>
                                        </p:tgtEl>
                                      </p:cBhvr>
                                      <p:to x="100000" y="60000"/>
                                    </p:animScale>
                                    <p:animScale>
                                      <p:cBhvr>
                                        <p:cTn id="68" dur="166" decel="50000">
                                          <p:stCondLst>
                                            <p:cond delay="676"/>
                                          </p:stCondLst>
                                        </p:cTn>
                                        <p:tgtEl>
                                          <p:spTgt spid="6"/>
                                        </p:tgtEl>
                                      </p:cBhvr>
                                      <p:to x="100000" y="100000"/>
                                    </p:animScale>
                                    <p:animScale>
                                      <p:cBhvr>
                                        <p:cTn id="69" dur="26">
                                          <p:stCondLst>
                                            <p:cond delay="1312"/>
                                          </p:stCondLst>
                                        </p:cTn>
                                        <p:tgtEl>
                                          <p:spTgt spid="6"/>
                                        </p:tgtEl>
                                      </p:cBhvr>
                                      <p:to x="100000" y="80000"/>
                                    </p:animScale>
                                    <p:animScale>
                                      <p:cBhvr>
                                        <p:cTn id="70" dur="166" decel="50000">
                                          <p:stCondLst>
                                            <p:cond delay="1338"/>
                                          </p:stCondLst>
                                        </p:cTn>
                                        <p:tgtEl>
                                          <p:spTgt spid="6"/>
                                        </p:tgtEl>
                                      </p:cBhvr>
                                      <p:to x="100000" y="100000"/>
                                    </p:animScale>
                                    <p:animScale>
                                      <p:cBhvr>
                                        <p:cTn id="71" dur="26">
                                          <p:stCondLst>
                                            <p:cond delay="1642"/>
                                          </p:stCondLst>
                                        </p:cTn>
                                        <p:tgtEl>
                                          <p:spTgt spid="6"/>
                                        </p:tgtEl>
                                      </p:cBhvr>
                                      <p:to x="100000" y="90000"/>
                                    </p:animScale>
                                    <p:animScale>
                                      <p:cBhvr>
                                        <p:cTn id="72" dur="166" decel="50000">
                                          <p:stCondLst>
                                            <p:cond delay="1668"/>
                                          </p:stCondLst>
                                        </p:cTn>
                                        <p:tgtEl>
                                          <p:spTgt spid="6"/>
                                        </p:tgtEl>
                                      </p:cBhvr>
                                      <p:to x="100000" y="100000"/>
                                    </p:animScale>
                                    <p:animScale>
                                      <p:cBhvr>
                                        <p:cTn id="73" dur="26">
                                          <p:stCondLst>
                                            <p:cond delay="1808"/>
                                          </p:stCondLst>
                                        </p:cTn>
                                        <p:tgtEl>
                                          <p:spTgt spid="6"/>
                                        </p:tgtEl>
                                      </p:cBhvr>
                                      <p:to x="100000" y="95000"/>
                                    </p:animScale>
                                    <p:animScale>
                                      <p:cBhvr>
                                        <p:cTn id="74" dur="166" decel="50000">
                                          <p:stCondLst>
                                            <p:cond delay="1834"/>
                                          </p:stCondLst>
                                        </p:cTn>
                                        <p:tgtEl>
                                          <p:spTgt spid="6"/>
                                        </p:tgtEl>
                                      </p:cBhvr>
                                      <p:to x="100000" y="100000"/>
                                    </p:animScale>
                                  </p:childTnLst>
                                </p:cTn>
                              </p:par>
                            </p:childTnLst>
                          </p:cTn>
                        </p:par>
                      </p:childTnLst>
                    </p:cTn>
                  </p:par>
                  <p:par>
                    <p:cTn id="75" fill="hold">
                      <p:stCondLst>
                        <p:cond delay="indefinite"/>
                      </p:stCondLst>
                      <p:childTnLst>
                        <p:par>
                          <p:cTn id="76" fill="hold">
                            <p:stCondLst>
                              <p:cond delay="0"/>
                            </p:stCondLst>
                            <p:childTnLst>
                              <p:par>
                                <p:cTn id="77" presetID="26" presetClass="entr" presetSubtype="0" fill="hold" nodeType="clickEffect">
                                  <p:stCondLst>
                                    <p:cond delay="0"/>
                                  </p:stCondLst>
                                  <p:childTnLst>
                                    <p:set>
                                      <p:cBhvr>
                                        <p:cTn id="78" dur="1" fill="hold">
                                          <p:stCondLst>
                                            <p:cond delay="0"/>
                                          </p:stCondLst>
                                        </p:cTn>
                                        <p:tgtEl>
                                          <p:spTgt spid="7"/>
                                        </p:tgtEl>
                                        <p:attrNameLst>
                                          <p:attrName>style.visibility</p:attrName>
                                        </p:attrNameLst>
                                      </p:cBhvr>
                                      <p:to>
                                        <p:strVal val="visible"/>
                                      </p:to>
                                    </p:set>
                                    <p:animEffect transition="in" filter="wipe(down)">
                                      <p:cBhvr>
                                        <p:cTn id="79" dur="580">
                                          <p:stCondLst>
                                            <p:cond delay="0"/>
                                          </p:stCondLst>
                                        </p:cTn>
                                        <p:tgtEl>
                                          <p:spTgt spid="7"/>
                                        </p:tgtEl>
                                      </p:cBhvr>
                                    </p:animEffect>
                                    <p:anim calcmode="lin" valueType="num">
                                      <p:cBhvr>
                                        <p:cTn id="80"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81"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82"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83"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84"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85" dur="26">
                                          <p:stCondLst>
                                            <p:cond delay="650"/>
                                          </p:stCondLst>
                                        </p:cTn>
                                        <p:tgtEl>
                                          <p:spTgt spid="7"/>
                                        </p:tgtEl>
                                      </p:cBhvr>
                                      <p:to x="100000" y="60000"/>
                                    </p:animScale>
                                    <p:animScale>
                                      <p:cBhvr>
                                        <p:cTn id="86" dur="166" decel="50000">
                                          <p:stCondLst>
                                            <p:cond delay="676"/>
                                          </p:stCondLst>
                                        </p:cTn>
                                        <p:tgtEl>
                                          <p:spTgt spid="7"/>
                                        </p:tgtEl>
                                      </p:cBhvr>
                                      <p:to x="100000" y="100000"/>
                                    </p:animScale>
                                    <p:animScale>
                                      <p:cBhvr>
                                        <p:cTn id="87" dur="26">
                                          <p:stCondLst>
                                            <p:cond delay="1312"/>
                                          </p:stCondLst>
                                        </p:cTn>
                                        <p:tgtEl>
                                          <p:spTgt spid="7"/>
                                        </p:tgtEl>
                                      </p:cBhvr>
                                      <p:to x="100000" y="80000"/>
                                    </p:animScale>
                                    <p:animScale>
                                      <p:cBhvr>
                                        <p:cTn id="88" dur="166" decel="50000">
                                          <p:stCondLst>
                                            <p:cond delay="1338"/>
                                          </p:stCondLst>
                                        </p:cTn>
                                        <p:tgtEl>
                                          <p:spTgt spid="7"/>
                                        </p:tgtEl>
                                      </p:cBhvr>
                                      <p:to x="100000" y="100000"/>
                                    </p:animScale>
                                    <p:animScale>
                                      <p:cBhvr>
                                        <p:cTn id="89" dur="26">
                                          <p:stCondLst>
                                            <p:cond delay="1642"/>
                                          </p:stCondLst>
                                        </p:cTn>
                                        <p:tgtEl>
                                          <p:spTgt spid="7"/>
                                        </p:tgtEl>
                                      </p:cBhvr>
                                      <p:to x="100000" y="90000"/>
                                    </p:animScale>
                                    <p:animScale>
                                      <p:cBhvr>
                                        <p:cTn id="90" dur="166" decel="50000">
                                          <p:stCondLst>
                                            <p:cond delay="1668"/>
                                          </p:stCondLst>
                                        </p:cTn>
                                        <p:tgtEl>
                                          <p:spTgt spid="7"/>
                                        </p:tgtEl>
                                      </p:cBhvr>
                                      <p:to x="100000" y="100000"/>
                                    </p:animScale>
                                    <p:animScale>
                                      <p:cBhvr>
                                        <p:cTn id="91" dur="26">
                                          <p:stCondLst>
                                            <p:cond delay="1808"/>
                                          </p:stCondLst>
                                        </p:cTn>
                                        <p:tgtEl>
                                          <p:spTgt spid="7"/>
                                        </p:tgtEl>
                                      </p:cBhvr>
                                      <p:to x="100000" y="95000"/>
                                    </p:animScale>
                                    <p:animScale>
                                      <p:cBhvr>
                                        <p:cTn id="92"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8F933776-C369-4661-A102-7172F3118F39}"/>
              </a:ext>
            </a:extLst>
          </p:cNvPr>
          <p:cNvSpPr>
            <a:spLocks noGrp="1"/>
          </p:cNvSpPr>
          <p:nvPr>
            <p:ph type="title"/>
          </p:nvPr>
        </p:nvSpPr>
        <p:spPr/>
        <p:txBody>
          <a:bodyPr/>
          <a:lstStyle/>
          <a:p>
            <a:endParaRPr lang="en-US"/>
          </a:p>
        </p:txBody>
      </p:sp>
      <p:pic>
        <p:nvPicPr>
          <p:cNvPr id="4" name="Turinio vietos rezervavimo ženklas 3">
            <a:extLst>
              <a:ext uri="{FF2B5EF4-FFF2-40B4-BE49-F238E27FC236}">
                <a16:creationId xmlns:a16="http://schemas.microsoft.com/office/drawing/2014/main" id="{58BF4211-1B39-4E7F-8AA3-C3FC2562E759}"/>
              </a:ext>
            </a:extLst>
          </p:cNvPr>
          <p:cNvPicPr>
            <a:picLocks noGrp="1" noChangeAspect="1"/>
          </p:cNvPicPr>
          <p:nvPr>
            <p:ph idx="1"/>
          </p:nvPr>
        </p:nvPicPr>
        <p:blipFill>
          <a:blip r:embed="rId2"/>
          <a:stretch>
            <a:fillRect/>
          </a:stretch>
        </p:blipFill>
        <p:spPr>
          <a:xfrm>
            <a:off x="0" y="0"/>
            <a:ext cx="12192000" cy="6858000"/>
          </a:xfrm>
          <a:prstGeom prst="rect">
            <a:avLst/>
          </a:prstGeom>
        </p:spPr>
      </p:pic>
      <p:sp>
        <p:nvSpPr>
          <p:cNvPr id="3" name="Stačiakampis 2">
            <a:extLst>
              <a:ext uri="{FF2B5EF4-FFF2-40B4-BE49-F238E27FC236}">
                <a16:creationId xmlns:a16="http://schemas.microsoft.com/office/drawing/2014/main" id="{71F4BD85-3FC3-4408-97B7-F07F6242C340}"/>
              </a:ext>
            </a:extLst>
          </p:cNvPr>
          <p:cNvSpPr/>
          <p:nvPr/>
        </p:nvSpPr>
        <p:spPr>
          <a:xfrm>
            <a:off x="995570" y="486153"/>
            <a:ext cx="10200860" cy="1569660"/>
          </a:xfrm>
          <a:prstGeom prst="rect">
            <a:avLst/>
          </a:prstGeom>
        </p:spPr>
        <p:txBody>
          <a:bodyPr wrap="square">
            <a:spAutoFit/>
          </a:bodyPr>
          <a:lstStyle/>
          <a:p>
            <a:pPr algn="ctr"/>
            <a:r>
              <a:rPr lang="lt-LT" sz="3200" b="1" i="1" dirty="0">
                <a:latin typeface="Comic Sans MS" panose="030F0702030302020204" pitchFamily="66" charset="0"/>
                <a:cs typeface="Calibri" pitchFamily="34" charset="0"/>
              </a:rPr>
              <a:t>Šeimoje būna daug linksmų dienų, nes  mėgsta švęsti įvairias šventes. </a:t>
            </a:r>
          </a:p>
          <a:p>
            <a:pPr algn="ctr"/>
            <a:r>
              <a:rPr lang="lt-LT" sz="3200" b="1" i="1" dirty="0">
                <a:latin typeface="Comic Sans MS" panose="030F0702030302020204" pitchFamily="66" charset="0"/>
                <a:cs typeface="Calibri" pitchFamily="34" charset="0"/>
              </a:rPr>
              <a:t>Kaip manai, kodėl žmonės švenčia?</a:t>
            </a:r>
            <a:endParaRPr lang="en-US" sz="3200" dirty="0">
              <a:latin typeface="Comic Sans MS" panose="030F0702030302020204" pitchFamily="66" charset="0"/>
            </a:endParaRPr>
          </a:p>
        </p:txBody>
      </p:sp>
      <p:sp>
        <p:nvSpPr>
          <p:cNvPr id="5" name="Stačiakampis 4">
            <a:extLst>
              <a:ext uri="{FF2B5EF4-FFF2-40B4-BE49-F238E27FC236}">
                <a16:creationId xmlns:a16="http://schemas.microsoft.com/office/drawing/2014/main" id="{7BE15880-290F-441E-9579-46AAE53AC03C}"/>
              </a:ext>
            </a:extLst>
          </p:cNvPr>
          <p:cNvSpPr/>
          <p:nvPr/>
        </p:nvSpPr>
        <p:spPr>
          <a:xfrm>
            <a:off x="1205379" y="2555221"/>
            <a:ext cx="6971781" cy="461665"/>
          </a:xfrm>
          <a:prstGeom prst="rect">
            <a:avLst/>
          </a:prstGeom>
        </p:spPr>
        <p:txBody>
          <a:bodyPr wrap="none">
            <a:spAutoFit/>
          </a:bodyPr>
          <a:lstStyle/>
          <a:p>
            <a:pPr lvl="0" algn="ctr" fontAlgn="auto">
              <a:spcAft>
                <a:spcPts val="0"/>
              </a:spcAft>
            </a:pPr>
            <a:r>
              <a:rPr lang="lt-LT" sz="2400" b="1" i="1" dirty="0">
                <a:latin typeface="Comic Sans MS" panose="030F0702030302020204" pitchFamily="66" charset="0"/>
              </a:rPr>
              <a:t>Nori pasipuošti ir pasirodyti vieni prieš kitus.</a:t>
            </a:r>
            <a:endParaRPr lang="lt-LT" sz="2400" b="1" i="1" dirty="0">
              <a:solidFill>
                <a:prstClr val="black"/>
              </a:solidFill>
              <a:latin typeface="Comic Sans MS" panose="030F0702030302020204" pitchFamily="66" charset="0"/>
            </a:endParaRPr>
          </a:p>
        </p:txBody>
      </p:sp>
      <p:sp>
        <p:nvSpPr>
          <p:cNvPr id="6" name="Stačiakampis 5">
            <a:extLst>
              <a:ext uri="{FF2B5EF4-FFF2-40B4-BE49-F238E27FC236}">
                <a16:creationId xmlns:a16="http://schemas.microsoft.com/office/drawing/2014/main" id="{4A6BFFDB-C911-49B2-A472-8EAD2E12FC6A}"/>
              </a:ext>
            </a:extLst>
          </p:cNvPr>
          <p:cNvSpPr/>
          <p:nvPr/>
        </p:nvSpPr>
        <p:spPr>
          <a:xfrm>
            <a:off x="1761621" y="3077820"/>
            <a:ext cx="4837962" cy="461665"/>
          </a:xfrm>
          <a:prstGeom prst="rect">
            <a:avLst/>
          </a:prstGeom>
        </p:spPr>
        <p:txBody>
          <a:bodyPr wrap="square">
            <a:spAutoFit/>
          </a:bodyPr>
          <a:lstStyle/>
          <a:p>
            <a:pPr lvl="0" algn="ctr" fontAlgn="auto">
              <a:spcAft>
                <a:spcPts val="0"/>
              </a:spcAft>
            </a:pPr>
            <a:r>
              <a:rPr lang="lt-LT" sz="2400" b="1" i="1" dirty="0">
                <a:latin typeface="Comic Sans MS" panose="030F0702030302020204" pitchFamily="66" charset="0"/>
              </a:rPr>
              <a:t>Neturi ką veikti.</a:t>
            </a:r>
            <a:endParaRPr lang="lt-LT" sz="2400" b="1" i="1" dirty="0">
              <a:solidFill>
                <a:prstClr val="black"/>
              </a:solidFill>
              <a:latin typeface="Comic Sans MS" panose="030F0702030302020204" pitchFamily="66" charset="0"/>
            </a:endParaRPr>
          </a:p>
        </p:txBody>
      </p:sp>
      <p:sp>
        <p:nvSpPr>
          <p:cNvPr id="7" name="Stačiakampis 6">
            <a:extLst>
              <a:ext uri="{FF2B5EF4-FFF2-40B4-BE49-F238E27FC236}">
                <a16:creationId xmlns:a16="http://schemas.microsoft.com/office/drawing/2014/main" id="{4862314E-731C-4EA8-8339-722F2E70BE94}"/>
              </a:ext>
            </a:extLst>
          </p:cNvPr>
          <p:cNvSpPr/>
          <p:nvPr/>
        </p:nvSpPr>
        <p:spPr>
          <a:xfrm>
            <a:off x="668386" y="3772954"/>
            <a:ext cx="8443337" cy="461665"/>
          </a:xfrm>
          <a:prstGeom prst="rect">
            <a:avLst/>
          </a:prstGeom>
        </p:spPr>
        <p:txBody>
          <a:bodyPr wrap="none">
            <a:spAutoFit/>
          </a:bodyPr>
          <a:lstStyle/>
          <a:p>
            <a:pPr lvl="0" algn="ctr" fontAlgn="auto">
              <a:spcAft>
                <a:spcPts val="0"/>
              </a:spcAft>
            </a:pPr>
            <a:r>
              <a:rPr lang="lt-LT" sz="2400" b="1" i="1" dirty="0">
                <a:latin typeface="Comic Sans MS" panose="030F0702030302020204" pitchFamily="66" charset="0"/>
              </a:rPr>
              <a:t>Jiems patinka švęsti, šokti ir linksmintis visiems kartu.</a:t>
            </a:r>
            <a:endParaRPr lang="lt-LT" sz="2400" b="1" i="1" dirty="0">
              <a:solidFill>
                <a:prstClr val="black"/>
              </a:solidFill>
              <a:latin typeface="Comic Sans MS" panose="030F0702030302020204" pitchFamily="66" charset="0"/>
            </a:endParaRPr>
          </a:p>
        </p:txBody>
      </p:sp>
      <p:sp>
        <p:nvSpPr>
          <p:cNvPr id="8" name="Struktūrinė schema: jungtis 7">
            <a:extLst>
              <a:ext uri="{FF2B5EF4-FFF2-40B4-BE49-F238E27FC236}">
                <a16:creationId xmlns:a16="http://schemas.microsoft.com/office/drawing/2014/main" id="{177D50FA-61C5-4FA0-8F6C-F8D7A2865710}"/>
              </a:ext>
            </a:extLst>
          </p:cNvPr>
          <p:cNvSpPr/>
          <p:nvPr/>
        </p:nvSpPr>
        <p:spPr>
          <a:xfrm>
            <a:off x="930396" y="2675526"/>
            <a:ext cx="264475" cy="235892"/>
          </a:xfrm>
          <a:prstGeom prst="flowChartConnector">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9" name="Struktūrinė schema: jungtis 8">
            <a:extLst>
              <a:ext uri="{FF2B5EF4-FFF2-40B4-BE49-F238E27FC236}">
                <a16:creationId xmlns:a16="http://schemas.microsoft.com/office/drawing/2014/main" id="{5FFD3E62-0DB4-4E04-A863-DECF04753ED0}"/>
              </a:ext>
            </a:extLst>
          </p:cNvPr>
          <p:cNvSpPr/>
          <p:nvPr/>
        </p:nvSpPr>
        <p:spPr>
          <a:xfrm>
            <a:off x="2209231" y="3224240"/>
            <a:ext cx="264475" cy="235892"/>
          </a:xfrm>
          <a:prstGeom prst="flowChartConnector">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0" name="Struktūrinė schema: jungtis 9">
            <a:extLst>
              <a:ext uri="{FF2B5EF4-FFF2-40B4-BE49-F238E27FC236}">
                <a16:creationId xmlns:a16="http://schemas.microsoft.com/office/drawing/2014/main" id="{8FF55C45-4814-4878-8B01-65ECFA9AA2C4}"/>
              </a:ext>
            </a:extLst>
          </p:cNvPr>
          <p:cNvSpPr/>
          <p:nvPr/>
        </p:nvSpPr>
        <p:spPr>
          <a:xfrm>
            <a:off x="403911" y="3885840"/>
            <a:ext cx="264475" cy="235892"/>
          </a:xfrm>
          <a:prstGeom prst="flowChartConnector">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2" name="Stačiakampis 11">
            <a:extLst>
              <a:ext uri="{FF2B5EF4-FFF2-40B4-BE49-F238E27FC236}">
                <a16:creationId xmlns:a16="http://schemas.microsoft.com/office/drawing/2014/main" id="{24515488-895D-4FC4-8596-60BE1B19186E}"/>
              </a:ext>
            </a:extLst>
          </p:cNvPr>
          <p:cNvSpPr/>
          <p:nvPr/>
        </p:nvSpPr>
        <p:spPr>
          <a:xfrm>
            <a:off x="1305861" y="6013433"/>
            <a:ext cx="5036473" cy="400110"/>
          </a:xfrm>
          <a:prstGeom prst="rect">
            <a:avLst/>
          </a:prstGeom>
        </p:spPr>
        <p:txBody>
          <a:bodyPr wrap="square">
            <a:spAutoFit/>
          </a:bodyPr>
          <a:lstStyle/>
          <a:p>
            <a:pPr lvl="0" algn="ctr" fontAlgn="auto">
              <a:spcAft>
                <a:spcPts val="0"/>
              </a:spcAft>
            </a:pPr>
            <a:r>
              <a:rPr lang="lt-LT" sz="2000" b="1" i="1" dirty="0">
                <a:solidFill>
                  <a:prstClr val="black"/>
                </a:solidFill>
                <a:latin typeface="Comic Sans MS" panose="030F0702030302020204" pitchFamily="66" charset="0"/>
              </a:rPr>
              <a:t>Kokios spalvos pasirinkai atsakymą ?</a:t>
            </a:r>
          </a:p>
        </p:txBody>
      </p:sp>
      <p:pic>
        <p:nvPicPr>
          <p:cNvPr id="13" name="Paveikslėlis 12">
            <a:extLst>
              <a:ext uri="{FF2B5EF4-FFF2-40B4-BE49-F238E27FC236}">
                <a16:creationId xmlns:a16="http://schemas.microsoft.com/office/drawing/2014/main" id="{0A8F1531-2B93-4E1F-84DC-EF7D82DDBFA3}"/>
              </a:ext>
            </a:extLst>
          </p:cNvPr>
          <p:cNvPicPr>
            <a:picLocks noChangeAspect="1"/>
          </p:cNvPicPr>
          <p:nvPr/>
        </p:nvPicPr>
        <p:blipFill>
          <a:blip r:embed="rId3"/>
          <a:stretch>
            <a:fillRect/>
          </a:stretch>
        </p:blipFill>
        <p:spPr>
          <a:xfrm>
            <a:off x="9392497" y="1829626"/>
            <a:ext cx="2181356" cy="1980000"/>
          </a:xfrm>
          <a:prstGeom prst="rect">
            <a:avLst/>
          </a:prstGeom>
        </p:spPr>
      </p:pic>
    </p:spTree>
    <p:extLst>
      <p:ext uri="{BB962C8B-B14F-4D97-AF65-F5344CB8AC3E}">
        <p14:creationId xmlns:p14="http://schemas.microsoft.com/office/powerpoint/2010/main" val="2215069256"/>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randombar(horizont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8F933776-C369-4661-A102-7172F3118F39}"/>
              </a:ext>
            </a:extLst>
          </p:cNvPr>
          <p:cNvSpPr>
            <a:spLocks noGrp="1"/>
          </p:cNvSpPr>
          <p:nvPr>
            <p:ph type="title"/>
          </p:nvPr>
        </p:nvSpPr>
        <p:spPr/>
        <p:txBody>
          <a:bodyPr/>
          <a:lstStyle/>
          <a:p>
            <a:endParaRPr lang="en-US"/>
          </a:p>
        </p:txBody>
      </p:sp>
      <p:pic>
        <p:nvPicPr>
          <p:cNvPr id="4" name="Turinio vietos rezervavimo ženklas 3">
            <a:extLst>
              <a:ext uri="{FF2B5EF4-FFF2-40B4-BE49-F238E27FC236}">
                <a16:creationId xmlns:a16="http://schemas.microsoft.com/office/drawing/2014/main" id="{58BF4211-1B39-4E7F-8AA3-C3FC2562E759}"/>
              </a:ext>
            </a:extLst>
          </p:cNvPr>
          <p:cNvPicPr>
            <a:picLocks noGrp="1" noChangeAspect="1"/>
          </p:cNvPicPr>
          <p:nvPr>
            <p:ph idx="1"/>
          </p:nvPr>
        </p:nvPicPr>
        <p:blipFill>
          <a:blip r:embed="rId2"/>
          <a:stretch>
            <a:fillRect/>
          </a:stretch>
        </p:blipFill>
        <p:spPr>
          <a:xfrm>
            <a:off x="0" y="-1493722"/>
            <a:ext cx="12351027" cy="8351722"/>
          </a:xfrm>
          <a:prstGeom prst="rect">
            <a:avLst/>
          </a:prstGeom>
        </p:spPr>
      </p:pic>
      <p:sp>
        <p:nvSpPr>
          <p:cNvPr id="3" name="Stačiakampis 2">
            <a:extLst>
              <a:ext uri="{FF2B5EF4-FFF2-40B4-BE49-F238E27FC236}">
                <a16:creationId xmlns:a16="http://schemas.microsoft.com/office/drawing/2014/main" id="{0B822637-02D8-47BC-92CC-2DAEEAE72FDC}"/>
              </a:ext>
            </a:extLst>
          </p:cNvPr>
          <p:cNvSpPr/>
          <p:nvPr/>
        </p:nvSpPr>
        <p:spPr>
          <a:xfrm>
            <a:off x="838200" y="516131"/>
            <a:ext cx="10704443" cy="1569660"/>
          </a:xfrm>
          <a:prstGeom prst="rect">
            <a:avLst/>
          </a:prstGeom>
        </p:spPr>
        <p:txBody>
          <a:bodyPr wrap="square">
            <a:spAutoFit/>
          </a:bodyPr>
          <a:lstStyle/>
          <a:p>
            <a:r>
              <a:rPr lang="lt-LT" sz="3200" dirty="0">
                <a:solidFill>
                  <a:prstClr val="black"/>
                </a:solidFill>
                <a:latin typeface="Comic Sans MS" panose="030F0702030302020204" pitchFamily="66" charset="0"/>
                <a:cs typeface="Arial" pitchFamily="34" charset="0"/>
              </a:rPr>
              <a:t>Tikslas: </a:t>
            </a:r>
          </a:p>
          <a:p>
            <a:r>
              <a:rPr lang="lt-LT" sz="3200" dirty="0">
                <a:solidFill>
                  <a:prstClr val="black"/>
                </a:solidFill>
                <a:latin typeface="Comic Sans MS" panose="030F0702030302020204" pitchFamily="66" charset="0"/>
                <a:cs typeface="Arial" pitchFamily="34" charset="0"/>
              </a:rPr>
              <a:t>Išsiaiškinti gyvenimo šeimoje ypatumus. Padėti suvokti šeimų įvairovę. Kas sieja visus šeimos narius.</a:t>
            </a:r>
          </a:p>
        </p:txBody>
      </p:sp>
      <p:pic>
        <p:nvPicPr>
          <p:cNvPr id="5" name="Paveikslėlis 4">
            <a:extLst>
              <a:ext uri="{FF2B5EF4-FFF2-40B4-BE49-F238E27FC236}">
                <a16:creationId xmlns:a16="http://schemas.microsoft.com/office/drawing/2014/main" id="{DB601DEA-0CE6-47ED-98BA-E1CC3E4FB61B}"/>
              </a:ext>
            </a:extLst>
          </p:cNvPr>
          <p:cNvPicPr>
            <a:picLocks noChangeAspect="1"/>
          </p:cNvPicPr>
          <p:nvPr/>
        </p:nvPicPr>
        <p:blipFill>
          <a:blip r:embed="rId3"/>
          <a:stretch>
            <a:fillRect/>
          </a:stretch>
        </p:blipFill>
        <p:spPr>
          <a:xfrm>
            <a:off x="2638635" y="3047600"/>
            <a:ext cx="4312682" cy="3348000"/>
          </a:xfrm>
          <a:prstGeom prst="rect">
            <a:avLst/>
          </a:prstGeom>
        </p:spPr>
      </p:pic>
    </p:spTree>
    <p:extLst>
      <p:ext uri="{BB962C8B-B14F-4D97-AF65-F5344CB8AC3E}">
        <p14:creationId xmlns:p14="http://schemas.microsoft.com/office/powerpoint/2010/main" val="256170921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allOve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8F933776-C369-4661-A102-7172F3118F39}"/>
              </a:ext>
            </a:extLst>
          </p:cNvPr>
          <p:cNvSpPr>
            <a:spLocks noGrp="1"/>
          </p:cNvSpPr>
          <p:nvPr>
            <p:ph type="title"/>
          </p:nvPr>
        </p:nvSpPr>
        <p:spPr/>
        <p:txBody>
          <a:bodyPr/>
          <a:lstStyle/>
          <a:p>
            <a:endParaRPr lang="en-US"/>
          </a:p>
        </p:txBody>
      </p:sp>
      <p:pic>
        <p:nvPicPr>
          <p:cNvPr id="4" name="Turinio vietos rezervavimo ženklas 3">
            <a:extLst>
              <a:ext uri="{FF2B5EF4-FFF2-40B4-BE49-F238E27FC236}">
                <a16:creationId xmlns:a16="http://schemas.microsoft.com/office/drawing/2014/main" id="{58BF4211-1B39-4E7F-8AA3-C3FC2562E759}"/>
              </a:ext>
            </a:extLst>
          </p:cNvPr>
          <p:cNvPicPr>
            <a:picLocks noGrp="1" noChangeAspect="1"/>
          </p:cNvPicPr>
          <p:nvPr>
            <p:ph idx="1"/>
          </p:nvPr>
        </p:nvPicPr>
        <p:blipFill>
          <a:blip r:embed="rId2"/>
          <a:stretch>
            <a:fillRect/>
          </a:stretch>
        </p:blipFill>
        <p:spPr>
          <a:xfrm>
            <a:off x="0" y="0"/>
            <a:ext cx="12192000" cy="6858000"/>
          </a:xfrm>
          <a:prstGeom prst="rect">
            <a:avLst/>
          </a:prstGeom>
        </p:spPr>
      </p:pic>
      <p:sp>
        <p:nvSpPr>
          <p:cNvPr id="3" name="Stačiakampis 2">
            <a:extLst>
              <a:ext uri="{FF2B5EF4-FFF2-40B4-BE49-F238E27FC236}">
                <a16:creationId xmlns:a16="http://schemas.microsoft.com/office/drawing/2014/main" id="{71BA4F40-9256-4315-8A9F-82E22FF999BF}"/>
              </a:ext>
            </a:extLst>
          </p:cNvPr>
          <p:cNvSpPr/>
          <p:nvPr/>
        </p:nvSpPr>
        <p:spPr>
          <a:xfrm>
            <a:off x="2505113" y="842376"/>
            <a:ext cx="7181774" cy="584775"/>
          </a:xfrm>
          <a:prstGeom prst="rect">
            <a:avLst/>
          </a:prstGeom>
        </p:spPr>
        <p:txBody>
          <a:bodyPr wrap="none">
            <a:spAutoFit/>
          </a:bodyPr>
          <a:lstStyle/>
          <a:p>
            <a:pPr algn="ctr" fontAlgn="auto">
              <a:spcAft>
                <a:spcPts val="0"/>
              </a:spcAft>
            </a:pPr>
            <a:r>
              <a:rPr lang="lt-LT" sz="3200" b="1" dirty="0">
                <a:latin typeface="Comic Sans MS" panose="030F0702030302020204" pitchFamily="66" charset="0"/>
              </a:rPr>
              <a:t>Kokias šventes švenčia tavo šeima?</a:t>
            </a:r>
            <a:endParaRPr lang="en-US" sz="3200" b="1" dirty="0">
              <a:latin typeface="Comic Sans MS" panose="030F0702030302020204" pitchFamily="66" charset="0"/>
            </a:endParaRPr>
          </a:p>
        </p:txBody>
      </p:sp>
      <p:pic>
        <p:nvPicPr>
          <p:cNvPr id="5" name="Paveikslėlis 4">
            <a:extLst>
              <a:ext uri="{FF2B5EF4-FFF2-40B4-BE49-F238E27FC236}">
                <a16:creationId xmlns:a16="http://schemas.microsoft.com/office/drawing/2014/main" id="{0CAC1B02-871A-444D-91BC-5541AEB562E8}"/>
              </a:ext>
            </a:extLst>
          </p:cNvPr>
          <p:cNvPicPr>
            <a:picLocks noChangeAspect="1"/>
          </p:cNvPicPr>
          <p:nvPr/>
        </p:nvPicPr>
        <p:blipFill>
          <a:blip r:embed="rId3"/>
          <a:stretch>
            <a:fillRect/>
          </a:stretch>
        </p:blipFill>
        <p:spPr>
          <a:xfrm>
            <a:off x="3820757" y="2412042"/>
            <a:ext cx="2689703" cy="2916000"/>
          </a:xfrm>
          <a:prstGeom prst="rect">
            <a:avLst/>
          </a:prstGeom>
        </p:spPr>
      </p:pic>
      <p:sp>
        <p:nvSpPr>
          <p:cNvPr id="6" name="Debesis 5">
            <a:extLst>
              <a:ext uri="{FF2B5EF4-FFF2-40B4-BE49-F238E27FC236}">
                <a16:creationId xmlns:a16="http://schemas.microsoft.com/office/drawing/2014/main" id="{E02DCC69-0A86-428D-9E16-8C2F25042751}"/>
              </a:ext>
            </a:extLst>
          </p:cNvPr>
          <p:cNvSpPr/>
          <p:nvPr/>
        </p:nvSpPr>
        <p:spPr>
          <a:xfrm>
            <a:off x="1102426" y="1452256"/>
            <a:ext cx="2703852" cy="1537252"/>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lt-LT" sz="2000" dirty="0">
                <a:latin typeface="Comic Sans MS" panose="030F0702030302020204" pitchFamily="66" charset="0"/>
              </a:rPr>
              <a:t>Vardadienius</a:t>
            </a:r>
            <a:endParaRPr lang="en-US" sz="2000" dirty="0">
              <a:latin typeface="Comic Sans MS" panose="030F0702030302020204" pitchFamily="66" charset="0"/>
            </a:endParaRPr>
          </a:p>
        </p:txBody>
      </p:sp>
      <p:sp>
        <p:nvSpPr>
          <p:cNvPr id="7" name="Debesis 6">
            <a:extLst>
              <a:ext uri="{FF2B5EF4-FFF2-40B4-BE49-F238E27FC236}">
                <a16:creationId xmlns:a16="http://schemas.microsoft.com/office/drawing/2014/main" id="{38AC7151-BBBC-45EC-B604-45C199676386}"/>
              </a:ext>
            </a:extLst>
          </p:cNvPr>
          <p:cNvSpPr/>
          <p:nvPr/>
        </p:nvSpPr>
        <p:spPr>
          <a:xfrm>
            <a:off x="469252" y="3681199"/>
            <a:ext cx="2689703" cy="1537252"/>
          </a:xfrm>
          <a:prstGeom prst="cloud">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lt-LT" sz="2000" dirty="0">
                <a:latin typeface="Comic Sans MS" panose="030F0702030302020204" pitchFamily="66" charset="0"/>
              </a:rPr>
              <a:t>Gimtadienius</a:t>
            </a:r>
            <a:endParaRPr lang="en-US" sz="2000" dirty="0">
              <a:latin typeface="Comic Sans MS" panose="030F0702030302020204" pitchFamily="66" charset="0"/>
            </a:endParaRPr>
          </a:p>
        </p:txBody>
      </p:sp>
      <p:sp>
        <p:nvSpPr>
          <p:cNvPr id="8" name="Debesis 7">
            <a:extLst>
              <a:ext uri="{FF2B5EF4-FFF2-40B4-BE49-F238E27FC236}">
                <a16:creationId xmlns:a16="http://schemas.microsoft.com/office/drawing/2014/main" id="{B9D92B96-5A02-4800-8612-FB0EADDACAD4}"/>
              </a:ext>
            </a:extLst>
          </p:cNvPr>
          <p:cNvSpPr/>
          <p:nvPr/>
        </p:nvSpPr>
        <p:spPr>
          <a:xfrm>
            <a:off x="5995690" y="1423504"/>
            <a:ext cx="2425148" cy="1537252"/>
          </a:xfrm>
          <a:prstGeom prst="cloud">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lt-LT" sz="2000" dirty="0">
                <a:latin typeface="Comic Sans MS" panose="030F0702030302020204" pitchFamily="66" charset="0"/>
              </a:rPr>
              <a:t>Šv. Velykas</a:t>
            </a:r>
            <a:endParaRPr lang="en-US" sz="2000" dirty="0">
              <a:latin typeface="Comic Sans MS" panose="030F0702030302020204" pitchFamily="66" charset="0"/>
            </a:endParaRPr>
          </a:p>
        </p:txBody>
      </p:sp>
      <p:sp>
        <p:nvSpPr>
          <p:cNvPr id="9" name="Debesis 8">
            <a:extLst>
              <a:ext uri="{FF2B5EF4-FFF2-40B4-BE49-F238E27FC236}">
                <a16:creationId xmlns:a16="http://schemas.microsoft.com/office/drawing/2014/main" id="{30942AE4-7CFD-4D3C-8D13-BE246D04CDAF}"/>
              </a:ext>
            </a:extLst>
          </p:cNvPr>
          <p:cNvSpPr/>
          <p:nvPr/>
        </p:nvSpPr>
        <p:spPr>
          <a:xfrm>
            <a:off x="8813361" y="1968977"/>
            <a:ext cx="2425148" cy="1537252"/>
          </a:xfrm>
          <a:prstGeom prst="cloud">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lt-LT" sz="2000" dirty="0">
                <a:latin typeface="Comic Sans MS" panose="030F0702030302020204" pitchFamily="66" charset="0"/>
              </a:rPr>
              <a:t>Valstybines šventes</a:t>
            </a:r>
            <a:endParaRPr lang="en-US" sz="2000" dirty="0">
              <a:latin typeface="Comic Sans MS" panose="030F0702030302020204" pitchFamily="66" charset="0"/>
            </a:endParaRPr>
          </a:p>
        </p:txBody>
      </p:sp>
      <p:sp>
        <p:nvSpPr>
          <p:cNvPr id="10" name="Debesis 9">
            <a:extLst>
              <a:ext uri="{FF2B5EF4-FFF2-40B4-BE49-F238E27FC236}">
                <a16:creationId xmlns:a16="http://schemas.microsoft.com/office/drawing/2014/main" id="{8EB89EF0-3CE4-4E9E-B596-1384CF874F1B}"/>
              </a:ext>
            </a:extLst>
          </p:cNvPr>
          <p:cNvSpPr/>
          <p:nvPr/>
        </p:nvSpPr>
        <p:spPr>
          <a:xfrm>
            <a:off x="6918843" y="3405959"/>
            <a:ext cx="2425148" cy="1537252"/>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lt-LT" sz="2000" dirty="0">
                <a:latin typeface="Comic Sans MS" panose="030F0702030302020204" pitchFamily="66" charset="0"/>
              </a:rPr>
              <a:t>Naujus metus</a:t>
            </a:r>
            <a:endParaRPr lang="en-US" sz="2000" dirty="0">
              <a:latin typeface="Comic Sans MS" panose="030F0702030302020204" pitchFamily="66" charset="0"/>
            </a:endParaRPr>
          </a:p>
        </p:txBody>
      </p:sp>
      <p:sp>
        <p:nvSpPr>
          <p:cNvPr id="11" name="Debesis 10">
            <a:extLst>
              <a:ext uri="{FF2B5EF4-FFF2-40B4-BE49-F238E27FC236}">
                <a16:creationId xmlns:a16="http://schemas.microsoft.com/office/drawing/2014/main" id="{F0697123-7B12-4B5C-9173-9F72BB6B82F2}"/>
              </a:ext>
            </a:extLst>
          </p:cNvPr>
          <p:cNvSpPr/>
          <p:nvPr/>
        </p:nvSpPr>
        <p:spPr>
          <a:xfrm>
            <a:off x="5328841" y="4983483"/>
            <a:ext cx="2425148" cy="1537252"/>
          </a:xfrm>
          <a:prstGeom prst="cloud">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lt-LT" sz="2000" dirty="0">
                <a:latin typeface="Comic Sans MS" panose="030F0702030302020204" pitchFamily="66" charset="0"/>
              </a:rPr>
              <a:t>Šv. Kalėdas ir Kūčias</a:t>
            </a:r>
            <a:endParaRPr lang="en-US" sz="2000" dirty="0">
              <a:latin typeface="Comic Sans MS" panose="030F0702030302020204" pitchFamily="66" charset="0"/>
            </a:endParaRPr>
          </a:p>
        </p:txBody>
      </p:sp>
      <p:sp>
        <p:nvSpPr>
          <p:cNvPr id="12" name="Debesis 11">
            <a:extLst>
              <a:ext uri="{FF2B5EF4-FFF2-40B4-BE49-F238E27FC236}">
                <a16:creationId xmlns:a16="http://schemas.microsoft.com/office/drawing/2014/main" id="{18D83E29-2F15-4D63-A7A6-10A4A8614724}"/>
              </a:ext>
            </a:extLst>
          </p:cNvPr>
          <p:cNvSpPr/>
          <p:nvPr/>
        </p:nvSpPr>
        <p:spPr>
          <a:xfrm>
            <a:off x="1728527" y="5170557"/>
            <a:ext cx="2425148" cy="1537252"/>
          </a:xfrm>
          <a:prstGeom prst="cloud">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lt-LT" sz="2000" dirty="0">
                <a:latin typeface="Comic Sans MS" panose="030F0702030302020204" pitchFamily="66" charset="0"/>
              </a:rPr>
              <a:t>Mamytės, Tėvelio dieną</a:t>
            </a:r>
            <a:endParaRPr lang="en-US" sz="2000" dirty="0">
              <a:latin typeface="Comic Sans MS" panose="030F0702030302020204" pitchFamily="66" charset="0"/>
            </a:endParaRPr>
          </a:p>
        </p:txBody>
      </p:sp>
      <p:cxnSp>
        <p:nvCxnSpPr>
          <p:cNvPr id="14" name="Tiesioji rodyklės jungtis 13">
            <a:extLst>
              <a:ext uri="{FF2B5EF4-FFF2-40B4-BE49-F238E27FC236}">
                <a16:creationId xmlns:a16="http://schemas.microsoft.com/office/drawing/2014/main" id="{662A6F2A-1173-4CC4-B5B4-F493D9FE5988}"/>
              </a:ext>
            </a:extLst>
          </p:cNvPr>
          <p:cNvCxnSpPr/>
          <p:nvPr/>
        </p:nvCxnSpPr>
        <p:spPr>
          <a:xfrm>
            <a:off x="3434668" y="2459314"/>
            <a:ext cx="647002" cy="389903"/>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6" name="Tiesioji rodyklės jungtis 15">
            <a:extLst>
              <a:ext uri="{FF2B5EF4-FFF2-40B4-BE49-F238E27FC236}">
                <a16:creationId xmlns:a16="http://schemas.microsoft.com/office/drawing/2014/main" id="{5CD10422-7DE9-4C79-9800-B4001BAE9F46}"/>
              </a:ext>
            </a:extLst>
          </p:cNvPr>
          <p:cNvCxnSpPr/>
          <p:nvPr/>
        </p:nvCxnSpPr>
        <p:spPr>
          <a:xfrm flipV="1">
            <a:off x="3122953" y="3870042"/>
            <a:ext cx="958717" cy="327584"/>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cxnSp>
        <p:nvCxnSpPr>
          <p:cNvPr id="18" name="Tiesioji rodyklės jungtis 17">
            <a:extLst>
              <a:ext uri="{FF2B5EF4-FFF2-40B4-BE49-F238E27FC236}">
                <a16:creationId xmlns:a16="http://schemas.microsoft.com/office/drawing/2014/main" id="{A2662385-12A4-4E7A-AAE2-D950ED4B9B28}"/>
              </a:ext>
            </a:extLst>
          </p:cNvPr>
          <p:cNvCxnSpPr/>
          <p:nvPr/>
        </p:nvCxnSpPr>
        <p:spPr>
          <a:xfrm flipV="1">
            <a:off x="4081670" y="5069829"/>
            <a:ext cx="669479" cy="588849"/>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cxnSp>
        <p:nvCxnSpPr>
          <p:cNvPr id="20" name="Tiesioji rodyklės jungtis 19">
            <a:extLst>
              <a:ext uri="{FF2B5EF4-FFF2-40B4-BE49-F238E27FC236}">
                <a16:creationId xmlns:a16="http://schemas.microsoft.com/office/drawing/2014/main" id="{0E506ED6-13E3-4DEC-8513-747C47817EB0}"/>
              </a:ext>
            </a:extLst>
          </p:cNvPr>
          <p:cNvCxnSpPr/>
          <p:nvPr/>
        </p:nvCxnSpPr>
        <p:spPr>
          <a:xfrm flipH="1" flipV="1">
            <a:off x="5965544" y="4553308"/>
            <a:ext cx="623977" cy="51652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Tiesioji rodyklės jungtis 21">
            <a:extLst>
              <a:ext uri="{FF2B5EF4-FFF2-40B4-BE49-F238E27FC236}">
                <a16:creationId xmlns:a16="http://schemas.microsoft.com/office/drawing/2014/main" id="{4C5FFFAD-1172-42C6-A1BD-DF967FEF7901}"/>
              </a:ext>
            </a:extLst>
          </p:cNvPr>
          <p:cNvCxnSpPr>
            <a:cxnSpLocks/>
            <a:stCxn id="8" idx="1"/>
          </p:cNvCxnSpPr>
          <p:nvPr/>
        </p:nvCxnSpPr>
        <p:spPr>
          <a:xfrm flipH="1">
            <a:off x="6177542" y="2959119"/>
            <a:ext cx="1030722" cy="536808"/>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cxnSp>
        <p:nvCxnSpPr>
          <p:cNvPr id="26" name="Tiesioji rodyklės jungtis 25">
            <a:extLst>
              <a:ext uri="{FF2B5EF4-FFF2-40B4-BE49-F238E27FC236}">
                <a16:creationId xmlns:a16="http://schemas.microsoft.com/office/drawing/2014/main" id="{3F297053-A8E5-4945-AB89-62AA9570FB23}"/>
              </a:ext>
            </a:extLst>
          </p:cNvPr>
          <p:cNvCxnSpPr>
            <a:cxnSpLocks/>
          </p:cNvCxnSpPr>
          <p:nvPr/>
        </p:nvCxnSpPr>
        <p:spPr>
          <a:xfrm flipH="1">
            <a:off x="6277532" y="2849217"/>
            <a:ext cx="2589713" cy="935465"/>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cxnSp>
        <p:nvCxnSpPr>
          <p:cNvPr id="30" name="Tiesioji rodyklės jungtis 29">
            <a:extLst>
              <a:ext uri="{FF2B5EF4-FFF2-40B4-BE49-F238E27FC236}">
                <a16:creationId xmlns:a16="http://schemas.microsoft.com/office/drawing/2014/main" id="{A42A072B-3588-472D-BF18-AC9AE1B28F24}"/>
              </a:ext>
            </a:extLst>
          </p:cNvPr>
          <p:cNvCxnSpPr/>
          <p:nvPr/>
        </p:nvCxnSpPr>
        <p:spPr>
          <a:xfrm flipH="1" flipV="1">
            <a:off x="6206438" y="4119285"/>
            <a:ext cx="737272" cy="102572"/>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75638336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8F933776-C369-4661-A102-7172F3118F39}"/>
              </a:ext>
            </a:extLst>
          </p:cNvPr>
          <p:cNvSpPr>
            <a:spLocks noGrp="1"/>
          </p:cNvSpPr>
          <p:nvPr>
            <p:ph type="title"/>
          </p:nvPr>
        </p:nvSpPr>
        <p:spPr/>
        <p:txBody>
          <a:bodyPr/>
          <a:lstStyle/>
          <a:p>
            <a:endParaRPr lang="en-US"/>
          </a:p>
        </p:txBody>
      </p:sp>
      <p:pic>
        <p:nvPicPr>
          <p:cNvPr id="4" name="Turinio vietos rezervavimo ženklas 3">
            <a:extLst>
              <a:ext uri="{FF2B5EF4-FFF2-40B4-BE49-F238E27FC236}">
                <a16:creationId xmlns:a16="http://schemas.microsoft.com/office/drawing/2014/main" id="{58BF4211-1B39-4E7F-8AA3-C3FC2562E759}"/>
              </a:ext>
            </a:extLst>
          </p:cNvPr>
          <p:cNvPicPr>
            <a:picLocks noGrp="1" noChangeAspect="1"/>
          </p:cNvPicPr>
          <p:nvPr>
            <p:ph idx="1"/>
          </p:nvPr>
        </p:nvPicPr>
        <p:blipFill>
          <a:blip r:embed="rId2"/>
          <a:stretch>
            <a:fillRect/>
          </a:stretch>
        </p:blipFill>
        <p:spPr>
          <a:xfrm>
            <a:off x="0" y="-423897"/>
            <a:ext cx="12192000" cy="7281897"/>
          </a:xfrm>
          <a:prstGeom prst="rect">
            <a:avLst/>
          </a:prstGeom>
        </p:spPr>
      </p:pic>
      <p:sp>
        <p:nvSpPr>
          <p:cNvPr id="3" name="Stačiakampis 2">
            <a:extLst>
              <a:ext uri="{FF2B5EF4-FFF2-40B4-BE49-F238E27FC236}">
                <a16:creationId xmlns:a16="http://schemas.microsoft.com/office/drawing/2014/main" id="{C854BBFD-6165-4E9D-BCDA-2419E3C6ED25}"/>
              </a:ext>
            </a:extLst>
          </p:cNvPr>
          <p:cNvSpPr/>
          <p:nvPr/>
        </p:nvSpPr>
        <p:spPr>
          <a:xfrm>
            <a:off x="1666743" y="365125"/>
            <a:ext cx="8858514" cy="1077218"/>
          </a:xfrm>
          <a:prstGeom prst="rect">
            <a:avLst/>
          </a:prstGeom>
        </p:spPr>
        <p:txBody>
          <a:bodyPr wrap="none">
            <a:spAutoFit/>
          </a:bodyPr>
          <a:lstStyle/>
          <a:p>
            <a:pPr algn="ctr"/>
            <a:r>
              <a:rPr lang="lt-LT" sz="3200" b="1" i="1" dirty="0">
                <a:latin typeface="Comic Sans MS" panose="030F0702030302020204" pitchFamily="66" charset="0"/>
                <a:cs typeface="Calibri" pitchFamily="34" charset="0"/>
              </a:rPr>
              <a:t>Jei namuose šventi,</a:t>
            </a:r>
          </a:p>
          <a:p>
            <a:pPr algn="ctr"/>
            <a:r>
              <a:rPr lang="lt-LT" sz="3200" b="1" i="1" dirty="0">
                <a:latin typeface="Comic Sans MS" panose="030F0702030302020204" pitchFamily="66" charset="0"/>
                <a:cs typeface="Calibri" pitchFamily="34" charset="0"/>
              </a:rPr>
              <a:t>kaip manai, kas turi ruošti šeimos šventes?</a:t>
            </a:r>
            <a:endParaRPr lang="lt-LT" sz="3200" b="1" i="1" dirty="0">
              <a:solidFill>
                <a:prstClr val="black"/>
              </a:solidFill>
              <a:latin typeface="Comic Sans MS" panose="030F0702030302020204" pitchFamily="66" charset="0"/>
              <a:cs typeface="Calibri" pitchFamily="34" charset="0"/>
            </a:endParaRPr>
          </a:p>
        </p:txBody>
      </p:sp>
      <p:sp>
        <p:nvSpPr>
          <p:cNvPr id="5" name="Stačiakampis 4">
            <a:extLst>
              <a:ext uri="{FF2B5EF4-FFF2-40B4-BE49-F238E27FC236}">
                <a16:creationId xmlns:a16="http://schemas.microsoft.com/office/drawing/2014/main" id="{5E66400D-0442-4B73-B0CB-F2844F5CBE50}"/>
              </a:ext>
            </a:extLst>
          </p:cNvPr>
          <p:cNvSpPr/>
          <p:nvPr/>
        </p:nvSpPr>
        <p:spPr>
          <a:xfrm>
            <a:off x="2464400" y="1956491"/>
            <a:ext cx="1220207" cy="523220"/>
          </a:xfrm>
          <a:prstGeom prst="rect">
            <a:avLst/>
          </a:prstGeom>
        </p:spPr>
        <p:txBody>
          <a:bodyPr wrap="none">
            <a:spAutoFit/>
          </a:bodyPr>
          <a:lstStyle/>
          <a:p>
            <a:pPr algn="ctr"/>
            <a:r>
              <a:rPr lang="lt-LT" sz="2800" b="1" i="1" dirty="0">
                <a:latin typeface="Comic Sans MS" panose="030F0702030302020204" pitchFamily="66" charset="0"/>
                <a:cs typeface="Calibri" pitchFamily="34" charset="0"/>
              </a:rPr>
              <a:t>Vaikai</a:t>
            </a:r>
            <a:endParaRPr lang="lt-LT" sz="2800" b="1" i="1" dirty="0">
              <a:solidFill>
                <a:prstClr val="black"/>
              </a:solidFill>
              <a:latin typeface="Comic Sans MS" panose="030F0702030302020204" pitchFamily="66" charset="0"/>
              <a:cs typeface="Calibri" pitchFamily="34" charset="0"/>
            </a:endParaRPr>
          </a:p>
        </p:txBody>
      </p:sp>
      <p:sp>
        <p:nvSpPr>
          <p:cNvPr id="6" name="Stačiakampis 5">
            <a:extLst>
              <a:ext uri="{FF2B5EF4-FFF2-40B4-BE49-F238E27FC236}">
                <a16:creationId xmlns:a16="http://schemas.microsoft.com/office/drawing/2014/main" id="{5963E8DC-4F18-49BE-8154-003C64572267}"/>
              </a:ext>
            </a:extLst>
          </p:cNvPr>
          <p:cNvSpPr/>
          <p:nvPr/>
        </p:nvSpPr>
        <p:spPr>
          <a:xfrm>
            <a:off x="6029739" y="2479711"/>
            <a:ext cx="1109599" cy="523220"/>
          </a:xfrm>
          <a:prstGeom prst="rect">
            <a:avLst/>
          </a:prstGeom>
        </p:spPr>
        <p:txBody>
          <a:bodyPr wrap="none">
            <a:spAutoFit/>
          </a:bodyPr>
          <a:lstStyle/>
          <a:p>
            <a:pPr algn="ctr"/>
            <a:r>
              <a:rPr lang="lt-LT" sz="2800" b="1" i="1" dirty="0">
                <a:solidFill>
                  <a:prstClr val="black"/>
                </a:solidFill>
                <a:latin typeface="Comic Sans MS" panose="030F0702030302020204" pitchFamily="66" charset="0"/>
                <a:cs typeface="Calibri" pitchFamily="34" charset="0"/>
              </a:rPr>
              <a:t>Tėvai</a:t>
            </a:r>
          </a:p>
        </p:txBody>
      </p:sp>
      <p:sp>
        <p:nvSpPr>
          <p:cNvPr id="7" name="Stačiakampis 6">
            <a:extLst>
              <a:ext uri="{FF2B5EF4-FFF2-40B4-BE49-F238E27FC236}">
                <a16:creationId xmlns:a16="http://schemas.microsoft.com/office/drawing/2014/main" id="{F234EFA2-C926-4033-A2C0-DBD69EDC7CEA}"/>
              </a:ext>
            </a:extLst>
          </p:cNvPr>
          <p:cNvSpPr/>
          <p:nvPr/>
        </p:nvSpPr>
        <p:spPr>
          <a:xfrm>
            <a:off x="2464400" y="4012733"/>
            <a:ext cx="1519968" cy="523220"/>
          </a:xfrm>
          <a:prstGeom prst="rect">
            <a:avLst/>
          </a:prstGeom>
        </p:spPr>
        <p:txBody>
          <a:bodyPr wrap="none">
            <a:spAutoFit/>
          </a:bodyPr>
          <a:lstStyle/>
          <a:p>
            <a:pPr algn="ctr"/>
            <a:r>
              <a:rPr lang="lt-LT" sz="2800" b="1" i="1" dirty="0">
                <a:latin typeface="Comic Sans MS" panose="030F0702030302020204" pitchFamily="66" charset="0"/>
                <a:cs typeface="Calibri" pitchFamily="34" charset="0"/>
              </a:rPr>
              <a:t>Seneliai</a:t>
            </a:r>
            <a:endParaRPr lang="lt-LT" sz="2800" b="1" i="1" dirty="0">
              <a:solidFill>
                <a:prstClr val="black"/>
              </a:solidFill>
              <a:latin typeface="Comic Sans MS" panose="030F0702030302020204" pitchFamily="66" charset="0"/>
              <a:cs typeface="Calibri" pitchFamily="34" charset="0"/>
            </a:endParaRPr>
          </a:p>
        </p:txBody>
      </p:sp>
      <p:sp>
        <p:nvSpPr>
          <p:cNvPr id="8" name="Stačiakampis 7">
            <a:extLst>
              <a:ext uri="{FF2B5EF4-FFF2-40B4-BE49-F238E27FC236}">
                <a16:creationId xmlns:a16="http://schemas.microsoft.com/office/drawing/2014/main" id="{D3A53763-B759-4092-9E5B-469F00F079CB}"/>
              </a:ext>
            </a:extLst>
          </p:cNvPr>
          <p:cNvSpPr/>
          <p:nvPr/>
        </p:nvSpPr>
        <p:spPr>
          <a:xfrm>
            <a:off x="6144472" y="3741303"/>
            <a:ext cx="5330306" cy="523220"/>
          </a:xfrm>
          <a:prstGeom prst="rect">
            <a:avLst/>
          </a:prstGeom>
        </p:spPr>
        <p:txBody>
          <a:bodyPr wrap="none">
            <a:spAutoFit/>
          </a:bodyPr>
          <a:lstStyle/>
          <a:p>
            <a:pPr algn="ctr"/>
            <a:r>
              <a:rPr lang="lt-LT" sz="2800" b="1" i="1" dirty="0">
                <a:latin typeface="Comic Sans MS" panose="030F0702030302020204" pitchFamily="66" charset="0"/>
                <a:cs typeface="Calibri" pitchFamily="34" charset="0"/>
              </a:rPr>
              <a:t>Šeimos artimieji ir giminaičiai</a:t>
            </a:r>
            <a:endParaRPr lang="lt-LT" sz="2800" b="1" i="1" dirty="0">
              <a:solidFill>
                <a:prstClr val="black"/>
              </a:solidFill>
              <a:latin typeface="Comic Sans MS" panose="030F0702030302020204" pitchFamily="66" charset="0"/>
              <a:cs typeface="Calibri" pitchFamily="34" charset="0"/>
            </a:endParaRPr>
          </a:p>
        </p:txBody>
      </p:sp>
      <p:sp>
        <p:nvSpPr>
          <p:cNvPr id="9" name="Stačiakampis 8">
            <a:extLst>
              <a:ext uri="{FF2B5EF4-FFF2-40B4-BE49-F238E27FC236}">
                <a16:creationId xmlns:a16="http://schemas.microsoft.com/office/drawing/2014/main" id="{F475688F-1B62-401F-821E-124A6956586E}"/>
              </a:ext>
            </a:extLst>
          </p:cNvPr>
          <p:cNvSpPr/>
          <p:nvPr/>
        </p:nvSpPr>
        <p:spPr>
          <a:xfrm>
            <a:off x="1493384" y="5545755"/>
            <a:ext cx="4054315" cy="523220"/>
          </a:xfrm>
          <a:prstGeom prst="rect">
            <a:avLst/>
          </a:prstGeom>
        </p:spPr>
        <p:txBody>
          <a:bodyPr wrap="none">
            <a:spAutoFit/>
          </a:bodyPr>
          <a:lstStyle/>
          <a:p>
            <a:pPr algn="ctr"/>
            <a:r>
              <a:rPr lang="lt-LT" sz="2800" b="1" i="1" dirty="0">
                <a:latin typeface="Comic Sans MS" panose="030F0702030302020204" pitchFamily="66" charset="0"/>
                <a:cs typeface="Calibri" pitchFamily="34" charset="0"/>
              </a:rPr>
              <a:t>Visi atsakymai teisingi</a:t>
            </a:r>
            <a:endParaRPr lang="lt-LT" sz="2800" b="1" i="1" dirty="0">
              <a:solidFill>
                <a:prstClr val="black"/>
              </a:solidFill>
              <a:latin typeface="Comic Sans MS" panose="030F0702030302020204" pitchFamily="66" charset="0"/>
              <a:cs typeface="Calibri" pitchFamily="34" charset="0"/>
            </a:endParaRPr>
          </a:p>
        </p:txBody>
      </p:sp>
      <p:sp>
        <p:nvSpPr>
          <p:cNvPr id="10" name="Struktūrinė schema: jungtis 9">
            <a:extLst>
              <a:ext uri="{FF2B5EF4-FFF2-40B4-BE49-F238E27FC236}">
                <a16:creationId xmlns:a16="http://schemas.microsoft.com/office/drawing/2014/main" id="{AD26BF0C-A8F2-4D65-A95C-2BFF704A51A3}"/>
              </a:ext>
            </a:extLst>
          </p:cNvPr>
          <p:cNvSpPr/>
          <p:nvPr/>
        </p:nvSpPr>
        <p:spPr>
          <a:xfrm>
            <a:off x="2007200" y="1956491"/>
            <a:ext cx="457200" cy="4572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truktūrinė schema: jungtis 10">
            <a:extLst>
              <a:ext uri="{FF2B5EF4-FFF2-40B4-BE49-F238E27FC236}">
                <a16:creationId xmlns:a16="http://schemas.microsoft.com/office/drawing/2014/main" id="{3073EA64-141C-4666-874A-B5B5EF748441}"/>
              </a:ext>
            </a:extLst>
          </p:cNvPr>
          <p:cNvSpPr/>
          <p:nvPr/>
        </p:nvSpPr>
        <p:spPr>
          <a:xfrm>
            <a:off x="5638800" y="2545731"/>
            <a:ext cx="457200" cy="457200"/>
          </a:xfrm>
          <a:prstGeom prst="flowChartConnecto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2" name="Struktūrinė schema: jungtis 11">
            <a:extLst>
              <a:ext uri="{FF2B5EF4-FFF2-40B4-BE49-F238E27FC236}">
                <a16:creationId xmlns:a16="http://schemas.microsoft.com/office/drawing/2014/main" id="{956F457E-8E0A-4463-9A9B-B6D2938DFF03}"/>
              </a:ext>
            </a:extLst>
          </p:cNvPr>
          <p:cNvSpPr/>
          <p:nvPr/>
        </p:nvSpPr>
        <p:spPr>
          <a:xfrm>
            <a:off x="5697211" y="3855070"/>
            <a:ext cx="457200" cy="457200"/>
          </a:xfrm>
          <a:prstGeom prst="flowChartConnector">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3" name="Struktūrinė schema: jungtis 12">
            <a:extLst>
              <a:ext uri="{FF2B5EF4-FFF2-40B4-BE49-F238E27FC236}">
                <a16:creationId xmlns:a16="http://schemas.microsoft.com/office/drawing/2014/main" id="{038484CA-C78E-423D-BFBB-32913FDFA9C8}"/>
              </a:ext>
            </a:extLst>
          </p:cNvPr>
          <p:cNvSpPr/>
          <p:nvPr/>
        </p:nvSpPr>
        <p:spPr>
          <a:xfrm>
            <a:off x="1993946" y="4051187"/>
            <a:ext cx="457200" cy="457200"/>
          </a:xfrm>
          <a:prstGeom prst="flowChartConnector">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4" name="Struktūrinė schema: jungtis 13">
            <a:extLst>
              <a:ext uri="{FF2B5EF4-FFF2-40B4-BE49-F238E27FC236}">
                <a16:creationId xmlns:a16="http://schemas.microsoft.com/office/drawing/2014/main" id="{D2F08CD4-CB5F-4FE2-973F-C4E994ADC568}"/>
              </a:ext>
            </a:extLst>
          </p:cNvPr>
          <p:cNvSpPr/>
          <p:nvPr/>
        </p:nvSpPr>
        <p:spPr>
          <a:xfrm>
            <a:off x="1036184" y="5611775"/>
            <a:ext cx="457200" cy="457200"/>
          </a:xfrm>
          <a:prstGeom prst="flowChartConnector">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pic>
        <p:nvPicPr>
          <p:cNvPr id="16" name="Paveikslėlis 15">
            <a:extLst>
              <a:ext uri="{FF2B5EF4-FFF2-40B4-BE49-F238E27FC236}">
                <a16:creationId xmlns:a16="http://schemas.microsoft.com/office/drawing/2014/main" id="{CF91D4C5-34AD-4FC1-B659-2AF2F22F3027}"/>
              </a:ext>
            </a:extLst>
          </p:cNvPr>
          <p:cNvPicPr>
            <a:picLocks noChangeAspect="1"/>
          </p:cNvPicPr>
          <p:nvPr/>
        </p:nvPicPr>
        <p:blipFill>
          <a:blip r:embed="rId3"/>
          <a:stretch>
            <a:fillRect/>
          </a:stretch>
        </p:blipFill>
        <p:spPr>
          <a:xfrm>
            <a:off x="8809625" y="1535385"/>
            <a:ext cx="2780017" cy="2158171"/>
          </a:xfrm>
          <a:prstGeom prst="rect">
            <a:avLst/>
          </a:prstGeom>
        </p:spPr>
      </p:pic>
    </p:spTree>
    <p:extLst>
      <p:ext uri="{BB962C8B-B14F-4D97-AF65-F5344CB8AC3E}">
        <p14:creationId xmlns:p14="http://schemas.microsoft.com/office/powerpoint/2010/main" val="365586678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8F933776-C369-4661-A102-7172F3118F39}"/>
              </a:ext>
            </a:extLst>
          </p:cNvPr>
          <p:cNvSpPr>
            <a:spLocks noGrp="1"/>
          </p:cNvSpPr>
          <p:nvPr>
            <p:ph type="title"/>
          </p:nvPr>
        </p:nvSpPr>
        <p:spPr/>
        <p:txBody>
          <a:bodyPr/>
          <a:lstStyle/>
          <a:p>
            <a:endParaRPr lang="en-US"/>
          </a:p>
        </p:txBody>
      </p:sp>
      <p:pic>
        <p:nvPicPr>
          <p:cNvPr id="4" name="Turinio vietos rezervavimo ženklas 3">
            <a:extLst>
              <a:ext uri="{FF2B5EF4-FFF2-40B4-BE49-F238E27FC236}">
                <a16:creationId xmlns:a16="http://schemas.microsoft.com/office/drawing/2014/main" id="{58BF4211-1B39-4E7F-8AA3-C3FC2562E759}"/>
              </a:ext>
            </a:extLst>
          </p:cNvPr>
          <p:cNvPicPr>
            <a:picLocks noGrp="1" noChangeAspect="1"/>
          </p:cNvPicPr>
          <p:nvPr>
            <p:ph idx="1"/>
          </p:nvPr>
        </p:nvPicPr>
        <p:blipFill>
          <a:blip r:embed="rId2"/>
          <a:stretch>
            <a:fillRect/>
          </a:stretch>
        </p:blipFill>
        <p:spPr>
          <a:xfrm>
            <a:off x="0" y="0"/>
            <a:ext cx="12192000" cy="6858000"/>
          </a:xfrm>
          <a:prstGeom prst="rect">
            <a:avLst/>
          </a:prstGeom>
        </p:spPr>
      </p:pic>
      <p:pic>
        <p:nvPicPr>
          <p:cNvPr id="5" name="Turinio vietos rezervavimo ženklas 3">
            <a:extLst>
              <a:ext uri="{FF2B5EF4-FFF2-40B4-BE49-F238E27FC236}">
                <a16:creationId xmlns:a16="http://schemas.microsoft.com/office/drawing/2014/main" id="{1E40BB5D-9D08-4AEE-8865-C247A4E3AA33}"/>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28316" y="2431774"/>
            <a:ext cx="1579001" cy="3603048"/>
          </a:xfrm>
          <a:prstGeom prst="rect">
            <a:avLst/>
          </a:prstGeom>
        </p:spPr>
      </p:pic>
      <p:pic>
        <p:nvPicPr>
          <p:cNvPr id="3" name="Paveikslėlis 2">
            <a:extLst>
              <a:ext uri="{FF2B5EF4-FFF2-40B4-BE49-F238E27FC236}">
                <a16:creationId xmlns:a16="http://schemas.microsoft.com/office/drawing/2014/main" id="{B72F3F59-8B4B-4A72-A6DC-468D7B3A3750}"/>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106479" y="1862192"/>
            <a:ext cx="1481456" cy="3133616"/>
          </a:xfrm>
          <a:prstGeom prst="rect">
            <a:avLst/>
          </a:prstGeom>
        </p:spPr>
      </p:pic>
      <p:sp>
        <p:nvSpPr>
          <p:cNvPr id="6" name="Minčių burbulas: debesėlis 5">
            <a:extLst>
              <a:ext uri="{FF2B5EF4-FFF2-40B4-BE49-F238E27FC236}">
                <a16:creationId xmlns:a16="http://schemas.microsoft.com/office/drawing/2014/main" id="{2A4542A1-2E0E-42FF-918A-D258A3D4C42E}"/>
              </a:ext>
            </a:extLst>
          </p:cNvPr>
          <p:cNvSpPr/>
          <p:nvPr/>
        </p:nvSpPr>
        <p:spPr>
          <a:xfrm>
            <a:off x="396732" y="172020"/>
            <a:ext cx="3339548" cy="2133600"/>
          </a:xfrm>
          <a:prstGeom prst="cloudCallout">
            <a:avLst/>
          </a:prstGeom>
        </p:spPr>
        <p:style>
          <a:lnRef idx="2">
            <a:schemeClr val="accent3"/>
          </a:lnRef>
          <a:fillRef idx="1">
            <a:schemeClr val="lt1"/>
          </a:fillRef>
          <a:effectRef idx="0">
            <a:schemeClr val="accent3"/>
          </a:effectRef>
          <a:fontRef idx="minor">
            <a:schemeClr val="dk1"/>
          </a:fontRef>
        </p:style>
        <p:txBody>
          <a:bodyPr rtlCol="0" anchor="ctr"/>
          <a:lstStyle/>
          <a:p>
            <a:pPr algn="ctr">
              <a:buNone/>
            </a:pPr>
            <a:r>
              <a:rPr lang="lt-LT" b="1" dirty="0">
                <a:solidFill>
                  <a:schemeClr val="tx1"/>
                </a:solidFill>
                <a:latin typeface="Comic Sans MS" panose="030F0702030302020204" pitchFamily="66" charset="0"/>
              </a:rPr>
              <a:t>Na štai ir pakalbėjome apie šeimą.</a:t>
            </a:r>
          </a:p>
          <a:p>
            <a:pPr algn="ctr">
              <a:buNone/>
            </a:pPr>
            <a:r>
              <a:rPr lang="lt-LT" b="1" dirty="0">
                <a:solidFill>
                  <a:schemeClr val="tx1"/>
                </a:solidFill>
                <a:latin typeface="Comic Sans MS" panose="030F0702030302020204" pitchFamily="66" charset="0"/>
              </a:rPr>
              <a:t>O kaip gi jūs viską supratote?</a:t>
            </a:r>
            <a:endParaRPr lang="en-US" b="1" dirty="0">
              <a:solidFill>
                <a:schemeClr val="tx1"/>
              </a:solidFill>
              <a:latin typeface="Comic Sans MS" panose="030F0702030302020204" pitchFamily="66" charset="0"/>
            </a:endParaRPr>
          </a:p>
        </p:txBody>
      </p:sp>
      <p:sp>
        <p:nvSpPr>
          <p:cNvPr id="7" name="Minčių burbulas: debesėlis 6">
            <a:extLst>
              <a:ext uri="{FF2B5EF4-FFF2-40B4-BE49-F238E27FC236}">
                <a16:creationId xmlns:a16="http://schemas.microsoft.com/office/drawing/2014/main" id="{ED51E3A5-8CB4-4210-8AEF-9ED4A6068D82}"/>
              </a:ext>
            </a:extLst>
          </p:cNvPr>
          <p:cNvSpPr/>
          <p:nvPr/>
        </p:nvSpPr>
        <p:spPr>
          <a:xfrm>
            <a:off x="8025848" y="253517"/>
            <a:ext cx="2955235" cy="2133600"/>
          </a:xfrm>
          <a:prstGeom prst="cloudCallout">
            <a:avLst/>
          </a:prstGeom>
        </p:spPr>
        <p:style>
          <a:lnRef idx="2">
            <a:schemeClr val="accent3"/>
          </a:lnRef>
          <a:fillRef idx="1">
            <a:schemeClr val="lt1"/>
          </a:fillRef>
          <a:effectRef idx="0">
            <a:schemeClr val="accent3"/>
          </a:effectRef>
          <a:fontRef idx="minor">
            <a:schemeClr val="dk1"/>
          </a:fontRef>
        </p:style>
        <p:txBody>
          <a:bodyPr rtlCol="0" anchor="ctr"/>
          <a:lstStyle/>
          <a:p>
            <a:pPr algn="ctr">
              <a:buNone/>
            </a:pPr>
            <a:r>
              <a:rPr lang="lt-LT" b="1" dirty="0">
                <a:solidFill>
                  <a:schemeClr val="tx1"/>
                </a:solidFill>
                <a:latin typeface="Comic Sans MS" panose="030F0702030302020204" pitchFamily="66" charset="0"/>
              </a:rPr>
              <a:t>Pabandykite save įsivertinti.</a:t>
            </a:r>
          </a:p>
        </p:txBody>
      </p:sp>
      <p:sp>
        <p:nvSpPr>
          <p:cNvPr id="8" name="Slinktis: horizontali 7">
            <a:extLst>
              <a:ext uri="{FF2B5EF4-FFF2-40B4-BE49-F238E27FC236}">
                <a16:creationId xmlns:a16="http://schemas.microsoft.com/office/drawing/2014/main" id="{57CFF99F-7BC2-46AC-A864-2E6409DEB670}"/>
              </a:ext>
            </a:extLst>
          </p:cNvPr>
          <p:cNvSpPr/>
          <p:nvPr/>
        </p:nvSpPr>
        <p:spPr>
          <a:xfrm>
            <a:off x="2635190" y="1883793"/>
            <a:ext cx="4348705" cy="1714517"/>
          </a:xfrm>
          <a:prstGeom prst="horizontalScroll">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lt-LT" sz="2000" b="1" dirty="0">
                <a:solidFill>
                  <a:srgbClr val="0070C0"/>
                </a:solidFill>
                <a:latin typeface="Comic Sans MS" panose="030F0702030302020204" pitchFamily="66" charset="0"/>
              </a:rPr>
              <a:t>Suprantu, kuo ypatingas gyvenimas šeimoje. Esu pilnavertis jos narys-žinau kuo galiu padėti savo šeimai</a:t>
            </a:r>
            <a:r>
              <a:rPr lang="lt-LT" sz="2000" b="1" dirty="0">
                <a:solidFill>
                  <a:srgbClr val="006600"/>
                </a:solidFill>
                <a:latin typeface="Comic Sans MS" panose="030F0702030302020204" pitchFamily="66" charset="0"/>
              </a:rPr>
              <a:t>.</a:t>
            </a:r>
            <a:endParaRPr lang="en-US" sz="2000" b="1" dirty="0">
              <a:solidFill>
                <a:srgbClr val="006600"/>
              </a:solidFill>
              <a:latin typeface="Comic Sans MS" panose="030F0702030302020204" pitchFamily="66" charset="0"/>
            </a:endParaRPr>
          </a:p>
        </p:txBody>
      </p:sp>
      <p:sp>
        <p:nvSpPr>
          <p:cNvPr id="9" name="Slinktis: horizontali 8">
            <a:extLst>
              <a:ext uri="{FF2B5EF4-FFF2-40B4-BE49-F238E27FC236}">
                <a16:creationId xmlns:a16="http://schemas.microsoft.com/office/drawing/2014/main" id="{682E4BFC-35A1-4CFB-98D0-583376FDDCCB}"/>
              </a:ext>
            </a:extLst>
          </p:cNvPr>
          <p:cNvSpPr/>
          <p:nvPr/>
        </p:nvSpPr>
        <p:spPr>
          <a:xfrm>
            <a:off x="2165735" y="3783667"/>
            <a:ext cx="3803374" cy="1444488"/>
          </a:xfrm>
          <a:prstGeom prst="horizontalScroll">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lt-LT" sz="2000" b="1" dirty="0">
                <a:solidFill>
                  <a:srgbClr val="00CC00"/>
                </a:solidFill>
                <a:latin typeface="Comic Sans MS" panose="030F0702030302020204" pitchFamily="66" charset="0"/>
              </a:rPr>
              <a:t>Savo šeimą gerai pažįstu. Galiu padėti nudirbti kai kuriuos darbus.</a:t>
            </a:r>
            <a:endParaRPr lang="en-US" sz="2000" b="1" dirty="0">
              <a:solidFill>
                <a:srgbClr val="00CC00"/>
              </a:solidFill>
              <a:latin typeface="Comic Sans MS" panose="030F0702030302020204" pitchFamily="66" charset="0"/>
            </a:endParaRPr>
          </a:p>
        </p:txBody>
      </p:sp>
      <p:sp>
        <p:nvSpPr>
          <p:cNvPr id="10" name="Slinktis: horizontali 9">
            <a:extLst>
              <a:ext uri="{FF2B5EF4-FFF2-40B4-BE49-F238E27FC236}">
                <a16:creationId xmlns:a16="http://schemas.microsoft.com/office/drawing/2014/main" id="{AE30DF98-F238-4776-B813-B6B764FE0595}"/>
              </a:ext>
            </a:extLst>
          </p:cNvPr>
          <p:cNvSpPr/>
          <p:nvPr/>
        </p:nvSpPr>
        <p:spPr>
          <a:xfrm>
            <a:off x="2978752" y="5320833"/>
            <a:ext cx="4348705" cy="1444488"/>
          </a:xfrm>
          <a:prstGeom prst="horizontalScroll">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lt-LT" sz="2000" b="1" dirty="0">
                <a:solidFill>
                  <a:srgbClr val="FF6600"/>
                </a:solidFill>
                <a:latin typeface="Comic Sans MS" panose="030F0702030302020204" pitchFamily="66" charset="0"/>
              </a:rPr>
              <a:t>Nežinau, kas yra šeima ir  manau, kad daugumą darbų turi atlikti suaugusieji.</a:t>
            </a:r>
            <a:endParaRPr lang="en-US" sz="2000" dirty="0">
              <a:solidFill>
                <a:srgbClr val="FF6600"/>
              </a:solidFill>
              <a:latin typeface="Comic Sans MS" panose="030F0702030302020204" pitchFamily="66" charset="0"/>
            </a:endParaRPr>
          </a:p>
        </p:txBody>
      </p:sp>
    </p:spTree>
    <p:extLst>
      <p:ext uri="{BB962C8B-B14F-4D97-AF65-F5344CB8AC3E}">
        <p14:creationId xmlns:p14="http://schemas.microsoft.com/office/powerpoint/2010/main" val="63268675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ru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anim calcmode="lin" valueType="num">
                                      <p:cBhvr>
                                        <p:cTn id="8" dur="2000" fill="hold"/>
                                        <p:tgtEl>
                                          <p:spTgt spid="8"/>
                                        </p:tgtEl>
                                        <p:attrNameLst>
                                          <p:attrName>ppt_w</p:attrName>
                                        </p:attrNameLst>
                                      </p:cBhvr>
                                      <p:tavLst>
                                        <p:tav tm="0" fmla="#ppt_w*sin(2.5*pi*$)">
                                          <p:val>
                                            <p:fltVal val="0"/>
                                          </p:val>
                                        </p:tav>
                                        <p:tav tm="100000">
                                          <p:val>
                                            <p:fltVal val="1"/>
                                          </p:val>
                                        </p:tav>
                                      </p:tavLst>
                                    </p:anim>
                                    <p:anim calcmode="lin" valueType="num">
                                      <p:cBhvr>
                                        <p:cTn id="9" dur="20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down)">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80">
                                          <p:stCondLst>
                                            <p:cond delay="0"/>
                                          </p:stCondLst>
                                        </p:cTn>
                                        <p:tgtEl>
                                          <p:spTgt spid="10"/>
                                        </p:tgtEl>
                                      </p:cBhvr>
                                    </p:animEffect>
                                    <p:anim calcmode="lin" valueType="num">
                                      <p:cBhvr>
                                        <p:cTn id="20"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25" dur="26">
                                          <p:stCondLst>
                                            <p:cond delay="650"/>
                                          </p:stCondLst>
                                        </p:cTn>
                                        <p:tgtEl>
                                          <p:spTgt spid="10"/>
                                        </p:tgtEl>
                                      </p:cBhvr>
                                      <p:to x="100000" y="60000"/>
                                    </p:animScale>
                                    <p:animScale>
                                      <p:cBhvr>
                                        <p:cTn id="26" dur="166" decel="50000">
                                          <p:stCondLst>
                                            <p:cond delay="676"/>
                                          </p:stCondLst>
                                        </p:cTn>
                                        <p:tgtEl>
                                          <p:spTgt spid="10"/>
                                        </p:tgtEl>
                                      </p:cBhvr>
                                      <p:to x="100000" y="100000"/>
                                    </p:animScale>
                                    <p:animScale>
                                      <p:cBhvr>
                                        <p:cTn id="27" dur="26">
                                          <p:stCondLst>
                                            <p:cond delay="1312"/>
                                          </p:stCondLst>
                                        </p:cTn>
                                        <p:tgtEl>
                                          <p:spTgt spid="10"/>
                                        </p:tgtEl>
                                      </p:cBhvr>
                                      <p:to x="100000" y="80000"/>
                                    </p:animScale>
                                    <p:animScale>
                                      <p:cBhvr>
                                        <p:cTn id="28" dur="166" decel="50000">
                                          <p:stCondLst>
                                            <p:cond delay="1338"/>
                                          </p:stCondLst>
                                        </p:cTn>
                                        <p:tgtEl>
                                          <p:spTgt spid="10"/>
                                        </p:tgtEl>
                                      </p:cBhvr>
                                      <p:to x="100000" y="100000"/>
                                    </p:animScale>
                                    <p:animScale>
                                      <p:cBhvr>
                                        <p:cTn id="29" dur="26">
                                          <p:stCondLst>
                                            <p:cond delay="1642"/>
                                          </p:stCondLst>
                                        </p:cTn>
                                        <p:tgtEl>
                                          <p:spTgt spid="10"/>
                                        </p:tgtEl>
                                      </p:cBhvr>
                                      <p:to x="100000" y="90000"/>
                                    </p:animScale>
                                    <p:animScale>
                                      <p:cBhvr>
                                        <p:cTn id="30" dur="166" decel="50000">
                                          <p:stCondLst>
                                            <p:cond delay="1668"/>
                                          </p:stCondLst>
                                        </p:cTn>
                                        <p:tgtEl>
                                          <p:spTgt spid="10"/>
                                        </p:tgtEl>
                                      </p:cBhvr>
                                      <p:to x="100000" y="100000"/>
                                    </p:animScale>
                                    <p:animScale>
                                      <p:cBhvr>
                                        <p:cTn id="31" dur="26">
                                          <p:stCondLst>
                                            <p:cond delay="1808"/>
                                          </p:stCondLst>
                                        </p:cTn>
                                        <p:tgtEl>
                                          <p:spTgt spid="10"/>
                                        </p:tgtEl>
                                      </p:cBhvr>
                                      <p:to x="100000" y="95000"/>
                                    </p:animScale>
                                    <p:animScale>
                                      <p:cBhvr>
                                        <p:cTn id="32"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8F933776-C369-4661-A102-7172F3118F39}"/>
              </a:ext>
            </a:extLst>
          </p:cNvPr>
          <p:cNvSpPr>
            <a:spLocks noGrp="1"/>
          </p:cNvSpPr>
          <p:nvPr>
            <p:ph type="title"/>
          </p:nvPr>
        </p:nvSpPr>
        <p:spPr/>
        <p:txBody>
          <a:bodyPr/>
          <a:lstStyle/>
          <a:p>
            <a:endParaRPr lang="en-US"/>
          </a:p>
        </p:txBody>
      </p:sp>
      <p:pic>
        <p:nvPicPr>
          <p:cNvPr id="4" name="Turinio vietos rezervavimo ženklas 3">
            <a:extLst>
              <a:ext uri="{FF2B5EF4-FFF2-40B4-BE49-F238E27FC236}">
                <a16:creationId xmlns:a16="http://schemas.microsoft.com/office/drawing/2014/main" id="{58BF4211-1B39-4E7F-8AA3-C3FC2562E759}"/>
              </a:ext>
            </a:extLst>
          </p:cNvPr>
          <p:cNvPicPr>
            <a:picLocks noGrp="1" noChangeAspect="1"/>
          </p:cNvPicPr>
          <p:nvPr>
            <p:ph idx="1"/>
          </p:nvPr>
        </p:nvPicPr>
        <p:blipFill>
          <a:blip r:embed="rId3"/>
          <a:stretch>
            <a:fillRect/>
          </a:stretch>
        </p:blipFill>
        <p:spPr>
          <a:xfrm>
            <a:off x="0" y="0"/>
            <a:ext cx="12192000" cy="6858000"/>
          </a:xfrm>
          <a:prstGeom prst="rect">
            <a:avLst/>
          </a:prstGeom>
        </p:spPr>
      </p:pic>
      <p:pic>
        <p:nvPicPr>
          <p:cNvPr id="5" name="Turinio vietos rezervavimo ženklas 3">
            <a:extLst>
              <a:ext uri="{FF2B5EF4-FFF2-40B4-BE49-F238E27FC236}">
                <a16:creationId xmlns:a16="http://schemas.microsoft.com/office/drawing/2014/main" id="{377F4AAD-DBA4-4F74-BFD2-CF4965FD822F}"/>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434333" y="2385909"/>
            <a:ext cx="1579001" cy="3603048"/>
          </a:xfrm>
          <a:prstGeom prst="rect">
            <a:avLst/>
          </a:prstGeom>
        </p:spPr>
      </p:pic>
      <p:pic>
        <p:nvPicPr>
          <p:cNvPr id="3" name="Paveikslėlis 2">
            <a:extLst>
              <a:ext uri="{FF2B5EF4-FFF2-40B4-BE49-F238E27FC236}">
                <a16:creationId xmlns:a16="http://schemas.microsoft.com/office/drawing/2014/main" id="{4F29145A-5E0B-4F42-8253-A0B84E646F3A}"/>
              </a:ext>
            </a:extLst>
          </p:cNvPr>
          <p:cNvPicPr>
            <a:picLocks noChangeAspect="1"/>
          </p:cNvPicPr>
          <p:nvPr/>
        </p:nvPicPr>
        <p:blipFill>
          <a:blip r:embed="rId5"/>
          <a:stretch>
            <a:fillRect/>
          </a:stretch>
        </p:blipFill>
        <p:spPr>
          <a:xfrm>
            <a:off x="6203411" y="2385909"/>
            <a:ext cx="1481456" cy="3139712"/>
          </a:xfrm>
          <a:prstGeom prst="rect">
            <a:avLst/>
          </a:prstGeom>
        </p:spPr>
      </p:pic>
      <p:sp>
        <p:nvSpPr>
          <p:cNvPr id="6" name="Minčių burbulas: debesėlis 5">
            <a:extLst>
              <a:ext uri="{FF2B5EF4-FFF2-40B4-BE49-F238E27FC236}">
                <a16:creationId xmlns:a16="http://schemas.microsoft.com/office/drawing/2014/main" id="{78523EED-BFCE-41F3-9179-B4CBFFC6D9B2}"/>
              </a:ext>
            </a:extLst>
          </p:cNvPr>
          <p:cNvSpPr/>
          <p:nvPr/>
        </p:nvSpPr>
        <p:spPr>
          <a:xfrm>
            <a:off x="622852" y="869043"/>
            <a:ext cx="2478157" cy="1118783"/>
          </a:xfrm>
          <a:prstGeom prst="cloudCallou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lt-LT" sz="2000" dirty="0">
                <a:latin typeface="Comic Sans MS" panose="030F0702030302020204" pitchFamily="66" charset="0"/>
              </a:rPr>
              <a:t>Šaunuoliai</a:t>
            </a:r>
            <a:r>
              <a:rPr lang="en-US" sz="2000" dirty="0">
                <a:latin typeface="Comic Sans MS" panose="030F0702030302020204" pitchFamily="66" charset="0"/>
              </a:rPr>
              <a:t>!</a:t>
            </a:r>
          </a:p>
        </p:txBody>
      </p:sp>
      <p:sp>
        <p:nvSpPr>
          <p:cNvPr id="7" name="Minčių burbulas: debesėlis 6">
            <a:extLst>
              <a:ext uri="{FF2B5EF4-FFF2-40B4-BE49-F238E27FC236}">
                <a16:creationId xmlns:a16="http://schemas.microsoft.com/office/drawing/2014/main" id="{71472B66-0D1B-48F5-9184-0D9D946B5534}"/>
              </a:ext>
            </a:extLst>
          </p:cNvPr>
          <p:cNvSpPr/>
          <p:nvPr/>
        </p:nvSpPr>
        <p:spPr>
          <a:xfrm>
            <a:off x="6427304" y="869043"/>
            <a:ext cx="2769705" cy="1325563"/>
          </a:xfrm>
          <a:prstGeom prst="cloudCallou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lt-LT" sz="2000" dirty="0">
                <a:latin typeface="Comic Sans MS" panose="030F0702030302020204" pitchFamily="66" charset="0"/>
              </a:rPr>
              <a:t>Puikiai padirbėjot </a:t>
            </a:r>
            <a:r>
              <a:rPr lang="en-US" sz="2000" dirty="0">
                <a:latin typeface="Comic Sans MS" panose="030F0702030302020204" pitchFamily="66" charset="0"/>
              </a:rPr>
              <a:t>!</a:t>
            </a:r>
          </a:p>
        </p:txBody>
      </p:sp>
      <p:sp>
        <p:nvSpPr>
          <p:cNvPr id="9" name="Debesis 8">
            <a:extLst>
              <a:ext uri="{FF2B5EF4-FFF2-40B4-BE49-F238E27FC236}">
                <a16:creationId xmlns:a16="http://schemas.microsoft.com/office/drawing/2014/main" id="{D22004DB-C4BB-48A6-8939-E866ACCDA7BB}"/>
              </a:ext>
            </a:extLst>
          </p:cNvPr>
          <p:cNvSpPr/>
          <p:nvPr/>
        </p:nvSpPr>
        <p:spPr>
          <a:xfrm>
            <a:off x="2107097" y="4135034"/>
            <a:ext cx="4320208" cy="2357841"/>
          </a:xfrm>
          <a:prstGeom prst="cloud">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lt-LT" dirty="0">
                <a:latin typeface="Comic Sans MS" panose="030F0702030302020204" pitchFamily="66" charset="0"/>
              </a:rPr>
              <a:t>Atliktus darbus nufotografuokite ir siuskite:</a:t>
            </a:r>
          </a:p>
          <a:p>
            <a:r>
              <a:rPr lang="lt-LT" dirty="0">
                <a:latin typeface="Comic Sans MS" panose="030F0702030302020204" pitchFamily="66" charset="0"/>
                <a:hlinkClick r:id="rId6"/>
              </a:rPr>
              <a:t>rasabarv72</a:t>
            </a:r>
            <a:r>
              <a:rPr lang="en-US" dirty="0">
                <a:latin typeface="Comic Sans MS" panose="030F0702030302020204" pitchFamily="66" charset="0"/>
                <a:hlinkClick r:id="rId6"/>
              </a:rPr>
              <a:t>@gmail.com</a:t>
            </a:r>
            <a:r>
              <a:rPr lang="en-US" dirty="0">
                <a:latin typeface="Comic Sans MS" panose="030F0702030302020204" pitchFamily="66" charset="0"/>
              </a:rPr>
              <a:t>  </a:t>
            </a:r>
          </a:p>
          <a:p>
            <a:r>
              <a:rPr lang="en-US" dirty="0">
                <a:latin typeface="Comic Sans MS" panose="030F0702030302020204" pitchFamily="66" charset="0"/>
                <a:hlinkClick r:id="rId7"/>
              </a:rPr>
              <a:t>aisguob@gmail.com</a:t>
            </a:r>
            <a:endParaRPr lang="en-US" dirty="0">
              <a:latin typeface="Comic Sans MS" panose="030F0702030302020204" pitchFamily="66" charset="0"/>
            </a:endParaRPr>
          </a:p>
        </p:txBody>
      </p:sp>
      <p:sp>
        <p:nvSpPr>
          <p:cNvPr id="10" name="Minčių burbulas: debesėlis 9">
            <a:extLst>
              <a:ext uri="{FF2B5EF4-FFF2-40B4-BE49-F238E27FC236}">
                <a16:creationId xmlns:a16="http://schemas.microsoft.com/office/drawing/2014/main" id="{017B2A1C-16BB-4D02-B54D-C68A8584DC07}"/>
              </a:ext>
            </a:extLst>
          </p:cNvPr>
          <p:cNvSpPr/>
          <p:nvPr/>
        </p:nvSpPr>
        <p:spPr>
          <a:xfrm>
            <a:off x="7505699" y="1828800"/>
            <a:ext cx="2769705" cy="1325563"/>
          </a:xfrm>
          <a:prstGeom prst="cloudCallou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lt-LT" sz="2000" dirty="0">
                <a:latin typeface="Comic Sans MS" panose="030F0702030302020204" pitchFamily="66" charset="0"/>
              </a:rPr>
              <a:t> Iki pasimatymo </a:t>
            </a:r>
            <a:r>
              <a:rPr lang="en-US" sz="2000" dirty="0">
                <a:latin typeface="Comic Sans MS" panose="030F0702030302020204" pitchFamily="66" charset="0"/>
              </a:rPr>
              <a:t>!</a:t>
            </a:r>
          </a:p>
        </p:txBody>
      </p:sp>
      <p:sp>
        <p:nvSpPr>
          <p:cNvPr id="11" name="Minčių burbulas: debesėlis 10">
            <a:extLst>
              <a:ext uri="{FF2B5EF4-FFF2-40B4-BE49-F238E27FC236}">
                <a16:creationId xmlns:a16="http://schemas.microsoft.com/office/drawing/2014/main" id="{8EEB1E3E-78AA-4465-B2B8-AAD429D27993}"/>
              </a:ext>
            </a:extLst>
          </p:cNvPr>
          <p:cNvSpPr/>
          <p:nvPr/>
        </p:nvSpPr>
        <p:spPr>
          <a:xfrm>
            <a:off x="1435376" y="1690688"/>
            <a:ext cx="2611244" cy="1118783"/>
          </a:xfrm>
          <a:prstGeom prst="cloudCallou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lt-LT" sz="2000" dirty="0">
                <a:latin typeface="Comic Sans MS" panose="030F0702030302020204" pitchFamily="66" charset="0"/>
              </a:rPr>
              <a:t>Iki pasimatymo </a:t>
            </a:r>
            <a:r>
              <a:rPr lang="en-US" sz="2000" dirty="0">
                <a:latin typeface="Comic Sans MS" panose="030F0702030302020204" pitchFamily="66" charset="0"/>
              </a:rPr>
              <a:t>!</a:t>
            </a:r>
          </a:p>
        </p:txBody>
      </p:sp>
    </p:spTree>
    <p:extLst>
      <p:ext uri="{BB962C8B-B14F-4D97-AF65-F5344CB8AC3E}">
        <p14:creationId xmlns:p14="http://schemas.microsoft.com/office/powerpoint/2010/main" val="218577777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3000">
        <p15:prstTrans prst="fallOver"/>
        <p:sndAc>
          <p:stSnd>
            <p:snd r:embed="rId2" name="applause.wav"/>
          </p:stSnd>
        </p:sndAc>
      </p:transition>
    </mc:Choice>
    <mc:Fallback>
      <p:transition spd="slow">
        <p:fade/>
        <p:sndAc>
          <p:stSnd>
            <p:snd r:embed="rId2" name="applaus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8F933776-C369-4661-A102-7172F3118F39}"/>
              </a:ext>
            </a:extLst>
          </p:cNvPr>
          <p:cNvSpPr>
            <a:spLocks noGrp="1"/>
          </p:cNvSpPr>
          <p:nvPr>
            <p:ph type="title"/>
          </p:nvPr>
        </p:nvSpPr>
        <p:spPr/>
        <p:txBody>
          <a:bodyPr/>
          <a:lstStyle/>
          <a:p>
            <a:endParaRPr lang="en-US"/>
          </a:p>
        </p:txBody>
      </p:sp>
      <p:pic>
        <p:nvPicPr>
          <p:cNvPr id="4" name="Turinio vietos rezervavimo ženklas 3">
            <a:extLst>
              <a:ext uri="{FF2B5EF4-FFF2-40B4-BE49-F238E27FC236}">
                <a16:creationId xmlns:a16="http://schemas.microsoft.com/office/drawing/2014/main" id="{58BF4211-1B39-4E7F-8AA3-C3FC2562E759}"/>
              </a:ext>
            </a:extLst>
          </p:cNvPr>
          <p:cNvPicPr>
            <a:picLocks noGrp="1" noChangeAspect="1"/>
          </p:cNvPicPr>
          <p:nvPr>
            <p:ph idx="1"/>
          </p:nvPr>
        </p:nvPicPr>
        <p:blipFill>
          <a:blip r:embed="rId2"/>
          <a:stretch>
            <a:fillRect/>
          </a:stretch>
        </p:blipFill>
        <p:spPr>
          <a:xfrm>
            <a:off x="0" y="0"/>
            <a:ext cx="12192000" cy="6858000"/>
          </a:xfrm>
          <a:prstGeom prst="rect">
            <a:avLst/>
          </a:prstGeom>
        </p:spPr>
      </p:pic>
      <p:pic>
        <p:nvPicPr>
          <p:cNvPr id="3" name="Paveikslėlis 2">
            <a:extLst>
              <a:ext uri="{FF2B5EF4-FFF2-40B4-BE49-F238E27FC236}">
                <a16:creationId xmlns:a16="http://schemas.microsoft.com/office/drawing/2014/main" id="{FE8AF882-88D1-433F-A9EF-626B000105A6}"/>
              </a:ext>
            </a:extLst>
          </p:cNvPr>
          <p:cNvPicPr>
            <a:picLocks noChangeAspect="1"/>
          </p:cNvPicPr>
          <p:nvPr/>
        </p:nvPicPr>
        <p:blipFill>
          <a:blip r:embed="rId3"/>
          <a:stretch>
            <a:fillRect/>
          </a:stretch>
        </p:blipFill>
        <p:spPr>
          <a:xfrm>
            <a:off x="967409" y="2722170"/>
            <a:ext cx="1766989" cy="4032000"/>
          </a:xfrm>
          <a:prstGeom prst="rect">
            <a:avLst/>
          </a:prstGeom>
        </p:spPr>
      </p:pic>
      <p:pic>
        <p:nvPicPr>
          <p:cNvPr id="5" name="Paveikslėlis 4">
            <a:extLst>
              <a:ext uri="{FF2B5EF4-FFF2-40B4-BE49-F238E27FC236}">
                <a16:creationId xmlns:a16="http://schemas.microsoft.com/office/drawing/2014/main" id="{0B337845-2752-4B52-86A9-AEA9ECABFBD5}"/>
              </a:ext>
            </a:extLst>
          </p:cNvPr>
          <p:cNvPicPr>
            <a:picLocks noChangeAspect="1"/>
          </p:cNvPicPr>
          <p:nvPr/>
        </p:nvPicPr>
        <p:blipFill>
          <a:blip r:embed="rId4"/>
          <a:stretch>
            <a:fillRect/>
          </a:stretch>
        </p:blipFill>
        <p:spPr>
          <a:xfrm>
            <a:off x="4864287" y="2943708"/>
            <a:ext cx="1732608" cy="3672000"/>
          </a:xfrm>
          <a:prstGeom prst="rect">
            <a:avLst/>
          </a:prstGeom>
        </p:spPr>
      </p:pic>
      <p:sp>
        <p:nvSpPr>
          <p:cNvPr id="6" name="Minčių burbulas: debesėlis 5">
            <a:extLst>
              <a:ext uri="{FF2B5EF4-FFF2-40B4-BE49-F238E27FC236}">
                <a16:creationId xmlns:a16="http://schemas.microsoft.com/office/drawing/2014/main" id="{0C8A3C61-2EEA-44EF-8E83-BF6904BCF577}"/>
              </a:ext>
            </a:extLst>
          </p:cNvPr>
          <p:cNvSpPr/>
          <p:nvPr/>
        </p:nvSpPr>
        <p:spPr>
          <a:xfrm>
            <a:off x="1472740" y="325368"/>
            <a:ext cx="3763617" cy="2253215"/>
          </a:xfrm>
          <a:prstGeom prst="cloudCallou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lt-LT" sz="2000" dirty="0">
                <a:latin typeface="Comic Sans MS" panose="030F0702030302020204" pitchFamily="66" charset="0"/>
              </a:rPr>
              <a:t>Sveiki vaikai</a:t>
            </a:r>
            <a:r>
              <a:rPr lang="en-US" sz="2000" dirty="0">
                <a:latin typeface="Comic Sans MS" panose="030F0702030302020204" pitchFamily="66" charset="0"/>
              </a:rPr>
              <a:t>!</a:t>
            </a:r>
            <a:r>
              <a:rPr lang="lt-LT" sz="2000" dirty="0">
                <a:solidFill>
                  <a:prstClr val="black"/>
                </a:solidFill>
                <a:latin typeface="Comic Sans MS" panose="030F0702030302020204" pitchFamily="66" charset="0"/>
                <a:cs typeface="Arial" pitchFamily="34" charset="0"/>
              </a:rPr>
              <a:t> Šiandien išsiaiškinsime gyvenimo šeimoje ypatumus.</a:t>
            </a:r>
            <a:endParaRPr lang="en-US" sz="2000" dirty="0"/>
          </a:p>
        </p:txBody>
      </p:sp>
      <p:sp>
        <p:nvSpPr>
          <p:cNvPr id="7" name="Minčių burbulas: debesėlis 6">
            <a:extLst>
              <a:ext uri="{FF2B5EF4-FFF2-40B4-BE49-F238E27FC236}">
                <a16:creationId xmlns:a16="http://schemas.microsoft.com/office/drawing/2014/main" id="{8EDF4294-A43D-4574-BAA6-6C4D827C829A}"/>
              </a:ext>
            </a:extLst>
          </p:cNvPr>
          <p:cNvSpPr/>
          <p:nvPr/>
        </p:nvSpPr>
        <p:spPr>
          <a:xfrm>
            <a:off x="6074557" y="431748"/>
            <a:ext cx="3595520" cy="2146835"/>
          </a:xfrm>
          <a:prstGeom prst="cloudCallou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lt-LT" sz="2000" dirty="0">
                <a:solidFill>
                  <a:prstClr val="black"/>
                </a:solidFill>
                <a:latin typeface="Comic Sans MS" panose="030F0702030302020204" pitchFamily="66" charset="0"/>
                <a:cs typeface="Arial" pitchFamily="34" charset="0"/>
              </a:rPr>
              <a:t>Padėsime suvokti šeimų įvairovę. Kas sieja visus šeimos narius.</a:t>
            </a:r>
            <a:endParaRPr lang="en-US" sz="2000" dirty="0"/>
          </a:p>
        </p:txBody>
      </p:sp>
    </p:spTree>
    <p:extLst>
      <p:ext uri="{BB962C8B-B14F-4D97-AF65-F5344CB8AC3E}">
        <p14:creationId xmlns:p14="http://schemas.microsoft.com/office/powerpoint/2010/main" val="3787704277"/>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heel(1)">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8F933776-C369-4661-A102-7172F3118F39}"/>
              </a:ext>
            </a:extLst>
          </p:cNvPr>
          <p:cNvSpPr>
            <a:spLocks noGrp="1"/>
          </p:cNvSpPr>
          <p:nvPr>
            <p:ph type="title"/>
          </p:nvPr>
        </p:nvSpPr>
        <p:spPr/>
        <p:txBody>
          <a:bodyPr/>
          <a:lstStyle/>
          <a:p>
            <a:endParaRPr lang="en-US"/>
          </a:p>
        </p:txBody>
      </p:sp>
      <p:pic>
        <p:nvPicPr>
          <p:cNvPr id="4" name="Turinio vietos rezervavimo ženklas 3">
            <a:extLst>
              <a:ext uri="{FF2B5EF4-FFF2-40B4-BE49-F238E27FC236}">
                <a16:creationId xmlns:a16="http://schemas.microsoft.com/office/drawing/2014/main" id="{58BF4211-1B39-4E7F-8AA3-C3FC2562E759}"/>
              </a:ext>
            </a:extLst>
          </p:cNvPr>
          <p:cNvPicPr>
            <a:picLocks noGrp="1" noChangeAspect="1"/>
          </p:cNvPicPr>
          <p:nvPr>
            <p:ph idx="1"/>
          </p:nvPr>
        </p:nvPicPr>
        <p:blipFill>
          <a:blip r:embed="rId2"/>
          <a:stretch>
            <a:fillRect/>
          </a:stretch>
        </p:blipFill>
        <p:spPr>
          <a:xfrm>
            <a:off x="0" y="0"/>
            <a:ext cx="12192000" cy="6858000"/>
          </a:xfrm>
          <a:prstGeom prst="rect">
            <a:avLst/>
          </a:prstGeom>
        </p:spPr>
      </p:pic>
      <p:pic>
        <p:nvPicPr>
          <p:cNvPr id="5" name="Paveikslėlis 4">
            <a:extLst>
              <a:ext uri="{FF2B5EF4-FFF2-40B4-BE49-F238E27FC236}">
                <a16:creationId xmlns:a16="http://schemas.microsoft.com/office/drawing/2014/main" id="{BD115160-6480-4C83-912C-DBA0266B2E25}"/>
              </a:ext>
            </a:extLst>
          </p:cNvPr>
          <p:cNvPicPr>
            <a:picLocks noChangeAspect="1"/>
          </p:cNvPicPr>
          <p:nvPr/>
        </p:nvPicPr>
        <p:blipFill>
          <a:blip r:embed="rId3"/>
          <a:stretch>
            <a:fillRect/>
          </a:stretch>
        </p:blipFill>
        <p:spPr>
          <a:xfrm>
            <a:off x="3918248" y="365125"/>
            <a:ext cx="3560373" cy="1603387"/>
          </a:xfrm>
          <a:prstGeom prst="rect">
            <a:avLst/>
          </a:prstGeom>
        </p:spPr>
      </p:pic>
      <p:sp>
        <p:nvSpPr>
          <p:cNvPr id="6" name="Stačiakampis 5">
            <a:extLst>
              <a:ext uri="{FF2B5EF4-FFF2-40B4-BE49-F238E27FC236}">
                <a16:creationId xmlns:a16="http://schemas.microsoft.com/office/drawing/2014/main" id="{57651C8C-88D9-4737-BFD0-DB6A66C9A078}"/>
              </a:ext>
            </a:extLst>
          </p:cNvPr>
          <p:cNvSpPr/>
          <p:nvPr/>
        </p:nvSpPr>
        <p:spPr>
          <a:xfrm>
            <a:off x="1842051" y="1968512"/>
            <a:ext cx="7712765" cy="1015663"/>
          </a:xfrm>
          <a:prstGeom prst="rect">
            <a:avLst/>
          </a:prstGeom>
        </p:spPr>
        <p:txBody>
          <a:bodyPr wrap="square">
            <a:spAutoFit/>
          </a:bodyPr>
          <a:lstStyle/>
          <a:p>
            <a:pPr algn="ctr"/>
            <a:r>
              <a:rPr lang="lt-LT" sz="2000" dirty="0">
                <a:solidFill>
                  <a:srgbClr val="222222"/>
                </a:solidFill>
                <a:latin typeface="Comic Sans MS" panose="030F0702030302020204" pitchFamily="66" charset="0"/>
              </a:rPr>
              <a:t>Tai giminystės ryšiais susieta žmonių grupė, kurią sudaro tėvai ir vaikai, o plačiąja prasme – ir seneliai, anūkai bei kiti kartu gyvenantys giminaičiai.</a:t>
            </a:r>
            <a:endParaRPr lang="en-US" sz="2000" dirty="0">
              <a:latin typeface="Comic Sans MS" panose="030F0702030302020204" pitchFamily="66" charset="0"/>
            </a:endParaRPr>
          </a:p>
        </p:txBody>
      </p:sp>
      <p:sp>
        <p:nvSpPr>
          <p:cNvPr id="7" name="Stačiakampis 6">
            <a:extLst>
              <a:ext uri="{FF2B5EF4-FFF2-40B4-BE49-F238E27FC236}">
                <a16:creationId xmlns:a16="http://schemas.microsoft.com/office/drawing/2014/main" id="{BDF95E59-EC58-4C72-8561-9700A918AC19}"/>
              </a:ext>
            </a:extLst>
          </p:cNvPr>
          <p:cNvSpPr/>
          <p:nvPr/>
        </p:nvSpPr>
        <p:spPr>
          <a:xfrm>
            <a:off x="3048000" y="3105835"/>
            <a:ext cx="6096000" cy="1015663"/>
          </a:xfrm>
          <a:prstGeom prst="rect">
            <a:avLst/>
          </a:prstGeom>
        </p:spPr>
        <p:txBody>
          <a:bodyPr>
            <a:spAutoFit/>
          </a:bodyPr>
          <a:lstStyle/>
          <a:p>
            <a:pPr algn="ctr"/>
            <a:r>
              <a:rPr lang="lt-LT" sz="2000" dirty="0">
                <a:solidFill>
                  <a:srgbClr val="222222"/>
                </a:solidFill>
                <a:latin typeface="Comic Sans MS" panose="030F0702030302020204" pitchFamily="66" charset="0"/>
              </a:rPr>
              <a:t>Psichologiniu požiūriu šeima yra pagrindinė socialinė institucija, kurioje auga, bręsta ir ugdosi </a:t>
            </a:r>
            <a:r>
              <a:rPr lang="lt-LT" sz="2000" dirty="0">
                <a:latin typeface="Comic Sans MS" panose="030F0702030302020204" pitchFamily="66" charset="0"/>
              </a:rPr>
              <a:t>asmenybė.</a:t>
            </a:r>
            <a:endParaRPr lang="en-US" sz="2000" dirty="0">
              <a:latin typeface="Comic Sans MS" panose="030F0702030302020204" pitchFamily="66" charset="0"/>
            </a:endParaRPr>
          </a:p>
        </p:txBody>
      </p:sp>
      <p:pic>
        <p:nvPicPr>
          <p:cNvPr id="8" name="Paveikslėlis 7">
            <a:extLst>
              <a:ext uri="{FF2B5EF4-FFF2-40B4-BE49-F238E27FC236}">
                <a16:creationId xmlns:a16="http://schemas.microsoft.com/office/drawing/2014/main" id="{C384E9D1-3C4B-4B3D-981B-A1CAD25B4A6B}"/>
              </a:ext>
            </a:extLst>
          </p:cNvPr>
          <p:cNvPicPr>
            <a:picLocks noChangeAspect="1"/>
          </p:cNvPicPr>
          <p:nvPr/>
        </p:nvPicPr>
        <p:blipFill>
          <a:blip r:embed="rId4"/>
          <a:stretch>
            <a:fillRect/>
          </a:stretch>
        </p:blipFill>
        <p:spPr>
          <a:xfrm>
            <a:off x="229186" y="2750205"/>
            <a:ext cx="1767993" cy="4029805"/>
          </a:xfrm>
          <a:prstGeom prst="rect">
            <a:avLst/>
          </a:prstGeom>
        </p:spPr>
      </p:pic>
      <p:pic>
        <p:nvPicPr>
          <p:cNvPr id="9" name="Paveikslėlis 8">
            <a:extLst>
              <a:ext uri="{FF2B5EF4-FFF2-40B4-BE49-F238E27FC236}">
                <a16:creationId xmlns:a16="http://schemas.microsoft.com/office/drawing/2014/main" id="{8C204629-96A9-4B16-A19A-0D8A92FF262B}"/>
              </a:ext>
            </a:extLst>
          </p:cNvPr>
          <p:cNvPicPr>
            <a:picLocks noChangeAspect="1"/>
          </p:cNvPicPr>
          <p:nvPr/>
        </p:nvPicPr>
        <p:blipFill>
          <a:blip r:embed="rId5"/>
          <a:stretch>
            <a:fillRect/>
          </a:stretch>
        </p:blipFill>
        <p:spPr>
          <a:xfrm>
            <a:off x="1789765" y="3148895"/>
            <a:ext cx="1731414" cy="3670110"/>
          </a:xfrm>
          <a:prstGeom prst="rect">
            <a:avLst/>
          </a:prstGeom>
        </p:spPr>
      </p:pic>
    </p:spTree>
    <p:extLst>
      <p:ext uri="{BB962C8B-B14F-4D97-AF65-F5344CB8AC3E}">
        <p14:creationId xmlns:p14="http://schemas.microsoft.com/office/powerpoint/2010/main" val="312979169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prestig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8F933776-C369-4661-A102-7172F3118F39}"/>
              </a:ext>
            </a:extLst>
          </p:cNvPr>
          <p:cNvSpPr>
            <a:spLocks noGrp="1"/>
          </p:cNvSpPr>
          <p:nvPr>
            <p:ph type="title"/>
          </p:nvPr>
        </p:nvSpPr>
        <p:spPr/>
        <p:txBody>
          <a:bodyPr/>
          <a:lstStyle/>
          <a:p>
            <a:endParaRPr lang="en-US"/>
          </a:p>
        </p:txBody>
      </p:sp>
      <p:pic>
        <p:nvPicPr>
          <p:cNvPr id="4" name="Turinio vietos rezervavimo ženklas 3">
            <a:extLst>
              <a:ext uri="{FF2B5EF4-FFF2-40B4-BE49-F238E27FC236}">
                <a16:creationId xmlns:a16="http://schemas.microsoft.com/office/drawing/2014/main" id="{58BF4211-1B39-4E7F-8AA3-C3FC2562E759}"/>
              </a:ext>
            </a:extLst>
          </p:cNvPr>
          <p:cNvPicPr>
            <a:picLocks noGrp="1" noChangeAspect="1"/>
          </p:cNvPicPr>
          <p:nvPr>
            <p:ph idx="1"/>
          </p:nvPr>
        </p:nvPicPr>
        <p:blipFill>
          <a:blip r:embed="rId2"/>
          <a:stretch>
            <a:fillRect/>
          </a:stretch>
        </p:blipFill>
        <p:spPr>
          <a:xfrm>
            <a:off x="0" y="0"/>
            <a:ext cx="12192000" cy="6858000"/>
          </a:xfrm>
          <a:prstGeom prst="rect">
            <a:avLst/>
          </a:prstGeom>
        </p:spPr>
      </p:pic>
      <p:pic>
        <p:nvPicPr>
          <p:cNvPr id="5" name="Paveikslėlis 4">
            <a:extLst>
              <a:ext uri="{FF2B5EF4-FFF2-40B4-BE49-F238E27FC236}">
                <a16:creationId xmlns:a16="http://schemas.microsoft.com/office/drawing/2014/main" id="{7D408D1A-3CD4-422E-8F23-F0A621440114}"/>
              </a:ext>
            </a:extLst>
          </p:cNvPr>
          <p:cNvPicPr>
            <a:picLocks noChangeAspect="1"/>
          </p:cNvPicPr>
          <p:nvPr/>
        </p:nvPicPr>
        <p:blipFill>
          <a:blip r:embed="rId3"/>
          <a:stretch>
            <a:fillRect/>
          </a:stretch>
        </p:blipFill>
        <p:spPr>
          <a:xfrm>
            <a:off x="229186" y="2750205"/>
            <a:ext cx="1767993" cy="4029805"/>
          </a:xfrm>
          <a:prstGeom prst="rect">
            <a:avLst/>
          </a:prstGeom>
        </p:spPr>
      </p:pic>
      <p:pic>
        <p:nvPicPr>
          <p:cNvPr id="3" name="Paveikslėlis 2">
            <a:extLst>
              <a:ext uri="{FF2B5EF4-FFF2-40B4-BE49-F238E27FC236}">
                <a16:creationId xmlns:a16="http://schemas.microsoft.com/office/drawing/2014/main" id="{4DF74A01-D89C-4516-A0DE-18DB85A6D07D}"/>
              </a:ext>
            </a:extLst>
          </p:cNvPr>
          <p:cNvPicPr>
            <a:picLocks noChangeAspect="1"/>
          </p:cNvPicPr>
          <p:nvPr/>
        </p:nvPicPr>
        <p:blipFill>
          <a:blip r:embed="rId4"/>
          <a:stretch>
            <a:fillRect/>
          </a:stretch>
        </p:blipFill>
        <p:spPr>
          <a:xfrm>
            <a:off x="2226365" y="3109900"/>
            <a:ext cx="1731414" cy="3670110"/>
          </a:xfrm>
          <a:prstGeom prst="rect">
            <a:avLst/>
          </a:prstGeom>
        </p:spPr>
      </p:pic>
      <p:sp>
        <p:nvSpPr>
          <p:cNvPr id="6" name="Minčių burbulas: debesėlis 5">
            <a:extLst>
              <a:ext uri="{FF2B5EF4-FFF2-40B4-BE49-F238E27FC236}">
                <a16:creationId xmlns:a16="http://schemas.microsoft.com/office/drawing/2014/main" id="{1E4C33EC-B9ED-4D9B-878B-16678806A6EC}"/>
              </a:ext>
            </a:extLst>
          </p:cNvPr>
          <p:cNvSpPr/>
          <p:nvPr/>
        </p:nvSpPr>
        <p:spPr>
          <a:xfrm>
            <a:off x="3047999" y="0"/>
            <a:ext cx="8070575" cy="4035234"/>
          </a:xfrm>
          <a:prstGeom prst="cloudCallout">
            <a:avLst/>
          </a:prstGeom>
        </p:spPr>
        <p:style>
          <a:lnRef idx="2">
            <a:schemeClr val="accent3"/>
          </a:lnRef>
          <a:fillRef idx="1">
            <a:schemeClr val="lt1"/>
          </a:fillRef>
          <a:effectRef idx="0">
            <a:schemeClr val="accent3"/>
          </a:effectRef>
          <a:fontRef idx="minor">
            <a:schemeClr val="dk1"/>
          </a:fontRef>
        </p:style>
        <p:txBody>
          <a:bodyPr rtlCol="0" anchor="ctr"/>
          <a:lstStyle/>
          <a:p>
            <a:pPr algn="ctr">
              <a:buNone/>
            </a:pPr>
            <a:r>
              <a:rPr lang="lt-LT" sz="2000" dirty="0">
                <a:solidFill>
                  <a:schemeClr val="tx1"/>
                </a:solidFill>
                <a:latin typeface="Comic Sans MS" panose="030F0702030302020204" pitchFamily="66" charset="0"/>
              </a:rPr>
              <a:t>Ne kiekvieną šeimą sudaro tėtis, mama, brolis, sesuo... </a:t>
            </a:r>
          </a:p>
          <a:p>
            <a:pPr algn="ctr">
              <a:buNone/>
            </a:pPr>
            <a:r>
              <a:rPr lang="lt-LT" sz="2000" dirty="0">
                <a:solidFill>
                  <a:schemeClr val="tx1"/>
                </a:solidFill>
                <a:latin typeface="Comic Sans MS" panose="030F0702030302020204" pitchFamily="66" charset="0"/>
              </a:rPr>
              <a:t>Pavyzdžiui, Rūtelė gyvena su savo seneliais,</a:t>
            </a:r>
          </a:p>
          <a:p>
            <a:pPr algn="ctr">
              <a:buNone/>
            </a:pPr>
            <a:r>
              <a:rPr lang="lt-LT" sz="2000" dirty="0">
                <a:solidFill>
                  <a:schemeClr val="tx1"/>
                </a:solidFill>
                <a:latin typeface="Comic Sans MS" panose="030F0702030302020204" pitchFamily="66" charset="0"/>
              </a:rPr>
              <a:t> Daiva ir Darius – vien su mama. </a:t>
            </a:r>
          </a:p>
          <a:p>
            <a:pPr algn="ctr">
              <a:buNone/>
            </a:pPr>
            <a:r>
              <a:rPr lang="lt-LT" sz="2000" dirty="0">
                <a:solidFill>
                  <a:schemeClr val="tx1"/>
                </a:solidFill>
                <a:latin typeface="Comic Sans MS" panose="030F0702030302020204" pitchFamily="66" charset="0"/>
              </a:rPr>
              <a:t>Paulius su tėčiu.</a:t>
            </a:r>
          </a:p>
          <a:p>
            <a:pPr algn="ctr">
              <a:buNone/>
            </a:pPr>
            <a:r>
              <a:rPr lang="lt-LT" sz="2000" dirty="0">
                <a:solidFill>
                  <a:schemeClr val="tx1"/>
                </a:solidFill>
                <a:latin typeface="Comic Sans MS" panose="030F0702030302020204" pitchFamily="66" charset="0"/>
              </a:rPr>
              <a:t>Kęstutis gyvena vaikų globos namuose. Jo šeima – visi tuose namuose gyvenantys vaikai ir jų globėjai.</a:t>
            </a:r>
            <a:endParaRPr lang="en-US" sz="2000" dirty="0">
              <a:solidFill>
                <a:schemeClr val="tx1"/>
              </a:solidFill>
              <a:latin typeface="Comic Sans MS" panose="030F0702030302020204" pitchFamily="66" charset="0"/>
            </a:endParaRPr>
          </a:p>
        </p:txBody>
      </p:sp>
      <p:pic>
        <p:nvPicPr>
          <p:cNvPr id="7" name="Paveikslėlis 6">
            <a:extLst>
              <a:ext uri="{FF2B5EF4-FFF2-40B4-BE49-F238E27FC236}">
                <a16:creationId xmlns:a16="http://schemas.microsoft.com/office/drawing/2014/main" id="{7A2FABD9-F6B7-4DB2-B29A-1EC2504301A3}"/>
              </a:ext>
            </a:extLst>
          </p:cNvPr>
          <p:cNvPicPr>
            <a:picLocks noChangeAspect="1"/>
          </p:cNvPicPr>
          <p:nvPr/>
        </p:nvPicPr>
        <p:blipFill>
          <a:blip r:embed="rId5"/>
          <a:stretch>
            <a:fillRect/>
          </a:stretch>
        </p:blipFill>
        <p:spPr>
          <a:xfrm rot="19539897">
            <a:off x="4002477" y="4266894"/>
            <a:ext cx="1255246" cy="1260000"/>
          </a:xfrm>
          <a:prstGeom prst="rect">
            <a:avLst/>
          </a:prstGeom>
        </p:spPr>
      </p:pic>
      <p:pic>
        <p:nvPicPr>
          <p:cNvPr id="8" name="Paveikslėlis 7">
            <a:extLst>
              <a:ext uri="{FF2B5EF4-FFF2-40B4-BE49-F238E27FC236}">
                <a16:creationId xmlns:a16="http://schemas.microsoft.com/office/drawing/2014/main" id="{F545C74D-6D0F-4F81-9257-43386E2E4D7E}"/>
              </a:ext>
            </a:extLst>
          </p:cNvPr>
          <p:cNvPicPr>
            <a:picLocks noChangeAspect="1"/>
          </p:cNvPicPr>
          <p:nvPr/>
        </p:nvPicPr>
        <p:blipFill>
          <a:blip r:embed="rId5"/>
          <a:stretch>
            <a:fillRect/>
          </a:stretch>
        </p:blipFill>
        <p:spPr>
          <a:xfrm rot="3675751">
            <a:off x="229186" y="784714"/>
            <a:ext cx="1609483" cy="1615580"/>
          </a:xfrm>
          <a:prstGeom prst="rect">
            <a:avLst/>
          </a:prstGeom>
        </p:spPr>
      </p:pic>
      <p:pic>
        <p:nvPicPr>
          <p:cNvPr id="9" name="Paveikslėlis 8">
            <a:extLst>
              <a:ext uri="{FF2B5EF4-FFF2-40B4-BE49-F238E27FC236}">
                <a16:creationId xmlns:a16="http://schemas.microsoft.com/office/drawing/2014/main" id="{53E2C4BA-134E-43DB-A044-147751A88725}"/>
              </a:ext>
            </a:extLst>
          </p:cNvPr>
          <p:cNvPicPr>
            <a:picLocks noChangeAspect="1"/>
          </p:cNvPicPr>
          <p:nvPr/>
        </p:nvPicPr>
        <p:blipFill>
          <a:blip r:embed="rId5"/>
          <a:stretch>
            <a:fillRect/>
          </a:stretch>
        </p:blipFill>
        <p:spPr>
          <a:xfrm rot="8285915">
            <a:off x="9552746" y="3630325"/>
            <a:ext cx="1004198" cy="1008000"/>
          </a:xfrm>
          <a:prstGeom prst="rect">
            <a:avLst/>
          </a:prstGeom>
        </p:spPr>
      </p:pic>
      <p:pic>
        <p:nvPicPr>
          <p:cNvPr id="10" name="Paveikslėlis 9">
            <a:extLst>
              <a:ext uri="{FF2B5EF4-FFF2-40B4-BE49-F238E27FC236}">
                <a16:creationId xmlns:a16="http://schemas.microsoft.com/office/drawing/2014/main" id="{53A5F617-722D-4177-B532-EA28AAA3AF12}"/>
              </a:ext>
            </a:extLst>
          </p:cNvPr>
          <p:cNvPicPr>
            <a:picLocks noChangeAspect="1"/>
          </p:cNvPicPr>
          <p:nvPr/>
        </p:nvPicPr>
        <p:blipFill>
          <a:blip r:embed="rId5"/>
          <a:stretch>
            <a:fillRect/>
          </a:stretch>
        </p:blipFill>
        <p:spPr>
          <a:xfrm rot="7526121">
            <a:off x="3316197" y="1086107"/>
            <a:ext cx="1183518" cy="1188000"/>
          </a:xfrm>
          <a:prstGeom prst="rect">
            <a:avLst/>
          </a:prstGeom>
        </p:spPr>
      </p:pic>
      <p:pic>
        <p:nvPicPr>
          <p:cNvPr id="11" name="Paveikslėlis 10">
            <a:extLst>
              <a:ext uri="{FF2B5EF4-FFF2-40B4-BE49-F238E27FC236}">
                <a16:creationId xmlns:a16="http://schemas.microsoft.com/office/drawing/2014/main" id="{8D68144E-0EF7-406A-9E47-F3D9EB551D91}"/>
              </a:ext>
            </a:extLst>
          </p:cNvPr>
          <p:cNvPicPr>
            <a:picLocks noChangeAspect="1"/>
          </p:cNvPicPr>
          <p:nvPr/>
        </p:nvPicPr>
        <p:blipFill>
          <a:blip r:embed="rId5"/>
          <a:stretch>
            <a:fillRect/>
          </a:stretch>
        </p:blipFill>
        <p:spPr>
          <a:xfrm>
            <a:off x="10313832" y="75108"/>
            <a:ext cx="1609483" cy="1615580"/>
          </a:xfrm>
          <a:prstGeom prst="rect">
            <a:avLst/>
          </a:prstGeom>
        </p:spPr>
      </p:pic>
      <p:pic>
        <p:nvPicPr>
          <p:cNvPr id="12" name="Paveikslėlis 11">
            <a:extLst>
              <a:ext uri="{FF2B5EF4-FFF2-40B4-BE49-F238E27FC236}">
                <a16:creationId xmlns:a16="http://schemas.microsoft.com/office/drawing/2014/main" id="{6BA96EEE-1949-46AA-AC16-DAF44C3A3EAA}"/>
              </a:ext>
            </a:extLst>
          </p:cNvPr>
          <p:cNvPicPr>
            <a:picLocks noChangeAspect="1"/>
          </p:cNvPicPr>
          <p:nvPr/>
        </p:nvPicPr>
        <p:blipFill>
          <a:blip r:embed="rId5"/>
          <a:stretch>
            <a:fillRect/>
          </a:stretch>
        </p:blipFill>
        <p:spPr>
          <a:xfrm rot="2893893">
            <a:off x="6568500" y="4062652"/>
            <a:ext cx="1609483" cy="1748448"/>
          </a:xfrm>
          <a:prstGeom prst="rect">
            <a:avLst/>
          </a:prstGeom>
        </p:spPr>
      </p:pic>
    </p:spTree>
    <p:extLst>
      <p:ext uri="{BB962C8B-B14F-4D97-AF65-F5344CB8AC3E}">
        <p14:creationId xmlns:p14="http://schemas.microsoft.com/office/powerpoint/2010/main" val="419707114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prestig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8F933776-C369-4661-A102-7172F3118F39}"/>
              </a:ext>
            </a:extLst>
          </p:cNvPr>
          <p:cNvSpPr>
            <a:spLocks noGrp="1"/>
          </p:cNvSpPr>
          <p:nvPr>
            <p:ph type="title"/>
          </p:nvPr>
        </p:nvSpPr>
        <p:spPr/>
        <p:txBody>
          <a:bodyPr/>
          <a:lstStyle/>
          <a:p>
            <a:endParaRPr lang="en-US"/>
          </a:p>
        </p:txBody>
      </p:sp>
      <p:pic>
        <p:nvPicPr>
          <p:cNvPr id="4" name="Turinio vietos rezervavimo ženklas 3">
            <a:extLst>
              <a:ext uri="{FF2B5EF4-FFF2-40B4-BE49-F238E27FC236}">
                <a16:creationId xmlns:a16="http://schemas.microsoft.com/office/drawing/2014/main" id="{58BF4211-1B39-4E7F-8AA3-C3FC2562E759}"/>
              </a:ext>
            </a:extLst>
          </p:cNvPr>
          <p:cNvPicPr>
            <a:picLocks noGrp="1" noChangeAspect="1"/>
          </p:cNvPicPr>
          <p:nvPr>
            <p:ph idx="1"/>
          </p:nvPr>
        </p:nvPicPr>
        <p:blipFill>
          <a:blip r:embed="rId2"/>
          <a:stretch>
            <a:fillRect/>
          </a:stretch>
        </p:blipFill>
        <p:spPr>
          <a:xfrm>
            <a:off x="0" y="0"/>
            <a:ext cx="12192000" cy="6858000"/>
          </a:xfrm>
          <a:prstGeom prst="rect">
            <a:avLst/>
          </a:prstGeom>
        </p:spPr>
      </p:pic>
      <p:pic>
        <p:nvPicPr>
          <p:cNvPr id="5" name="Paveikslėlis 4">
            <a:extLst>
              <a:ext uri="{FF2B5EF4-FFF2-40B4-BE49-F238E27FC236}">
                <a16:creationId xmlns:a16="http://schemas.microsoft.com/office/drawing/2014/main" id="{7D408D1A-3CD4-422E-8F23-F0A621440114}"/>
              </a:ext>
            </a:extLst>
          </p:cNvPr>
          <p:cNvPicPr>
            <a:picLocks noChangeAspect="1"/>
          </p:cNvPicPr>
          <p:nvPr/>
        </p:nvPicPr>
        <p:blipFill>
          <a:blip r:embed="rId3"/>
          <a:stretch>
            <a:fillRect/>
          </a:stretch>
        </p:blipFill>
        <p:spPr>
          <a:xfrm>
            <a:off x="229186" y="2750205"/>
            <a:ext cx="1767993" cy="4029805"/>
          </a:xfrm>
          <a:prstGeom prst="rect">
            <a:avLst/>
          </a:prstGeom>
        </p:spPr>
      </p:pic>
      <p:pic>
        <p:nvPicPr>
          <p:cNvPr id="3" name="Paveikslėlis 2">
            <a:extLst>
              <a:ext uri="{FF2B5EF4-FFF2-40B4-BE49-F238E27FC236}">
                <a16:creationId xmlns:a16="http://schemas.microsoft.com/office/drawing/2014/main" id="{4DF74A01-D89C-4516-A0DE-18DB85A6D07D}"/>
              </a:ext>
            </a:extLst>
          </p:cNvPr>
          <p:cNvPicPr>
            <a:picLocks noChangeAspect="1"/>
          </p:cNvPicPr>
          <p:nvPr/>
        </p:nvPicPr>
        <p:blipFill>
          <a:blip r:embed="rId4"/>
          <a:stretch>
            <a:fillRect/>
          </a:stretch>
        </p:blipFill>
        <p:spPr>
          <a:xfrm>
            <a:off x="2226365" y="3109900"/>
            <a:ext cx="1731414" cy="3670110"/>
          </a:xfrm>
          <a:prstGeom prst="rect">
            <a:avLst/>
          </a:prstGeom>
        </p:spPr>
      </p:pic>
      <p:sp>
        <p:nvSpPr>
          <p:cNvPr id="6" name="Minčių burbulas: debesėlis 5">
            <a:extLst>
              <a:ext uri="{FF2B5EF4-FFF2-40B4-BE49-F238E27FC236}">
                <a16:creationId xmlns:a16="http://schemas.microsoft.com/office/drawing/2014/main" id="{1E4C33EC-B9ED-4D9B-878B-16678806A6EC}"/>
              </a:ext>
            </a:extLst>
          </p:cNvPr>
          <p:cNvSpPr/>
          <p:nvPr/>
        </p:nvSpPr>
        <p:spPr>
          <a:xfrm>
            <a:off x="3047999" y="0"/>
            <a:ext cx="8070575" cy="4035234"/>
          </a:xfrm>
          <a:prstGeom prst="cloudCallou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lt-LT" sz="2000" dirty="0">
                <a:solidFill>
                  <a:schemeClr val="tx1"/>
                </a:solidFill>
                <a:latin typeface="Comic Sans MS" panose="030F0702030302020204" pitchFamily="66" charset="0"/>
              </a:rPr>
              <a:t>Šeimoje svarbiausia rūpintis ir padėti vieni kitiems. Šeimoje kiekvienas jaučiasi saugus.</a:t>
            </a:r>
            <a:r>
              <a:rPr lang="en-US" sz="2000" dirty="0"/>
              <a:t> </a:t>
            </a:r>
            <a:r>
              <a:rPr lang="lt-LT" sz="2000" dirty="0">
                <a:latin typeface="Comic Sans MS" panose="030F0702030302020204" pitchFamily="66" charset="0"/>
              </a:rPr>
              <a:t>Šeimos nariai jaučia tamprų tarpusavio ryšį. Jie rūpinasi vienas kitu ir stengiasi tai parodyti bei išsakyti. Šeimos praleidžiamas laikas kartu yra labai vertinamas.</a:t>
            </a:r>
            <a:endParaRPr lang="lt-LT" sz="2000" dirty="0"/>
          </a:p>
          <a:p>
            <a:pPr algn="ctr">
              <a:buNone/>
            </a:pPr>
            <a:endParaRPr lang="lt-LT" sz="2000" b="1" dirty="0">
              <a:solidFill>
                <a:schemeClr val="tx1"/>
              </a:solidFill>
              <a:latin typeface="Comic Sans MS" panose="030F0702030302020204" pitchFamily="66" charset="0"/>
            </a:endParaRPr>
          </a:p>
        </p:txBody>
      </p:sp>
      <p:pic>
        <p:nvPicPr>
          <p:cNvPr id="8" name="Paveikslėlis 7">
            <a:extLst>
              <a:ext uri="{FF2B5EF4-FFF2-40B4-BE49-F238E27FC236}">
                <a16:creationId xmlns:a16="http://schemas.microsoft.com/office/drawing/2014/main" id="{1ED0CCFC-8FCF-4EB3-BCF5-2D637B940F86}"/>
              </a:ext>
            </a:extLst>
          </p:cNvPr>
          <p:cNvPicPr>
            <a:picLocks noChangeAspect="1"/>
          </p:cNvPicPr>
          <p:nvPr/>
        </p:nvPicPr>
        <p:blipFill>
          <a:blip r:embed="rId5"/>
          <a:stretch>
            <a:fillRect/>
          </a:stretch>
        </p:blipFill>
        <p:spPr>
          <a:xfrm>
            <a:off x="5446723" y="2794961"/>
            <a:ext cx="958503" cy="936000"/>
          </a:xfrm>
          <a:prstGeom prst="rect">
            <a:avLst/>
          </a:prstGeom>
        </p:spPr>
      </p:pic>
      <p:pic>
        <p:nvPicPr>
          <p:cNvPr id="9" name="Paveikslėlis 8">
            <a:extLst>
              <a:ext uri="{FF2B5EF4-FFF2-40B4-BE49-F238E27FC236}">
                <a16:creationId xmlns:a16="http://schemas.microsoft.com/office/drawing/2014/main" id="{A9A5CFE0-915D-4A32-BA40-707453722E1C}"/>
              </a:ext>
            </a:extLst>
          </p:cNvPr>
          <p:cNvPicPr>
            <a:picLocks noChangeAspect="1"/>
          </p:cNvPicPr>
          <p:nvPr/>
        </p:nvPicPr>
        <p:blipFill>
          <a:blip r:embed="rId5"/>
          <a:stretch>
            <a:fillRect/>
          </a:stretch>
        </p:blipFill>
        <p:spPr>
          <a:xfrm rot="5400000">
            <a:off x="9223729" y="4204992"/>
            <a:ext cx="737310" cy="720000"/>
          </a:xfrm>
          <a:prstGeom prst="rect">
            <a:avLst/>
          </a:prstGeom>
        </p:spPr>
      </p:pic>
      <p:pic>
        <p:nvPicPr>
          <p:cNvPr id="10" name="Paveikslėlis 9">
            <a:extLst>
              <a:ext uri="{FF2B5EF4-FFF2-40B4-BE49-F238E27FC236}">
                <a16:creationId xmlns:a16="http://schemas.microsoft.com/office/drawing/2014/main" id="{338D030B-7153-44D0-8289-B111122874A8}"/>
              </a:ext>
            </a:extLst>
          </p:cNvPr>
          <p:cNvPicPr>
            <a:picLocks noChangeAspect="1"/>
          </p:cNvPicPr>
          <p:nvPr/>
        </p:nvPicPr>
        <p:blipFill>
          <a:blip r:embed="rId5"/>
          <a:stretch>
            <a:fillRect/>
          </a:stretch>
        </p:blipFill>
        <p:spPr>
          <a:xfrm rot="15528175">
            <a:off x="605231" y="495922"/>
            <a:ext cx="1298561" cy="1268078"/>
          </a:xfrm>
          <a:prstGeom prst="rect">
            <a:avLst/>
          </a:prstGeom>
        </p:spPr>
      </p:pic>
      <p:pic>
        <p:nvPicPr>
          <p:cNvPr id="11" name="Paveikslėlis 10">
            <a:extLst>
              <a:ext uri="{FF2B5EF4-FFF2-40B4-BE49-F238E27FC236}">
                <a16:creationId xmlns:a16="http://schemas.microsoft.com/office/drawing/2014/main" id="{02A29549-5252-4A13-BAE3-8FE5D3AA8B45}"/>
              </a:ext>
            </a:extLst>
          </p:cNvPr>
          <p:cNvPicPr>
            <a:picLocks noChangeAspect="1"/>
          </p:cNvPicPr>
          <p:nvPr/>
        </p:nvPicPr>
        <p:blipFill>
          <a:blip r:embed="rId5"/>
          <a:stretch>
            <a:fillRect/>
          </a:stretch>
        </p:blipFill>
        <p:spPr>
          <a:xfrm rot="14990981">
            <a:off x="5379893" y="5301529"/>
            <a:ext cx="958503" cy="936000"/>
          </a:xfrm>
          <a:prstGeom prst="rect">
            <a:avLst/>
          </a:prstGeom>
        </p:spPr>
      </p:pic>
      <p:pic>
        <p:nvPicPr>
          <p:cNvPr id="12" name="Paveikslėlis 11">
            <a:extLst>
              <a:ext uri="{FF2B5EF4-FFF2-40B4-BE49-F238E27FC236}">
                <a16:creationId xmlns:a16="http://schemas.microsoft.com/office/drawing/2014/main" id="{B70CAEB7-CA12-43FB-879C-4F7347FA6AB0}"/>
              </a:ext>
            </a:extLst>
          </p:cNvPr>
          <p:cNvPicPr>
            <a:picLocks noChangeAspect="1"/>
          </p:cNvPicPr>
          <p:nvPr/>
        </p:nvPicPr>
        <p:blipFill>
          <a:blip r:embed="rId5"/>
          <a:stretch>
            <a:fillRect/>
          </a:stretch>
        </p:blipFill>
        <p:spPr>
          <a:xfrm rot="19075672">
            <a:off x="10033863" y="1376347"/>
            <a:ext cx="847907" cy="828000"/>
          </a:xfrm>
          <a:prstGeom prst="rect">
            <a:avLst/>
          </a:prstGeom>
        </p:spPr>
      </p:pic>
    </p:spTree>
    <p:extLst>
      <p:ext uri="{BB962C8B-B14F-4D97-AF65-F5344CB8AC3E}">
        <p14:creationId xmlns:p14="http://schemas.microsoft.com/office/powerpoint/2010/main" val="2426612405"/>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8F933776-C369-4661-A102-7172F3118F39}"/>
              </a:ext>
            </a:extLst>
          </p:cNvPr>
          <p:cNvSpPr>
            <a:spLocks noGrp="1"/>
          </p:cNvSpPr>
          <p:nvPr>
            <p:ph type="title"/>
          </p:nvPr>
        </p:nvSpPr>
        <p:spPr/>
        <p:txBody>
          <a:bodyPr/>
          <a:lstStyle/>
          <a:p>
            <a:endParaRPr lang="en-US"/>
          </a:p>
        </p:txBody>
      </p:sp>
      <p:pic>
        <p:nvPicPr>
          <p:cNvPr id="4" name="Turinio vietos rezervavimo ženklas 3">
            <a:extLst>
              <a:ext uri="{FF2B5EF4-FFF2-40B4-BE49-F238E27FC236}">
                <a16:creationId xmlns:a16="http://schemas.microsoft.com/office/drawing/2014/main" id="{58BF4211-1B39-4E7F-8AA3-C3FC2562E759}"/>
              </a:ext>
            </a:extLst>
          </p:cNvPr>
          <p:cNvPicPr>
            <a:picLocks noGrp="1" noChangeAspect="1"/>
          </p:cNvPicPr>
          <p:nvPr>
            <p:ph idx="1"/>
          </p:nvPr>
        </p:nvPicPr>
        <p:blipFill>
          <a:blip r:embed="rId2"/>
          <a:stretch>
            <a:fillRect/>
          </a:stretch>
        </p:blipFill>
        <p:spPr>
          <a:xfrm>
            <a:off x="0" y="0"/>
            <a:ext cx="12192000" cy="6858000"/>
          </a:xfrm>
          <a:prstGeom prst="rect">
            <a:avLst/>
          </a:prstGeom>
        </p:spPr>
      </p:pic>
      <p:pic>
        <p:nvPicPr>
          <p:cNvPr id="5" name="Paveikslėlis 4">
            <a:extLst>
              <a:ext uri="{FF2B5EF4-FFF2-40B4-BE49-F238E27FC236}">
                <a16:creationId xmlns:a16="http://schemas.microsoft.com/office/drawing/2014/main" id="{7D408D1A-3CD4-422E-8F23-F0A621440114}"/>
              </a:ext>
            </a:extLst>
          </p:cNvPr>
          <p:cNvPicPr>
            <a:picLocks noChangeAspect="1"/>
          </p:cNvPicPr>
          <p:nvPr/>
        </p:nvPicPr>
        <p:blipFill>
          <a:blip r:embed="rId3"/>
          <a:stretch>
            <a:fillRect/>
          </a:stretch>
        </p:blipFill>
        <p:spPr>
          <a:xfrm>
            <a:off x="1770822" y="2828195"/>
            <a:ext cx="1767993" cy="4029805"/>
          </a:xfrm>
          <a:prstGeom prst="rect">
            <a:avLst/>
          </a:prstGeom>
        </p:spPr>
      </p:pic>
      <p:pic>
        <p:nvPicPr>
          <p:cNvPr id="3" name="Paveikslėlis 2">
            <a:extLst>
              <a:ext uri="{FF2B5EF4-FFF2-40B4-BE49-F238E27FC236}">
                <a16:creationId xmlns:a16="http://schemas.microsoft.com/office/drawing/2014/main" id="{4DF74A01-D89C-4516-A0DE-18DB85A6D07D}"/>
              </a:ext>
            </a:extLst>
          </p:cNvPr>
          <p:cNvPicPr>
            <a:picLocks noChangeAspect="1"/>
          </p:cNvPicPr>
          <p:nvPr/>
        </p:nvPicPr>
        <p:blipFill>
          <a:blip r:embed="rId4"/>
          <a:stretch>
            <a:fillRect/>
          </a:stretch>
        </p:blipFill>
        <p:spPr>
          <a:xfrm>
            <a:off x="39408" y="3017135"/>
            <a:ext cx="1731414" cy="3670110"/>
          </a:xfrm>
          <a:prstGeom prst="rect">
            <a:avLst/>
          </a:prstGeom>
        </p:spPr>
      </p:pic>
      <p:sp>
        <p:nvSpPr>
          <p:cNvPr id="6" name="Minčių burbulas: debesėlis 5">
            <a:extLst>
              <a:ext uri="{FF2B5EF4-FFF2-40B4-BE49-F238E27FC236}">
                <a16:creationId xmlns:a16="http://schemas.microsoft.com/office/drawing/2014/main" id="{1E4C33EC-B9ED-4D9B-878B-16678806A6EC}"/>
              </a:ext>
            </a:extLst>
          </p:cNvPr>
          <p:cNvSpPr/>
          <p:nvPr/>
        </p:nvSpPr>
        <p:spPr>
          <a:xfrm>
            <a:off x="2703443" y="0"/>
            <a:ext cx="8415131" cy="4035234"/>
          </a:xfrm>
          <a:prstGeom prst="cloudCallout">
            <a:avLst/>
          </a:prstGeom>
        </p:spPr>
        <p:style>
          <a:lnRef idx="2">
            <a:schemeClr val="accent3"/>
          </a:lnRef>
          <a:fillRef idx="1">
            <a:schemeClr val="lt1"/>
          </a:fillRef>
          <a:effectRef idx="0">
            <a:schemeClr val="accent3"/>
          </a:effectRef>
          <a:fontRef idx="minor">
            <a:schemeClr val="dk1"/>
          </a:fontRef>
        </p:style>
        <p:txBody>
          <a:bodyPr rtlCol="0" anchor="ctr"/>
          <a:lstStyle/>
          <a:p>
            <a:pPr algn="ctr">
              <a:buNone/>
            </a:pPr>
            <a:r>
              <a:rPr lang="lt-LT" sz="2000" dirty="0">
                <a:latin typeface="Comic Sans MS" panose="030F0702030302020204" pitchFamily="66" charset="0"/>
              </a:rPr>
              <a:t>Šeimos nariai gali dalintis savo mintimis ir kartu gerbti vienas kitą, neteisdami, nekritikuodami ir negąsdindami. Jie kalbasi apie tai, kokie veiksmai juos liūdina, </a:t>
            </a:r>
            <a:r>
              <a:rPr lang="lt-LT" sz="2000" dirty="0" err="1">
                <a:latin typeface="Comic Sans MS" panose="030F0702030302020204" pitchFamily="66" charset="0"/>
              </a:rPr>
              <a:t>pykdina</a:t>
            </a:r>
            <a:r>
              <a:rPr lang="lt-LT" sz="2000" dirty="0">
                <a:latin typeface="Comic Sans MS" panose="030F0702030302020204" pitchFamily="66" charset="0"/>
              </a:rPr>
              <a:t> ar pamalonina. Stipriose sveikose šeimose būna konfliktų ir jose ginčijamasi. Bet čia stengiamasi išsiaiškinti skirtumus vertinant situaciją ir pasidalinti kylančiais jausmais tam, kad geriau vieni kitus suprastų</a:t>
            </a:r>
            <a:r>
              <a:rPr lang="lt-LT" dirty="0"/>
              <a:t>.</a:t>
            </a:r>
            <a:endParaRPr lang="lt-LT" sz="2000" b="1" dirty="0">
              <a:solidFill>
                <a:schemeClr val="tx1"/>
              </a:solidFill>
              <a:latin typeface="Comic Sans MS" panose="030F0702030302020204" pitchFamily="66" charset="0"/>
            </a:endParaRPr>
          </a:p>
        </p:txBody>
      </p:sp>
      <p:pic>
        <p:nvPicPr>
          <p:cNvPr id="7" name="Paveikslėlis 6">
            <a:extLst>
              <a:ext uri="{FF2B5EF4-FFF2-40B4-BE49-F238E27FC236}">
                <a16:creationId xmlns:a16="http://schemas.microsoft.com/office/drawing/2014/main" id="{C043DCF6-C391-47A8-A75C-E976E0CAFA2D}"/>
              </a:ext>
            </a:extLst>
          </p:cNvPr>
          <p:cNvPicPr>
            <a:picLocks noChangeAspect="1"/>
          </p:cNvPicPr>
          <p:nvPr/>
        </p:nvPicPr>
        <p:blipFill>
          <a:blip r:embed="rId5"/>
          <a:stretch>
            <a:fillRect/>
          </a:stretch>
        </p:blipFill>
        <p:spPr>
          <a:xfrm>
            <a:off x="5687532" y="3087594"/>
            <a:ext cx="816935" cy="682811"/>
          </a:xfrm>
          <a:prstGeom prst="rect">
            <a:avLst/>
          </a:prstGeom>
        </p:spPr>
      </p:pic>
      <p:pic>
        <p:nvPicPr>
          <p:cNvPr id="8" name="Paveikslėlis 7">
            <a:extLst>
              <a:ext uri="{FF2B5EF4-FFF2-40B4-BE49-F238E27FC236}">
                <a16:creationId xmlns:a16="http://schemas.microsoft.com/office/drawing/2014/main" id="{3E94E1E2-1E2B-4B15-A741-020F19D2D736}"/>
              </a:ext>
            </a:extLst>
          </p:cNvPr>
          <p:cNvPicPr>
            <a:picLocks noChangeAspect="1"/>
          </p:cNvPicPr>
          <p:nvPr/>
        </p:nvPicPr>
        <p:blipFill>
          <a:blip r:embed="rId5"/>
          <a:stretch>
            <a:fillRect/>
          </a:stretch>
        </p:blipFill>
        <p:spPr>
          <a:xfrm rot="20116873">
            <a:off x="8653187" y="4430100"/>
            <a:ext cx="816935" cy="682811"/>
          </a:xfrm>
          <a:prstGeom prst="rect">
            <a:avLst/>
          </a:prstGeom>
        </p:spPr>
      </p:pic>
      <p:pic>
        <p:nvPicPr>
          <p:cNvPr id="9" name="Paveikslėlis 8">
            <a:extLst>
              <a:ext uri="{FF2B5EF4-FFF2-40B4-BE49-F238E27FC236}">
                <a16:creationId xmlns:a16="http://schemas.microsoft.com/office/drawing/2014/main" id="{02D238DE-AC38-4B6E-A704-285B1A937001}"/>
              </a:ext>
            </a:extLst>
          </p:cNvPr>
          <p:cNvPicPr>
            <a:picLocks noChangeAspect="1"/>
          </p:cNvPicPr>
          <p:nvPr/>
        </p:nvPicPr>
        <p:blipFill>
          <a:blip r:embed="rId5"/>
          <a:stretch>
            <a:fillRect/>
          </a:stretch>
        </p:blipFill>
        <p:spPr>
          <a:xfrm rot="21143086">
            <a:off x="1221549" y="1538222"/>
            <a:ext cx="816935" cy="682811"/>
          </a:xfrm>
          <a:prstGeom prst="rect">
            <a:avLst/>
          </a:prstGeom>
        </p:spPr>
      </p:pic>
    </p:spTree>
    <p:extLst>
      <p:ext uri="{BB962C8B-B14F-4D97-AF65-F5344CB8AC3E}">
        <p14:creationId xmlns:p14="http://schemas.microsoft.com/office/powerpoint/2010/main" val="422822445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8F933776-C369-4661-A102-7172F3118F39}"/>
              </a:ext>
            </a:extLst>
          </p:cNvPr>
          <p:cNvSpPr>
            <a:spLocks noGrp="1"/>
          </p:cNvSpPr>
          <p:nvPr>
            <p:ph type="title"/>
          </p:nvPr>
        </p:nvSpPr>
        <p:spPr/>
        <p:txBody>
          <a:bodyPr/>
          <a:lstStyle/>
          <a:p>
            <a:endParaRPr lang="en-US"/>
          </a:p>
        </p:txBody>
      </p:sp>
      <p:pic>
        <p:nvPicPr>
          <p:cNvPr id="4" name="Turinio vietos rezervavimo ženklas 3">
            <a:extLst>
              <a:ext uri="{FF2B5EF4-FFF2-40B4-BE49-F238E27FC236}">
                <a16:creationId xmlns:a16="http://schemas.microsoft.com/office/drawing/2014/main" id="{58BF4211-1B39-4E7F-8AA3-C3FC2562E759}"/>
              </a:ext>
            </a:extLst>
          </p:cNvPr>
          <p:cNvPicPr>
            <a:picLocks noGrp="1" noChangeAspect="1"/>
          </p:cNvPicPr>
          <p:nvPr>
            <p:ph idx="1"/>
          </p:nvPr>
        </p:nvPicPr>
        <p:blipFill>
          <a:blip r:embed="rId2"/>
          <a:stretch>
            <a:fillRect/>
          </a:stretch>
        </p:blipFill>
        <p:spPr>
          <a:xfrm>
            <a:off x="0" y="0"/>
            <a:ext cx="12192000" cy="6858000"/>
          </a:xfrm>
          <a:prstGeom prst="rect">
            <a:avLst/>
          </a:prstGeom>
        </p:spPr>
      </p:pic>
      <p:pic>
        <p:nvPicPr>
          <p:cNvPr id="5" name="Paveikslėlis 4">
            <a:extLst>
              <a:ext uri="{FF2B5EF4-FFF2-40B4-BE49-F238E27FC236}">
                <a16:creationId xmlns:a16="http://schemas.microsoft.com/office/drawing/2014/main" id="{7D408D1A-3CD4-422E-8F23-F0A621440114}"/>
              </a:ext>
            </a:extLst>
          </p:cNvPr>
          <p:cNvPicPr>
            <a:picLocks noChangeAspect="1"/>
          </p:cNvPicPr>
          <p:nvPr/>
        </p:nvPicPr>
        <p:blipFill>
          <a:blip r:embed="rId3"/>
          <a:stretch>
            <a:fillRect/>
          </a:stretch>
        </p:blipFill>
        <p:spPr>
          <a:xfrm>
            <a:off x="229186" y="2750205"/>
            <a:ext cx="1767993" cy="4029805"/>
          </a:xfrm>
          <a:prstGeom prst="rect">
            <a:avLst/>
          </a:prstGeom>
        </p:spPr>
      </p:pic>
      <p:pic>
        <p:nvPicPr>
          <p:cNvPr id="3" name="Paveikslėlis 2">
            <a:extLst>
              <a:ext uri="{FF2B5EF4-FFF2-40B4-BE49-F238E27FC236}">
                <a16:creationId xmlns:a16="http://schemas.microsoft.com/office/drawing/2014/main" id="{4DF74A01-D89C-4516-A0DE-18DB85A6D07D}"/>
              </a:ext>
            </a:extLst>
          </p:cNvPr>
          <p:cNvPicPr>
            <a:picLocks noChangeAspect="1"/>
          </p:cNvPicPr>
          <p:nvPr/>
        </p:nvPicPr>
        <p:blipFill>
          <a:blip r:embed="rId4"/>
          <a:stretch>
            <a:fillRect/>
          </a:stretch>
        </p:blipFill>
        <p:spPr>
          <a:xfrm>
            <a:off x="2226365" y="3109900"/>
            <a:ext cx="1731414" cy="3670110"/>
          </a:xfrm>
          <a:prstGeom prst="rect">
            <a:avLst/>
          </a:prstGeom>
        </p:spPr>
      </p:pic>
      <p:sp>
        <p:nvSpPr>
          <p:cNvPr id="6" name="Minčių burbulas: debesėlis 5">
            <a:extLst>
              <a:ext uri="{FF2B5EF4-FFF2-40B4-BE49-F238E27FC236}">
                <a16:creationId xmlns:a16="http://schemas.microsoft.com/office/drawing/2014/main" id="{1E4C33EC-B9ED-4D9B-878B-16678806A6EC}"/>
              </a:ext>
            </a:extLst>
          </p:cNvPr>
          <p:cNvSpPr/>
          <p:nvPr/>
        </p:nvSpPr>
        <p:spPr>
          <a:xfrm>
            <a:off x="3047999" y="0"/>
            <a:ext cx="8070575" cy="4035234"/>
          </a:xfrm>
          <a:prstGeom prst="cloudCallout">
            <a:avLst/>
          </a:prstGeom>
        </p:spPr>
        <p:style>
          <a:lnRef idx="2">
            <a:schemeClr val="accent3"/>
          </a:lnRef>
          <a:fillRef idx="1">
            <a:schemeClr val="lt1"/>
          </a:fillRef>
          <a:effectRef idx="0">
            <a:schemeClr val="accent3"/>
          </a:effectRef>
          <a:fontRef idx="minor">
            <a:schemeClr val="dk1"/>
          </a:fontRef>
        </p:style>
        <p:txBody>
          <a:bodyPr rtlCol="0" anchor="ctr"/>
          <a:lstStyle/>
          <a:p>
            <a:pPr algn="ctr">
              <a:buNone/>
            </a:pPr>
            <a:r>
              <a:rPr lang="lt-LT" sz="2000" dirty="0">
                <a:latin typeface="Comic Sans MS" panose="030F0702030302020204" pitchFamily="66" charset="0"/>
              </a:rPr>
              <a:t>Šeimos nariai didžiuojasi tuo, kad priklauso savo šeimai. Jie nesigėdija vienas kito, ar to, ką kiekvienas veikia. Jie įsipareigoja prisidėti kuriant narių laimę ir </a:t>
            </a:r>
            <a:r>
              <a:rPr lang="lt-LT" sz="2000" dirty="0" err="1">
                <a:latin typeface="Comic Sans MS" panose="030F0702030302020204" pitchFamily="66" charset="0"/>
              </a:rPr>
              <a:t>gerbūvį</a:t>
            </a:r>
            <a:r>
              <a:rPr lang="lt-LT" sz="2000" dirty="0">
                <a:latin typeface="Comic Sans MS" panose="030F0702030302020204" pitchFamily="66" charset="0"/>
              </a:rPr>
              <a:t>. Kiekvienas atiduoda savo laiką ir energiją šeimai ir kartu iš jos gauna palaikymą bei auklėjimą.</a:t>
            </a:r>
            <a:endParaRPr lang="lt-LT" sz="2000" b="1" dirty="0">
              <a:solidFill>
                <a:schemeClr val="tx1"/>
              </a:solidFill>
              <a:latin typeface="Comic Sans MS" panose="030F0702030302020204" pitchFamily="66" charset="0"/>
            </a:endParaRPr>
          </a:p>
        </p:txBody>
      </p:sp>
      <p:pic>
        <p:nvPicPr>
          <p:cNvPr id="7" name="Paveikslėlis 6">
            <a:extLst>
              <a:ext uri="{FF2B5EF4-FFF2-40B4-BE49-F238E27FC236}">
                <a16:creationId xmlns:a16="http://schemas.microsoft.com/office/drawing/2014/main" id="{0114F48B-2596-4775-A3AD-1E64F1789013}"/>
              </a:ext>
            </a:extLst>
          </p:cNvPr>
          <p:cNvPicPr>
            <a:picLocks noChangeAspect="1"/>
          </p:cNvPicPr>
          <p:nvPr/>
        </p:nvPicPr>
        <p:blipFill>
          <a:blip r:embed="rId5"/>
          <a:stretch>
            <a:fillRect/>
          </a:stretch>
        </p:blipFill>
        <p:spPr>
          <a:xfrm rot="15058437">
            <a:off x="5083949" y="5408449"/>
            <a:ext cx="614561" cy="684000"/>
          </a:xfrm>
          <a:prstGeom prst="rect">
            <a:avLst/>
          </a:prstGeom>
        </p:spPr>
      </p:pic>
      <p:pic>
        <p:nvPicPr>
          <p:cNvPr id="8" name="Paveikslėlis 7">
            <a:extLst>
              <a:ext uri="{FF2B5EF4-FFF2-40B4-BE49-F238E27FC236}">
                <a16:creationId xmlns:a16="http://schemas.microsoft.com/office/drawing/2014/main" id="{092D99BB-8392-436F-9043-48389582BEB3}"/>
              </a:ext>
            </a:extLst>
          </p:cNvPr>
          <p:cNvPicPr>
            <a:picLocks noChangeAspect="1"/>
          </p:cNvPicPr>
          <p:nvPr/>
        </p:nvPicPr>
        <p:blipFill>
          <a:blip r:embed="rId5"/>
          <a:stretch>
            <a:fillRect/>
          </a:stretch>
        </p:blipFill>
        <p:spPr>
          <a:xfrm>
            <a:off x="6543743" y="3363977"/>
            <a:ext cx="1079086" cy="1201016"/>
          </a:xfrm>
          <a:prstGeom prst="rect">
            <a:avLst/>
          </a:prstGeom>
        </p:spPr>
      </p:pic>
      <p:pic>
        <p:nvPicPr>
          <p:cNvPr id="9" name="Paveikslėlis 8">
            <a:extLst>
              <a:ext uri="{FF2B5EF4-FFF2-40B4-BE49-F238E27FC236}">
                <a16:creationId xmlns:a16="http://schemas.microsoft.com/office/drawing/2014/main" id="{C755DF6E-7A6A-4AC3-8FF5-EA2999FC4C5C}"/>
              </a:ext>
            </a:extLst>
          </p:cNvPr>
          <p:cNvPicPr>
            <a:picLocks noChangeAspect="1"/>
          </p:cNvPicPr>
          <p:nvPr/>
        </p:nvPicPr>
        <p:blipFill>
          <a:blip r:embed="rId5"/>
          <a:stretch>
            <a:fillRect/>
          </a:stretch>
        </p:blipFill>
        <p:spPr>
          <a:xfrm rot="19697352">
            <a:off x="9899669" y="3344393"/>
            <a:ext cx="776286" cy="864000"/>
          </a:xfrm>
          <a:prstGeom prst="rect">
            <a:avLst/>
          </a:prstGeom>
        </p:spPr>
      </p:pic>
      <p:pic>
        <p:nvPicPr>
          <p:cNvPr id="10" name="Paveikslėlis 9">
            <a:extLst>
              <a:ext uri="{FF2B5EF4-FFF2-40B4-BE49-F238E27FC236}">
                <a16:creationId xmlns:a16="http://schemas.microsoft.com/office/drawing/2014/main" id="{884B55DD-BC6B-4922-A073-BE29A2FA4E57}"/>
              </a:ext>
            </a:extLst>
          </p:cNvPr>
          <p:cNvPicPr>
            <a:picLocks noChangeAspect="1"/>
          </p:cNvPicPr>
          <p:nvPr/>
        </p:nvPicPr>
        <p:blipFill>
          <a:blip r:embed="rId5"/>
          <a:stretch>
            <a:fillRect/>
          </a:stretch>
        </p:blipFill>
        <p:spPr>
          <a:xfrm rot="4833085">
            <a:off x="361288" y="171426"/>
            <a:ext cx="1079086" cy="1201016"/>
          </a:xfrm>
          <a:prstGeom prst="rect">
            <a:avLst/>
          </a:prstGeom>
        </p:spPr>
      </p:pic>
      <p:pic>
        <p:nvPicPr>
          <p:cNvPr id="11" name="Paveikslėlis 10">
            <a:extLst>
              <a:ext uri="{FF2B5EF4-FFF2-40B4-BE49-F238E27FC236}">
                <a16:creationId xmlns:a16="http://schemas.microsoft.com/office/drawing/2014/main" id="{677ADD5E-47C1-49AF-94B0-CA3DF07EB9D5}"/>
              </a:ext>
            </a:extLst>
          </p:cNvPr>
          <p:cNvPicPr>
            <a:picLocks noChangeAspect="1"/>
          </p:cNvPicPr>
          <p:nvPr/>
        </p:nvPicPr>
        <p:blipFill>
          <a:blip r:embed="rId5"/>
          <a:stretch>
            <a:fillRect/>
          </a:stretch>
        </p:blipFill>
        <p:spPr>
          <a:xfrm rot="15058437">
            <a:off x="10404021" y="946703"/>
            <a:ext cx="614561" cy="684000"/>
          </a:xfrm>
          <a:prstGeom prst="rect">
            <a:avLst/>
          </a:prstGeom>
        </p:spPr>
      </p:pic>
      <p:pic>
        <p:nvPicPr>
          <p:cNvPr id="12" name="Paveikslėlis 11">
            <a:extLst>
              <a:ext uri="{FF2B5EF4-FFF2-40B4-BE49-F238E27FC236}">
                <a16:creationId xmlns:a16="http://schemas.microsoft.com/office/drawing/2014/main" id="{41172FCF-B6AE-4629-8A3D-ABA9665C7020}"/>
              </a:ext>
            </a:extLst>
          </p:cNvPr>
          <p:cNvPicPr>
            <a:picLocks noChangeAspect="1"/>
          </p:cNvPicPr>
          <p:nvPr/>
        </p:nvPicPr>
        <p:blipFill>
          <a:blip r:embed="rId5"/>
          <a:stretch>
            <a:fillRect/>
          </a:stretch>
        </p:blipFill>
        <p:spPr>
          <a:xfrm rot="304987">
            <a:off x="3074005" y="1287905"/>
            <a:ext cx="776286" cy="864000"/>
          </a:xfrm>
          <a:prstGeom prst="rect">
            <a:avLst/>
          </a:prstGeom>
        </p:spPr>
      </p:pic>
    </p:spTree>
    <p:extLst>
      <p:ext uri="{BB962C8B-B14F-4D97-AF65-F5344CB8AC3E}">
        <p14:creationId xmlns:p14="http://schemas.microsoft.com/office/powerpoint/2010/main" val="4011356604"/>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heel(1)">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8F933776-C369-4661-A102-7172F3118F39}"/>
              </a:ext>
            </a:extLst>
          </p:cNvPr>
          <p:cNvSpPr>
            <a:spLocks noGrp="1"/>
          </p:cNvSpPr>
          <p:nvPr>
            <p:ph type="title"/>
          </p:nvPr>
        </p:nvSpPr>
        <p:spPr/>
        <p:txBody>
          <a:bodyPr/>
          <a:lstStyle/>
          <a:p>
            <a:endParaRPr lang="en-US"/>
          </a:p>
        </p:txBody>
      </p:sp>
      <p:pic>
        <p:nvPicPr>
          <p:cNvPr id="4" name="Turinio vietos rezervavimo ženklas 3">
            <a:extLst>
              <a:ext uri="{FF2B5EF4-FFF2-40B4-BE49-F238E27FC236}">
                <a16:creationId xmlns:a16="http://schemas.microsoft.com/office/drawing/2014/main" id="{58BF4211-1B39-4E7F-8AA3-C3FC2562E759}"/>
              </a:ext>
            </a:extLst>
          </p:cNvPr>
          <p:cNvPicPr>
            <a:picLocks noGrp="1" noChangeAspect="1"/>
          </p:cNvPicPr>
          <p:nvPr>
            <p:ph idx="1"/>
          </p:nvPr>
        </p:nvPicPr>
        <p:blipFill>
          <a:blip r:embed="rId2"/>
          <a:stretch>
            <a:fillRect/>
          </a:stretch>
        </p:blipFill>
        <p:spPr>
          <a:xfrm>
            <a:off x="0" y="0"/>
            <a:ext cx="12192000" cy="6858000"/>
          </a:xfrm>
          <a:prstGeom prst="rect">
            <a:avLst/>
          </a:prstGeom>
        </p:spPr>
      </p:pic>
      <p:pic>
        <p:nvPicPr>
          <p:cNvPr id="5" name="Paveikslėlis 4">
            <a:extLst>
              <a:ext uri="{FF2B5EF4-FFF2-40B4-BE49-F238E27FC236}">
                <a16:creationId xmlns:a16="http://schemas.microsoft.com/office/drawing/2014/main" id="{7D408D1A-3CD4-422E-8F23-F0A621440114}"/>
              </a:ext>
            </a:extLst>
          </p:cNvPr>
          <p:cNvPicPr>
            <a:picLocks noChangeAspect="1"/>
          </p:cNvPicPr>
          <p:nvPr/>
        </p:nvPicPr>
        <p:blipFill>
          <a:blip r:embed="rId3"/>
          <a:stretch>
            <a:fillRect/>
          </a:stretch>
        </p:blipFill>
        <p:spPr>
          <a:xfrm>
            <a:off x="229186" y="2750205"/>
            <a:ext cx="1767993" cy="4029805"/>
          </a:xfrm>
          <a:prstGeom prst="rect">
            <a:avLst/>
          </a:prstGeom>
        </p:spPr>
      </p:pic>
      <p:pic>
        <p:nvPicPr>
          <p:cNvPr id="3" name="Paveikslėlis 2">
            <a:extLst>
              <a:ext uri="{FF2B5EF4-FFF2-40B4-BE49-F238E27FC236}">
                <a16:creationId xmlns:a16="http://schemas.microsoft.com/office/drawing/2014/main" id="{4DF74A01-D89C-4516-A0DE-18DB85A6D07D}"/>
              </a:ext>
            </a:extLst>
          </p:cNvPr>
          <p:cNvPicPr>
            <a:picLocks noChangeAspect="1"/>
          </p:cNvPicPr>
          <p:nvPr/>
        </p:nvPicPr>
        <p:blipFill>
          <a:blip r:embed="rId4"/>
          <a:stretch>
            <a:fillRect/>
          </a:stretch>
        </p:blipFill>
        <p:spPr>
          <a:xfrm>
            <a:off x="2226365" y="3109900"/>
            <a:ext cx="1731414" cy="3670110"/>
          </a:xfrm>
          <a:prstGeom prst="rect">
            <a:avLst/>
          </a:prstGeom>
        </p:spPr>
      </p:pic>
      <p:sp>
        <p:nvSpPr>
          <p:cNvPr id="6" name="Minčių burbulas: debesėlis 5">
            <a:extLst>
              <a:ext uri="{FF2B5EF4-FFF2-40B4-BE49-F238E27FC236}">
                <a16:creationId xmlns:a16="http://schemas.microsoft.com/office/drawing/2014/main" id="{1E4C33EC-B9ED-4D9B-878B-16678806A6EC}"/>
              </a:ext>
            </a:extLst>
          </p:cNvPr>
          <p:cNvSpPr/>
          <p:nvPr/>
        </p:nvSpPr>
        <p:spPr>
          <a:xfrm>
            <a:off x="3047999" y="0"/>
            <a:ext cx="8070575" cy="4035234"/>
          </a:xfrm>
          <a:prstGeom prst="cloudCallout">
            <a:avLst/>
          </a:prstGeom>
        </p:spPr>
        <p:style>
          <a:lnRef idx="2">
            <a:schemeClr val="accent3"/>
          </a:lnRef>
          <a:fillRef idx="1">
            <a:schemeClr val="lt1"/>
          </a:fillRef>
          <a:effectRef idx="0">
            <a:schemeClr val="accent3"/>
          </a:effectRef>
          <a:fontRef idx="minor">
            <a:schemeClr val="dk1"/>
          </a:fontRef>
        </p:style>
        <p:txBody>
          <a:bodyPr rtlCol="0" anchor="ctr"/>
          <a:lstStyle/>
          <a:p>
            <a:pPr algn="ctr">
              <a:buNone/>
            </a:pPr>
            <a:r>
              <a:rPr lang="lt-LT" sz="2000" dirty="0">
                <a:latin typeface="Comic Sans MS" panose="030F0702030302020204" pitchFamily="66" charset="0"/>
              </a:rPr>
              <a:t>Stiprios šeimos puoselėja savo juokus bei žaidimus. Jie prisimena malonias akimirkas ir jas pasakoja sumažindami dabartinį stresą. Jie kartu žaidžia ir taip džiaugiasi vienas kito buvimu šalia. Jie gali iš savęs pasijuokti ar pajuokauti sunkių pasikeitimų metu, sunkiomis akimirkomis</a:t>
            </a:r>
            <a:r>
              <a:rPr lang="lt-LT" dirty="0"/>
              <a:t>.</a:t>
            </a:r>
            <a:endParaRPr lang="lt-LT" sz="2000" b="1" dirty="0">
              <a:solidFill>
                <a:schemeClr val="tx1"/>
              </a:solidFill>
              <a:latin typeface="Comic Sans MS" panose="030F0702030302020204" pitchFamily="66" charset="0"/>
            </a:endParaRPr>
          </a:p>
        </p:txBody>
      </p:sp>
      <p:pic>
        <p:nvPicPr>
          <p:cNvPr id="7" name="Paveikslėlis 6">
            <a:extLst>
              <a:ext uri="{FF2B5EF4-FFF2-40B4-BE49-F238E27FC236}">
                <a16:creationId xmlns:a16="http://schemas.microsoft.com/office/drawing/2014/main" id="{06293F34-4453-4369-8466-A0A54826D63B}"/>
              </a:ext>
            </a:extLst>
          </p:cNvPr>
          <p:cNvPicPr>
            <a:picLocks noChangeAspect="1"/>
          </p:cNvPicPr>
          <p:nvPr/>
        </p:nvPicPr>
        <p:blipFill>
          <a:blip r:embed="rId5"/>
          <a:stretch>
            <a:fillRect/>
          </a:stretch>
        </p:blipFill>
        <p:spPr>
          <a:xfrm rot="2265302">
            <a:off x="6187190" y="5256082"/>
            <a:ext cx="1152244" cy="1158340"/>
          </a:xfrm>
          <a:prstGeom prst="rect">
            <a:avLst/>
          </a:prstGeom>
        </p:spPr>
      </p:pic>
      <p:pic>
        <p:nvPicPr>
          <p:cNvPr id="8" name="Paveikslėlis 7">
            <a:extLst>
              <a:ext uri="{FF2B5EF4-FFF2-40B4-BE49-F238E27FC236}">
                <a16:creationId xmlns:a16="http://schemas.microsoft.com/office/drawing/2014/main" id="{90EAF887-BEFD-495B-B6A1-263F368F0AFB}"/>
              </a:ext>
            </a:extLst>
          </p:cNvPr>
          <p:cNvPicPr>
            <a:picLocks noChangeAspect="1"/>
          </p:cNvPicPr>
          <p:nvPr/>
        </p:nvPicPr>
        <p:blipFill>
          <a:blip r:embed="rId5"/>
          <a:stretch>
            <a:fillRect/>
          </a:stretch>
        </p:blipFill>
        <p:spPr>
          <a:xfrm rot="1533480">
            <a:off x="9926921" y="1294081"/>
            <a:ext cx="1152244" cy="1158340"/>
          </a:xfrm>
          <a:prstGeom prst="rect">
            <a:avLst/>
          </a:prstGeom>
        </p:spPr>
      </p:pic>
      <p:pic>
        <p:nvPicPr>
          <p:cNvPr id="9" name="Paveikslėlis 8">
            <a:extLst>
              <a:ext uri="{FF2B5EF4-FFF2-40B4-BE49-F238E27FC236}">
                <a16:creationId xmlns:a16="http://schemas.microsoft.com/office/drawing/2014/main" id="{ABE2CBBE-9947-4E34-9D6C-B7EAFA404BA8}"/>
              </a:ext>
            </a:extLst>
          </p:cNvPr>
          <p:cNvPicPr>
            <a:picLocks noChangeAspect="1"/>
          </p:cNvPicPr>
          <p:nvPr/>
        </p:nvPicPr>
        <p:blipFill>
          <a:blip r:embed="rId5"/>
          <a:stretch>
            <a:fillRect/>
          </a:stretch>
        </p:blipFill>
        <p:spPr>
          <a:xfrm rot="19516142">
            <a:off x="1398451" y="1476643"/>
            <a:ext cx="1152244" cy="1158340"/>
          </a:xfrm>
          <a:prstGeom prst="rect">
            <a:avLst/>
          </a:prstGeom>
        </p:spPr>
      </p:pic>
      <p:pic>
        <p:nvPicPr>
          <p:cNvPr id="10" name="Paveikslėlis 9">
            <a:extLst>
              <a:ext uri="{FF2B5EF4-FFF2-40B4-BE49-F238E27FC236}">
                <a16:creationId xmlns:a16="http://schemas.microsoft.com/office/drawing/2014/main" id="{81F54F36-D859-43EE-8DDA-DC38FF55F3EE}"/>
              </a:ext>
            </a:extLst>
          </p:cNvPr>
          <p:cNvPicPr>
            <a:picLocks noChangeAspect="1"/>
          </p:cNvPicPr>
          <p:nvPr/>
        </p:nvPicPr>
        <p:blipFill>
          <a:blip r:embed="rId5"/>
          <a:stretch>
            <a:fillRect/>
          </a:stretch>
        </p:blipFill>
        <p:spPr>
          <a:xfrm rot="17932399">
            <a:off x="9144001" y="3670112"/>
            <a:ext cx="1152244" cy="1158340"/>
          </a:xfrm>
          <a:prstGeom prst="rect">
            <a:avLst/>
          </a:prstGeom>
        </p:spPr>
      </p:pic>
      <p:pic>
        <p:nvPicPr>
          <p:cNvPr id="11" name="Paveikslėlis 10">
            <a:extLst>
              <a:ext uri="{FF2B5EF4-FFF2-40B4-BE49-F238E27FC236}">
                <a16:creationId xmlns:a16="http://schemas.microsoft.com/office/drawing/2014/main" id="{B5CA1D36-72F4-4043-8FD1-5D7DCAD4170F}"/>
              </a:ext>
            </a:extLst>
          </p:cNvPr>
          <p:cNvPicPr>
            <a:picLocks noChangeAspect="1"/>
          </p:cNvPicPr>
          <p:nvPr/>
        </p:nvPicPr>
        <p:blipFill>
          <a:blip r:embed="rId5"/>
          <a:stretch>
            <a:fillRect/>
          </a:stretch>
        </p:blipFill>
        <p:spPr>
          <a:xfrm rot="19028493">
            <a:off x="4276445" y="4400358"/>
            <a:ext cx="1152244" cy="1158340"/>
          </a:xfrm>
          <a:prstGeom prst="rect">
            <a:avLst/>
          </a:prstGeom>
        </p:spPr>
      </p:pic>
    </p:spTree>
    <p:extLst>
      <p:ext uri="{BB962C8B-B14F-4D97-AF65-F5344CB8AC3E}">
        <p14:creationId xmlns:p14="http://schemas.microsoft.com/office/powerpoint/2010/main" val="117515599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1000"/>
                                        <p:tgtEl>
                                          <p:spTgt spid="8"/>
                                        </p:tgtEl>
                                      </p:cBhvr>
                                    </p:animEffect>
                                    <p:anim calcmode="lin" valueType="num">
                                      <p:cBhvr>
                                        <p:cTn id="36" dur="1000" fill="hold"/>
                                        <p:tgtEl>
                                          <p:spTgt spid="8"/>
                                        </p:tgtEl>
                                        <p:attrNameLst>
                                          <p:attrName>ppt_x</p:attrName>
                                        </p:attrNameLst>
                                      </p:cBhvr>
                                      <p:tavLst>
                                        <p:tav tm="0">
                                          <p:val>
                                            <p:strVal val="#ppt_x"/>
                                          </p:val>
                                        </p:tav>
                                        <p:tav tm="100000">
                                          <p:val>
                                            <p:strVal val="#ppt_x"/>
                                          </p:val>
                                        </p:tav>
                                      </p:tavLst>
                                    </p:anim>
                                    <p:anim calcmode="lin" valueType="num">
                                      <p:cBhvr>
                                        <p:cTn id="3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354</TotalTime>
  <Words>733</Words>
  <Application>Microsoft Office PowerPoint</Application>
  <PresentationFormat>Plačiaekranė</PresentationFormat>
  <Paragraphs>96</Paragraphs>
  <Slides>23</Slides>
  <Notes>0</Notes>
  <HiddenSlides>0</HiddenSlides>
  <MMClips>0</MMClips>
  <ScaleCrop>false</ScaleCrop>
  <HeadingPairs>
    <vt:vector size="6" baseType="variant">
      <vt:variant>
        <vt:lpstr>Naudojami šriftai</vt:lpstr>
      </vt:variant>
      <vt:variant>
        <vt:i4>4</vt:i4>
      </vt:variant>
      <vt:variant>
        <vt:lpstr>Tema</vt:lpstr>
      </vt:variant>
      <vt:variant>
        <vt:i4>1</vt:i4>
      </vt:variant>
      <vt:variant>
        <vt:lpstr>Skaidrių pavadinimai</vt:lpstr>
      </vt:variant>
      <vt:variant>
        <vt:i4>23</vt:i4>
      </vt:variant>
    </vt:vector>
  </HeadingPairs>
  <TitlesOfParts>
    <vt:vector size="28" baseType="lpstr">
      <vt:lpstr>Arial</vt:lpstr>
      <vt:lpstr>Calibri</vt:lpstr>
      <vt:lpstr>Calibri Light</vt:lpstr>
      <vt:lpstr>Comic Sans MS</vt:lpstr>
      <vt:lpstr>„Office“ tema</vt:lpstr>
      <vt:lpstr>AŠ IR MANO ŠEIMA</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AŠ IR MANO ŠEIMA</dc:title>
  <dc:creator>20190828s</dc:creator>
  <cp:lastModifiedBy>20190828s</cp:lastModifiedBy>
  <cp:revision>106</cp:revision>
  <dcterms:created xsi:type="dcterms:W3CDTF">2020-03-25T07:15:32Z</dcterms:created>
  <dcterms:modified xsi:type="dcterms:W3CDTF">2020-03-25T16:47:11Z</dcterms:modified>
</cp:coreProperties>
</file>