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69" r:id="rId2"/>
  </p:sldMasterIdLst>
  <p:notesMasterIdLst>
    <p:notesMasterId r:id="rId17"/>
  </p:notesMasterIdLst>
  <p:sldIdLst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A00"/>
    <a:srgbClr val="5EEC3C"/>
    <a:srgbClr val="6C1A00"/>
    <a:srgbClr val="003296"/>
    <a:srgbClr val="E39A39"/>
    <a:srgbClr val="FFC901"/>
    <a:srgbClr val="FE9202"/>
    <a:srgbClr val="FEA402"/>
    <a:srgbClr val="D68B1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0"/>
  </p:normalViewPr>
  <p:slideViewPr>
    <p:cSldViewPr>
      <p:cViewPr varScale="1">
        <p:scale>
          <a:sx n="90" d="100"/>
          <a:sy n="90" d="100"/>
        </p:scale>
        <p:origin x="-576" y="-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6B5F0-5E4D-4F97-808C-F5252F70D13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F93D4-1251-449F-8C07-C26CF3A3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www.free-power-point-templates.com/&amp;sa=D&amp;sntz=1&amp;usg=AFQjCNGWeCVdv2cRhI3dHtkzRMjt9Lq6Pw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template is provided by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http://www.free-power-point-templates.com/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93D4-1251-449F-8C07-C26CF3A33E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7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960930"/>
            <a:ext cx="8246070" cy="137434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335275"/>
            <a:ext cx="8093366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EE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1579799E-5721-4AAA-8A85-FBD4252367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381" y="-14288"/>
            <a:ext cx="9151144" cy="516255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4831893"/>
            <a:ext cx="2057400" cy="273844"/>
          </a:xfr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4831893"/>
            <a:ext cx="3086100" cy="273844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4831893"/>
            <a:ext cx="2066534" cy="273844"/>
          </a:xfrm>
        </p:spPr>
        <p:txBody>
          <a:bodyPr anchor="ctr"/>
          <a:lstStyle>
            <a:lvl1pPr algn="l">
              <a:defRPr sz="9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5490225" y="350839"/>
            <a:ext cx="3656410" cy="4442222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767901"/>
            <a:ext cx="2845259" cy="251223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2925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3709033"/>
            <a:ext cx="2845259" cy="77832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2381" y="-9525"/>
            <a:ext cx="9153525" cy="5154216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1839516" y="946548"/>
            <a:ext cx="5464969" cy="3250406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4722548"/>
            <a:ext cx="20574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4722548"/>
            <a:ext cx="3086100" cy="273844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4722548"/>
            <a:ext cx="2086157" cy="273844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372935"/>
            <a:ext cx="4394793" cy="1381286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2925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3132099"/>
            <a:ext cx="3424856" cy="779105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5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4" y="1828800"/>
            <a:ext cx="3120390" cy="27432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7813" y="1828800"/>
            <a:ext cx="3120390" cy="27432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425196"/>
            <a:ext cx="6673866" cy="11727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4" y="1842306"/>
            <a:ext cx="3120390" cy="617934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4" y="2487480"/>
            <a:ext cx="3120390" cy="20845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813" y="1842306"/>
            <a:ext cx="3120390" cy="617934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7813" y="2487480"/>
            <a:ext cx="3120390" cy="20845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1"/>
            <a:ext cx="8789194" cy="5145881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817626"/>
          </a:xfrm>
        </p:spPr>
        <p:txBody>
          <a:bodyPr/>
          <a:lstStyle>
            <a:lvl1pPr algn="l">
              <a:defRPr sz="2800">
                <a:solidFill>
                  <a:srgbClr val="1D3A00"/>
                </a:solidFill>
              </a:defRPr>
            </a:lvl1pPr>
            <a:lvl2pPr algn="l">
              <a:defRPr>
                <a:solidFill>
                  <a:srgbClr val="1D3A00"/>
                </a:solidFill>
              </a:defRPr>
            </a:lvl2pPr>
            <a:lvl3pPr algn="l">
              <a:defRPr>
                <a:solidFill>
                  <a:srgbClr val="1D3A00"/>
                </a:solidFill>
              </a:defRPr>
            </a:lvl3pPr>
            <a:lvl4pPr algn="l">
              <a:defRPr>
                <a:solidFill>
                  <a:srgbClr val="1D3A00"/>
                </a:solidFill>
              </a:defRPr>
            </a:lvl4pPr>
            <a:lvl5pPr algn="l">
              <a:defRPr>
                <a:solidFill>
                  <a:srgbClr val="1D3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291962" y="1"/>
            <a:ext cx="8640586" cy="5148077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7" y="1127930"/>
            <a:ext cx="2420786" cy="1265943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331060"/>
            <a:ext cx="5697780" cy="42409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7" y="2417853"/>
            <a:ext cx="2420786" cy="2154148"/>
          </a:xfrm>
        </p:spPr>
        <p:txBody>
          <a:bodyPr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4714875"/>
            <a:ext cx="2420786" cy="273844"/>
          </a:xfrm>
        </p:spPr>
        <p:txBody>
          <a:bodyPr/>
          <a:lstStyle>
            <a:lvl1pPr algn="l">
              <a:defRPr/>
            </a:lvl1pPr>
          </a:lstStyle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4714875"/>
            <a:ext cx="5697780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7" y="280203"/>
            <a:ext cx="2420786" cy="612361"/>
          </a:xfrm>
        </p:spPr>
        <p:txBody>
          <a:bodyPr anchor="t"/>
          <a:lstStyle>
            <a:lvl1pPr algn="l">
              <a:defRPr sz="33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291962" y="1"/>
            <a:ext cx="8640586" cy="5148077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6" y="1127933"/>
            <a:ext cx="2422969" cy="1265943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6" y="2417854"/>
            <a:ext cx="2420874" cy="2154146"/>
          </a:xfrm>
        </p:spPr>
        <p:txBody>
          <a:bodyPr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366" y="4718304"/>
            <a:ext cx="2420874" cy="273844"/>
          </a:xfrm>
        </p:spPr>
        <p:txBody>
          <a:bodyPr/>
          <a:lstStyle>
            <a:lvl1pPr algn="l">
              <a:defRPr/>
            </a:lvl1pPr>
          </a:lstStyle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4718304"/>
            <a:ext cx="5698998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6" y="280205"/>
            <a:ext cx="2420874" cy="612362"/>
          </a:xfrm>
        </p:spPr>
        <p:txBody>
          <a:bodyPr anchor="t"/>
          <a:lstStyle>
            <a:lvl1pPr algn="l">
              <a:defRPr sz="33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1"/>
            <a:ext cx="8789194" cy="5145881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474" y="380278"/>
            <a:ext cx="1178720" cy="40049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393280"/>
            <a:ext cx="4469683" cy="39919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4722462"/>
            <a:ext cx="1879497" cy="273844"/>
          </a:xfr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4722462"/>
            <a:ext cx="446968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50983" y="2139901"/>
            <a:ext cx="4037450" cy="453202"/>
          </a:xfrm>
        </p:spPr>
        <p:txBody>
          <a:bodyPr/>
          <a:lstStyle>
            <a:lvl1pPr algn="l"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6833687" y="428627"/>
            <a:ext cx="0" cy="39566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:\websites\free-power-point-templates\2012\logos.png">
            <a:extLst>
              <a:ext uri="{FF2B5EF4-FFF2-40B4-BE49-F238E27FC236}">
                <a16:creationId xmlns="" xmlns:a16="http://schemas.microsoft.com/office/drawing/2014/main" id="{1579799E-5721-4AAA-8A85-FBD4252367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1"/>
            <a:ext cx="6108200" cy="3663766"/>
          </a:xfrm>
        </p:spPr>
        <p:txBody>
          <a:bodyPr/>
          <a:lstStyle>
            <a:lvl1pPr>
              <a:defRPr sz="2800">
                <a:solidFill>
                  <a:srgbClr val="1D3A00"/>
                </a:solidFill>
              </a:defRPr>
            </a:lvl1pPr>
            <a:lvl2pPr>
              <a:defRPr>
                <a:solidFill>
                  <a:srgbClr val="1D3A00"/>
                </a:solidFill>
              </a:defRPr>
            </a:lvl2pPr>
            <a:lvl3pPr>
              <a:defRPr>
                <a:solidFill>
                  <a:srgbClr val="1D3A00"/>
                </a:solidFill>
              </a:defRPr>
            </a:lvl3pPr>
            <a:lvl4pPr>
              <a:defRPr>
                <a:solidFill>
                  <a:srgbClr val="1D3A00"/>
                </a:solidFill>
              </a:defRPr>
            </a:lvl4pPr>
            <a:lvl5pPr>
              <a:defRPr>
                <a:solidFill>
                  <a:srgbClr val="1D3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48853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D3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1960930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1D3A00"/>
                </a:solidFill>
              </a:defRPr>
            </a:lvl1pPr>
            <a:lvl2pPr algn="ctr">
              <a:defRPr sz="2000">
                <a:solidFill>
                  <a:srgbClr val="1D3A00"/>
                </a:solidFill>
              </a:defRPr>
            </a:lvl2pPr>
            <a:lvl3pPr algn="ctr">
              <a:defRPr sz="1800">
                <a:solidFill>
                  <a:srgbClr val="1D3A00"/>
                </a:solidFill>
              </a:defRPr>
            </a:lvl3pPr>
            <a:lvl4pPr algn="ctr">
              <a:defRPr sz="1600">
                <a:solidFill>
                  <a:srgbClr val="1D3A00"/>
                </a:solidFill>
              </a:defRPr>
            </a:lvl4pPr>
            <a:lvl5pPr algn="ctr">
              <a:defRPr sz="1600">
                <a:solidFill>
                  <a:srgbClr val="1D3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48853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D3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960930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1D3A00"/>
                </a:solidFill>
              </a:defRPr>
            </a:lvl1pPr>
            <a:lvl2pPr algn="ctr">
              <a:defRPr sz="2000">
                <a:solidFill>
                  <a:srgbClr val="1D3A00"/>
                </a:solidFill>
              </a:defRPr>
            </a:lvl2pPr>
            <a:lvl3pPr algn="ctr">
              <a:defRPr sz="1800">
                <a:solidFill>
                  <a:srgbClr val="1D3A00"/>
                </a:solidFill>
              </a:defRPr>
            </a:lvl3pPr>
            <a:lvl4pPr algn="ctr">
              <a:defRPr sz="1600">
                <a:solidFill>
                  <a:srgbClr val="1D3A00"/>
                </a:solidFill>
              </a:defRPr>
            </a:lvl4pPr>
            <a:lvl5pPr algn="ctr">
              <a:defRPr sz="1600">
                <a:solidFill>
                  <a:srgbClr val="1D3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CE65731-15A3-41D1-B326-BF44532B8FDE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1"/>
            <a:ext cx="8789194" cy="5145881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426259"/>
            <a:ext cx="6673174" cy="1170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1828800"/>
            <a:ext cx="6577928" cy="273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47224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5" y="4722462"/>
            <a:ext cx="42505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749" y="542496"/>
            <a:ext cx="1413261" cy="4532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200276" y="1632007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CE65731-15A3-41D1-B326-BF44532B8FDE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35671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3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5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35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2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1960930"/>
            <a:ext cx="7940660" cy="1336168"/>
          </a:xfrm>
        </p:spPr>
        <p:txBody>
          <a:bodyPr>
            <a:normAutofit/>
          </a:bodyPr>
          <a:lstStyle/>
          <a:p>
            <a:r>
              <a:rPr lang="en-US" dirty="0" smtClean="0"/>
              <a:t>GYVŪNAI: ARKLIAI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335275"/>
            <a:ext cx="7940661" cy="763525"/>
          </a:xfrm>
        </p:spPr>
        <p:txBody>
          <a:bodyPr>
            <a:normAutofit/>
          </a:bodyPr>
          <a:lstStyle/>
          <a:p>
            <a:r>
              <a:rPr lang="lt-LT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Parengė mokytoja</a:t>
            </a:r>
            <a:r>
              <a:rPr lang="en-US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RITA PŪTVIENĖ</a:t>
            </a:r>
            <a:endParaRPr lang="lt-LT" sz="18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lt-LT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Kauno lopšelis – darželis „Liepaitė“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965" y="433880"/>
            <a:ext cx="8246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 ŽINOJAI, KAD ARKLIAI GALI MIEGOTI IR STOVĖDAMI? GALĖTUM ATSPĖTI KIEK VALANDŲ MIEGA ARKLIAI? O KIEK VALANDŲ KIEKVIENĄ NAKTĮ MIEGI TU? AR ŽINAI KIEK TURĖTUM MIEGOTI?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97" y="1983576"/>
            <a:ext cx="2595984" cy="3144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636"/>
            <a:ext cx="4113885" cy="2952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23559"/>
            <a:ext cx="718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ARKLIAMS UŽTENKA 2-3 VALANDŲ MIEGO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7410" y="1615993"/>
            <a:ext cx="4316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VAIKAMS REIKIA 10-12 VALANDŲ MIEGO!!!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6015" y="128470"/>
            <a:ext cx="572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PAPRAŠYK TĖVELIŲ ATSPAUSDINTI, IŠKIRPK IR SUKLIJUOK!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30" y="715055"/>
            <a:ext cx="4428444" cy="44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5195" y="3210"/>
            <a:ext cx="6256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PAPRAŠYK TĖVELIŲ ATSPAUSDINTI, IŠKIRPK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IR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DEKORUOK SAVO SĖKMĖS PASAGĄ!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765092"/>
            <a:ext cx="4581150" cy="43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1425" y="128470"/>
            <a:ext cx="5645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PAPRAŠYK TĖVELIŲ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ATSPAUSDINTI IR NUSPALVINK!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802"/>
            <a:ext cx="9144000" cy="48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0758" y="283544"/>
            <a:ext cx="466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SĖKMĖS DARBUOSE!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15" y="60671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733" y="91502"/>
            <a:ext cx="6106223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RKLYS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–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a typeface="Apple Chancery" charset="0"/>
                <a:cs typeface="Apple Chancery" charset="0"/>
              </a:rPr>
              <a:t>MUMS PUIKIAI PAŽĮSTAMAS GYVŪNAS.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a typeface="Apple Chancery" charset="0"/>
                <a:cs typeface="Apple Chancery" charset="0"/>
              </a:rPr>
              <a:t>ARKLIAI NUOSTABŪS SPORTININKAI, DARBINI</a:t>
            </a:r>
            <a:r>
              <a:rPr lang="lt-LT" b="1" dirty="0" smtClean="0">
                <a:solidFill>
                  <a:schemeClr val="accent1">
                    <a:lumMod val="75000"/>
                  </a:schemeClr>
                </a:solidFill>
                <a:ea typeface="Apple Chancery" charset="0"/>
                <a:cs typeface="Apple Chancery" charset="0"/>
              </a:rPr>
              <a:t>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a typeface="Apple Chancery" charset="0"/>
                <a:cs typeface="Apple Chancery" charset="0"/>
              </a:rPr>
              <a:t>KAI, DRAUGAI.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KIEK ŽODYJE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ARKLYS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YRA RAIDŽIŲ?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KOKIA PIRMOJI ŽODŽIO RAIDĖ?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O KOKIA PIRMOJI ABĖCĖLĖS RAIDĖ?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0" y="1502815"/>
            <a:ext cx="4022295" cy="36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670" y="433880"/>
            <a:ext cx="794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 ŽINOJAI, KAD ARKLIAI LABAI SENA GYVŪNŲ RŪŠIS. SENIAUSI ARKLIŲ PROTĖVIAI GYVENO PRIEŠ DAUGYBĘ MILIJONŲ METŲ. TAČIAU PIRMIEJI ARKLIUKAI VISAI NEPANAŠŪS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Į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TUOS, KURIUOS PAŽĮSTAME ŠIANDIEN. ARKLIŲ PROTĖVIAI BUVO ŠUNS DYDŽIO IR NET TURĖJO PIRŠTUS!!!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 TAU ŠIE GYVŪNĖLIAI PANAŠŪS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Į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ARKLIUS?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90" y="1911208"/>
            <a:ext cx="6413610" cy="323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244" y="0"/>
            <a:ext cx="7329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ŠIUOLAIKINIAI ARKLIAI VIETOJE PIRŠTŲ TURI KANOPAS, O ARKLIŲ KANOPOS YRA KAUSTOMOS BATAIS, VADINAMAIS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PASAGOMIS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 SAKOMA, KAD PASAGA YRA LAIMĖS IR SĖKMĖS SIMBOLIS</a:t>
            </a:r>
            <a:r>
              <a:rPr lang="lt-LT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SUSKAIČIUOK IR PASAKYK</a:t>
            </a:r>
            <a:r>
              <a:rPr lang="lt-LT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KIEK MAŽŲ, IR KIEK DIDELIŲ PASAGŲ MATAI ŠIAME PAVEIKSLĖLYJE?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03" y="3240363"/>
            <a:ext cx="578608" cy="578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80" y="2049477"/>
            <a:ext cx="610820" cy="61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3" y="1470869"/>
            <a:ext cx="1225536" cy="1225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08" y="2911845"/>
            <a:ext cx="1225536" cy="1225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8" y="3174213"/>
            <a:ext cx="1225536" cy="1225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67" y="3832555"/>
            <a:ext cx="1147717" cy="1147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73" y="2838475"/>
            <a:ext cx="465297" cy="465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53" y="1374366"/>
            <a:ext cx="1225536" cy="12255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22" y="3394222"/>
            <a:ext cx="1225536" cy="1225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315" y="2029553"/>
            <a:ext cx="465297" cy="4652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44" y="4344023"/>
            <a:ext cx="465297" cy="5514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47" y="4365976"/>
            <a:ext cx="465297" cy="4652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11" y="3656459"/>
            <a:ext cx="448660" cy="4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835" y="433880"/>
            <a:ext cx="4145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AR ATSPĖSI MĮSLĘ?</a:t>
            </a:r>
          </a:p>
          <a:p>
            <a:pPr algn="ctr"/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KAULINĖ PIRKAITĖ, GELEŽINĖS DURELĖS. KAS?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6550567" y="2578348"/>
            <a:ext cx="435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ATSAKYMAS: PAKAUSTYTA ARKLIO KANOPA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36" y="2338541"/>
            <a:ext cx="4571508" cy="27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018" y="433880"/>
            <a:ext cx="8488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AR TEKO GIRDĖTI ARKLIO BALSĄ? GAL GALI ATKARTOTI?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713" y="1502815"/>
            <a:ext cx="2652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PASPAUSK IR PAKLAUSYK!</a:t>
            </a:r>
          </a:p>
          <a:p>
            <a:endParaRPr lang="en-US" dirty="0"/>
          </a:p>
        </p:txBody>
      </p:sp>
      <p:pic>
        <p:nvPicPr>
          <p:cNvPr id="4" name="Horse sounds vol.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2490" y="2064360"/>
            <a:ext cx="660095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5" y="1197405"/>
            <a:ext cx="5276740" cy="37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55" y="281175"/>
            <a:ext cx="8704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SENOVĖJE NEBUVO AUTOMOBILIŲ. KELIONĖMS AR DAIKTŲ GABENIMUI ŽMONĖS NAUDODAVO KARIETAS IR VEŽIMUS. ARKLIAI YRA LABAI STIPRŪS, TODĖL JIE BŪDAVO PAKINKOMI KARIETOMS IR VEŽIMAMS TEMPTI.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KIEK RAIDŽIŲ YRA ŽODYJE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KARIETA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? KIEK RAIDŽIŲ YRA ŽODYJE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VEŽIMAS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2" y="2163770"/>
            <a:ext cx="4150038" cy="2727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50" y="1019839"/>
            <a:ext cx="5015030" cy="501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52" y="128470"/>
            <a:ext cx="90063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ARKLIAI PUIKŪS PAGALBININKAI. ŠIS ARKLIUKAS LABAI IŠALKO PO ILGOS DARBO DIENOS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ŪKYJE. JAM LABAI PATINKA MORKOS IR OBUOLIAI.  SUSKAIČIUOK MORKAS IR OBUOLIUS.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KO  ARKLYS SUVALGYS DAUGIAU, MORKŲ AR OBUOLIŲ? KĄ TU MĖGSTI LABIAU,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MORKAS AR OBUOLIUS?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992"/>
            <a:ext cx="2896091" cy="409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962">
            <a:off x="7822249" y="1791126"/>
            <a:ext cx="1295442" cy="812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14" y="1995269"/>
            <a:ext cx="1290497" cy="891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962">
            <a:off x="6122902" y="2662896"/>
            <a:ext cx="1295442" cy="812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962">
            <a:off x="6156315" y="3783533"/>
            <a:ext cx="1295442" cy="812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962">
            <a:off x="4746649" y="1394021"/>
            <a:ext cx="1295442" cy="8128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962">
            <a:off x="3255090" y="4115839"/>
            <a:ext cx="1295442" cy="812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09" y="1091213"/>
            <a:ext cx="1290497" cy="891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83" y="4267697"/>
            <a:ext cx="1290497" cy="891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960" y="2590969"/>
            <a:ext cx="1115913" cy="7713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51" y="4267696"/>
            <a:ext cx="1152857" cy="7968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25" y="2887263"/>
            <a:ext cx="1290497" cy="8919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04" y="3181958"/>
            <a:ext cx="1290497" cy="89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53" y="128470"/>
            <a:ext cx="9170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ARKLIAI YRA NUOSTABŪS SPORTININKAI. ŠIE GYVŪNAI GALI LABAI GREITAI BĖGTI, TODĖL YRA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LABAI GERI LENKTYNININKAI. RUDAS IR JUODAS ARKLIAI NUSPRENDĖ PALENKTYNIAUTI.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SUSKAIČIUOK KURIOS SPALVOS ARKLIŲ YRA DAUGIAU.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04" y="3182570"/>
            <a:ext cx="1789064" cy="1502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912" y="1083383"/>
            <a:ext cx="1567245" cy="1502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64" y="3443462"/>
            <a:ext cx="1567245" cy="1502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36" y="2570530"/>
            <a:ext cx="1567245" cy="1502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71" y="1819123"/>
            <a:ext cx="1567245" cy="1502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28" y="1170916"/>
            <a:ext cx="1789064" cy="1502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97" y="1099050"/>
            <a:ext cx="1789064" cy="15028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" y="3528759"/>
            <a:ext cx="1789064" cy="1502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3" y="1098677"/>
            <a:ext cx="1789064" cy="15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eathered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eathered">
      <a:majorFont>
        <a:latin typeface="Century Schoolbook"/>
        <a:ea typeface=""/>
        <a:cs typeface=""/>
      </a:majorFont>
      <a:minorFont>
        <a:latin typeface="Calibr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0DE630C6-BBA0-46FD-9C6B-084D4C5F4F3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370</Words>
  <Application>Microsoft Office PowerPoint</Application>
  <PresentationFormat>Demonstracija ekrane (16:9)</PresentationFormat>
  <Paragraphs>40</Paragraphs>
  <Slides>14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Skaidrių pavadinimai</vt:lpstr>
      </vt:variant>
      <vt:variant>
        <vt:i4>14</vt:i4>
      </vt:variant>
    </vt:vector>
  </HeadingPairs>
  <TitlesOfParts>
    <vt:vector size="16" baseType="lpstr">
      <vt:lpstr>Office Theme</vt:lpstr>
      <vt:lpstr>Feathered</vt:lpstr>
      <vt:lpstr>GYVŪNAI: ARKLIAI 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Naudotojas</cp:lastModifiedBy>
  <cp:revision>113</cp:revision>
  <dcterms:created xsi:type="dcterms:W3CDTF">2013-08-21T19:17:07Z</dcterms:created>
  <dcterms:modified xsi:type="dcterms:W3CDTF">2020-03-25T07:53:09Z</dcterms:modified>
</cp:coreProperties>
</file>