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62" r:id="rId9"/>
    <p:sldId id="295" r:id="rId10"/>
    <p:sldId id="263" r:id="rId11"/>
    <p:sldId id="264" r:id="rId12"/>
    <p:sldId id="265" r:id="rId13"/>
    <p:sldId id="266" r:id="rId14"/>
    <p:sldId id="267" r:id="rId15"/>
    <p:sldId id="296" r:id="rId16"/>
    <p:sldId id="297" r:id="rId17"/>
    <p:sldId id="268" r:id="rId18"/>
    <p:sldId id="285" r:id="rId19"/>
    <p:sldId id="286" r:id="rId20"/>
    <p:sldId id="287" r:id="rId21"/>
    <p:sldId id="294" r:id="rId22"/>
    <p:sldId id="269" r:id="rId23"/>
    <p:sldId id="275" r:id="rId24"/>
    <p:sldId id="276" r:id="rId25"/>
    <p:sldId id="270" r:id="rId26"/>
    <p:sldId id="279" r:id="rId27"/>
    <p:sldId id="280" r:id="rId28"/>
    <p:sldId id="291" r:id="rId29"/>
    <p:sldId id="290" r:id="rId30"/>
    <p:sldId id="283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AD67EE-ED21-4387-83CC-8EF15BC51B8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A78C87D-B766-4142-87A1-004E39F47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67EE-ED21-4387-83CC-8EF15BC51B8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87D-B766-4142-87A1-004E39F47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67EE-ED21-4387-83CC-8EF15BC51B8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87D-B766-4142-87A1-004E39F47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AD67EE-ED21-4387-83CC-8EF15BC51B8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78C87D-B766-4142-87A1-004E39F47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AD67EE-ED21-4387-83CC-8EF15BC51B8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A78C87D-B766-4142-87A1-004E39F47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67EE-ED21-4387-83CC-8EF15BC51B8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87D-B766-4142-87A1-004E39F47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67EE-ED21-4387-83CC-8EF15BC51B8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87D-B766-4142-87A1-004E39F47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AD67EE-ED21-4387-83CC-8EF15BC51B8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78C87D-B766-4142-87A1-004E39F47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67EE-ED21-4387-83CC-8EF15BC51B8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C87D-B766-4142-87A1-004E39F47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AD67EE-ED21-4387-83CC-8EF15BC51B8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78C87D-B766-4142-87A1-004E39F47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AD67EE-ED21-4387-83CC-8EF15BC51B8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78C87D-B766-4142-87A1-004E39F47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AD67EE-ED21-4387-83CC-8EF15BC51B8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78C87D-B766-4142-87A1-004E39F47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APYVOKOS REIKMENYS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lt-LT" dirty="0" smtClean="0"/>
          </a:p>
          <a:p>
            <a:endParaRPr lang="lt-LT" dirty="0" smtClean="0"/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Pareng</a:t>
            </a: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ė: auklėtoja metodininkė Rasa </a:t>
            </a:r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Barvainienė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2017 m.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MUŠTUVIS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4284000" cy="2856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199" y="1828800"/>
            <a:ext cx="3683603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 siauras aukštas medinis kubilėlis sviestui mušti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ždengiamas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dangt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kurį į vidų įkišamas muštukas.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KOČĖLAI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8"/>
            <a:ext cx="4392000" cy="298518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3276600" cy="4572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Kočėlai – rumbė ir ridinis – naudojami taip: dar drėgnokas skalbinys apvyniojamas ant apvalaus ridinio ir stipriai prispaudus grublėta rumbe kočiojamas.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usij&amp;eogon;s vaizd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30" y="4953000"/>
            <a:ext cx="381127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rėtis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6" t="5555" r="21667" b="18889"/>
          <a:stretch/>
        </p:blipFill>
        <p:spPr>
          <a:xfrm rot="5400000">
            <a:off x="1820455" y="3010745"/>
            <a:ext cx="2484000" cy="383891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Medinis graižas, aptrauktas tinkliuku, skirtas sijoti.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naščiai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4989"/>
            <a:ext cx="4104000" cy="257183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 kartelė su dviem kabliais, užsidedama ant pečių, kibirams ar krepšiams nešti.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61802"/>
            <a:ext cx="3672000" cy="24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kultuvė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lt-L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 medinė lentelė su kotu žlugtui daužyti skalbiant.</a:t>
            </a:r>
          </a:p>
          <a:p>
            <a:pPr algn="ctr">
              <a:buNone/>
            </a:pPr>
            <a:r>
              <a:rPr lang="lt-L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Praeityje </a:t>
            </a:r>
            <a:r>
              <a:rPr lang="lt-L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plačiai naudotas buityje moteriškas medinis įnagis, lentelė su kotu skalbiniams (drabužiams, audeklams, baltiniams) upėse, ežeruose </a:t>
            </a:r>
            <a:r>
              <a:rPr lang="lt-L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velėti.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 descr="Vaizdo rezultatas pagal u&amp;zcaron;klaus&amp;aogon; „kultuv&amp;edot;“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6" y="1905000"/>
            <a:ext cx="3384000" cy="2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6" y="4584053"/>
            <a:ext cx="3888000" cy="2060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Tūrio matai</a:t>
            </a:r>
            <a:endParaRPr lang="lt-LT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Susij&amp;eogon;s vaizdas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0" y="1524000"/>
            <a:ext cx="3816000" cy="29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usij&amp;eogon;s vaizda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24" y="1417638"/>
            <a:ext cx="410400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muziejusrokiskyje.lt/wp-content/uploads/Gorius-grdams-seikti.-padarytas-i-lenteli.-RKM-5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4032000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74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Verpimo ratelis</a:t>
            </a:r>
            <a:endParaRPr lang="lt-LT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Prietaisas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siūlams verpti.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11" y="1600200"/>
            <a:ext cx="3427928" cy="4572000"/>
          </a:xfrm>
        </p:spPr>
      </p:pic>
      <p:pic>
        <p:nvPicPr>
          <p:cNvPr id="6" name="Picture 5" descr="Susij&amp;eogon;s vaizd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2667000"/>
            <a:ext cx="2772000" cy="37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2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moliniai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mailikai.com/smailai/39/watermelon_smiley_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253425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PUODYNĖS</a:t>
            </a:r>
            <a:endParaRPr lang="lt-LT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Skystiems ir biriems produktams laikyti.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95600"/>
            <a:ext cx="5568000" cy="3132000"/>
          </a:xfrm>
        </p:spPr>
      </p:pic>
    </p:spTree>
    <p:extLst>
      <p:ext uri="{BB962C8B-B14F-4D97-AF65-F5344CB8AC3E}">
        <p14:creationId xmlns:p14="http://schemas.microsoft.com/office/powerpoint/2010/main" val="11242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DUBUO</a:t>
            </a:r>
            <a:endParaRPr lang="lt-LT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Pusapvalis indas, virtuvės reikmuo.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94" y="1600200"/>
            <a:ext cx="3157307" cy="424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87533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APYVOKOS REIKMENYS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		Kaimo buityje ilgą laiką buvo naudojami įvairios paskirties mediniai daiktai: apyvokos reikmenys, baldai, žemdirbystės padargai. Bene populiariausias žmogus kaime buvo dailidė – baldžius, kuris dažniausiai darė kraitines skrynias, indaujas, stalus, kėdes, suolus, spintas, lovas, rankšluostines.Meistras drožėjas išdroždavo gražią prievarpstę, kultuvę, kočėlą, šaukštų, audimo įtaisą – šaudyklę – ar kokį kitą reikalingą daiktą. Daugumą žemdirbystės padargų irgi dirbo dailidė.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ąsočiai</a:t>
            </a:r>
            <a:endParaRPr lang="lt-LT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Molinis glazūruotas indas su ąsa ir snapeliu – naudojamas skysčiams laikyti bei pilstyti.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Vaizdo rezultatas pagal u&amp;zcaron;klaus&amp;aogon; „molinis &amp;aogon;sotis“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5018"/>
          <a:stretch/>
        </p:blipFill>
        <p:spPr bwMode="auto">
          <a:xfrm>
            <a:off x="424218" y="5029460"/>
            <a:ext cx="6120130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Vaizdo rezultatas pagal u&amp;zcaron;klaus&amp;aogon; „molinis &amp;aogon;sotis“"/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90571"/>
            <a:ext cx="3657600" cy="2444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818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lauknešėlis</a:t>
            </a:r>
            <a:endParaRPr lang="lt-LT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5556" r="20000" b="25555"/>
          <a:stretch/>
        </p:blipFill>
        <p:spPr>
          <a:xfrm rot="5400000">
            <a:off x="368765" y="1917235"/>
            <a:ext cx="3910070" cy="3276000"/>
          </a:xfrm>
        </p:spPr>
      </p:pic>
      <p:sp>
        <p:nvSpPr>
          <p:cNvPr id="6" name="Rectangle 1"/>
          <p:cNvSpPr>
            <a:spLocks noGrp="1" noChangeArrowheads="1"/>
          </p:cNvSpPr>
          <p:nvPr>
            <p:ph sz="quarter" idx="2"/>
          </p:nvPr>
        </p:nvSpPr>
        <p:spPr bwMode="auto">
          <a:xfrm>
            <a:off x="4270248" y="2762815"/>
            <a:ext cx="319735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alt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lt-LT" altLang="lt-L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ždengiamas medinis, molinis indas</a:t>
            </a:r>
            <a:r>
              <a:rPr lang="lt-LT" alt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lt-LT" altLang="lt-L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valgiui neštis į laukus.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27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pintiniai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mailikai.com/smailai/39/watermelon_smiley_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8472" y="29718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KRAITĖS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20782" r="10880"/>
          <a:stretch/>
        </p:blipFill>
        <p:spPr>
          <a:xfrm rot="5400000">
            <a:off x="1485900" y="2324100"/>
            <a:ext cx="2819400" cy="2895600"/>
          </a:xfrm>
        </p:spPr>
      </p:pic>
      <p:pic>
        <p:nvPicPr>
          <p:cNvPr id="5" name="Picture 4" descr="Vaizdo rezultatas pagal u&amp;zcaron;klaus&amp;aogon; „krait&amp;edot;l&amp;edot;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0225"/>
            <a:ext cx="382905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PINTINĖLĖ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3" r="21825"/>
          <a:stretch/>
        </p:blipFill>
        <p:spPr>
          <a:xfrm rot="5400000">
            <a:off x="1093637" y="2868291"/>
            <a:ext cx="2412000" cy="39896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35" y="2209800"/>
            <a:ext cx="3816000" cy="2653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geležiniai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mailikai.com/smailai/39/watermelon_smiley_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7432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PEILIAI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81400"/>
            <a:ext cx="2466975" cy="1847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3200"/>
            <a:ext cx="4105275" cy="1114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KETINIAI PUODAI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477920" cy="482400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PUODŠAKĖS</a:t>
            </a:r>
            <a:endParaRPr lang="lt-LT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lt-LT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t-LT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Puodšakė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šakė puodams be ąsų bei keptuvei kilnoti. </a:t>
            </a:r>
          </a:p>
        </p:txBody>
      </p:sp>
      <p:pic>
        <p:nvPicPr>
          <p:cNvPr id="6" name="Content Placeholder 5" descr="Vaizdo rezultatas pagal u&amp;zcaron;klaus&amp;aogon; „PUODŠAK&amp;Edot;S“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1368000" cy="48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532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LAIDYNĖS</a:t>
            </a:r>
            <a:endParaRPr lang="lt-LT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3813048" cy="379323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lt-LT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t-LT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Buitinis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prietaisas audiniams lyginti.</a:t>
            </a:r>
          </a:p>
        </p:txBody>
      </p:sp>
    </p:spTree>
    <p:extLst>
      <p:ext uri="{BB962C8B-B14F-4D97-AF65-F5344CB8AC3E}">
        <p14:creationId xmlns:p14="http://schemas.microsoft.com/office/powerpoint/2010/main" val="3718718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MEDINIAI DAIKTAI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smailikai.com/smailai/39/watermelon_smiley_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46762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72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AKMENINIAI</a:t>
            </a:r>
            <a:endParaRPr lang="en-US" sz="72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mailikai.com/smailai/39/watermelon_smiley_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3687" y="1733721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GIRNOS</a:t>
            </a:r>
            <a:endParaRPr lang="lt-LT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76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 įrengimas grūdams malti. Girnas sudaro du akmenys, tarp kurių patekę grūdai sukant viršutinį akmenį trinami, kol virsta 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miltais.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8" t="3648" r="4998"/>
          <a:stretch/>
        </p:blipFill>
        <p:spPr>
          <a:xfrm rot="5400000">
            <a:off x="4670466" y="1654134"/>
            <a:ext cx="3168000" cy="4736532"/>
          </a:xfrm>
        </p:spPr>
      </p:pic>
    </p:spTree>
    <p:extLst>
      <p:ext uri="{BB962C8B-B14F-4D97-AF65-F5344CB8AC3E}">
        <p14:creationId xmlns:p14="http://schemas.microsoft.com/office/powerpoint/2010/main" val="1062266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PIESTA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2286000"/>
            <a:ext cx="4035552" cy="3886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Grūstuvė- iš medžio stuobrio skobtas indas, kuriame grūstuvu smulkinamos kruopos, sėmenys, kanapės.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12592" r="13422" b="34075"/>
          <a:stretch/>
        </p:blipFill>
        <p:spPr>
          <a:xfrm rot="5400000">
            <a:off x="495301" y="2400299"/>
            <a:ext cx="4038598" cy="27432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8"/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duonkubilis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36721"/>
            <a:ext cx="4572000" cy="329895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 kubilas duonai maišyti.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Vaizdo rezultatas pagal u&amp;zcaron;klaus&amp;aogon; „duonkubilis“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65" y="2915285"/>
            <a:ext cx="3408680" cy="3942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Grumdynė ir gelda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3333" r="20000" b="3333"/>
          <a:stretch/>
        </p:blipFill>
        <p:spPr>
          <a:xfrm rot="5400000">
            <a:off x="802800" y="1711800"/>
            <a:ext cx="3456000" cy="414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600200"/>
            <a:ext cx="3581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Gelda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drabužiams trinti, 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grumdyti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kubilas</a:t>
            </a:r>
            <a:endParaRPr lang="lt-LT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4445" r="15000" b="7778"/>
          <a:stretch/>
        </p:blipFill>
        <p:spPr>
          <a:xfrm rot="5400000">
            <a:off x="410218" y="2446051"/>
            <a:ext cx="3888000" cy="348923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Cilindro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formos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talpa, žema plati statinė – 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indas skysčiams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bėralams laikyti, uždengiamas užspaudžiamu dangčiu. Paprastai senieji kubilai pagaminti iš lentinių šulelių, aplenktų keliais medžio ar metalo lankais. </a:t>
            </a:r>
          </a:p>
        </p:txBody>
      </p:sp>
    </p:spTree>
    <p:extLst>
      <p:ext uri="{BB962C8B-B14F-4D97-AF65-F5344CB8AC3E}">
        <p14:creationId xmlns:p14="http://schemas.microsoft.com/office/powerpoint/2010/main" val="257619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ŽĖ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066800"/>
            <a:ext cx="1726880" cy="5638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r>
              <a:rPr lang="lt-LT" dirty="0" smtClean="0"/>
              <a:t> </a:t>
            </a:r>
          </a:p>
          <a:p>
            <a:pPr algn="ctr">
              <a:buNone/>
            </a:pP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lt-LT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 mentė su kotu duonai šauti į krosnį.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sūrspaudis</a:t>
            </a:r>
            <a:endParaRPr lang="lt-LT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600200"/>
            <a:ext cx="3505200" cy="457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Prietaisas sūriams spausti, slėgti. Populiariausi slėgtuvai – dvi lentelės, kurios viename gale sujungiamos odele arba vyriais. Į tokio tipo prietaisus paprastai dedamas trikampis sūrmaišis, o sūrspaudis suformuoja smailiajame gale plonesnį, plačiajame – storesnį </a:t>
            </a:r>
            <a:r>
              <a:rPr lang="lt-LT" b="1" dirty="0"/>
              <a:t>sūrį. </a:t>
            </a:r>
          </a:p>
        </p:txBody>
      </p:sp>
      <p:pic>
        <p:nvPicPr>
          <p:cNvPr id="5" name="Content Placeholder 4" descr="Vaizdo rezultatas pagal u&amp;zcaron;klaus&amp;aogon; „SENOVINIS S&amp;Umacr;RSPAUDIS“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800600" cy="3000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978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297</Words>
  <Application>Microsoft Office PowerPoint</Application>
  <PresentationFormat>On-screen Show (4:3)</PresentationFormat>
  <Paragraphs>68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Century Schoolbook</vt:lpstr>
      <vt:lpstr>Times New Roman</vt:lpstr>
      <vt:lpstr>Wingdings</vt:lpstr>
      <vt:lpstr>Wingdings 2</vt:lpstr>
      <vt:lpstr>Oriel</vt:lpstr>
      <vt:lpstr>APYVOKOS REIKMENYS</vt:lpstr>
      <vt:lpstr>APYVOKOS REIKMENYS</vt:lpstr>
      <vt:lpstr>MEDINIAI DAIKTAI</vt:lpstr>
      <vt:lpstr>PIESTA</vt:lpstr>
      <vt:lpstr>duonkubilis</vt:lpstr>
      <vt:lpstr>Grumdynė ir gelda</vt:lpstr>
      <vt:lpstr>kubilas</vt:lpstr>
      <vt:lpstr>LIŽĖ</vt:lpstr>
      <vt:lpstr>sūrspaudis</vt:lpstr>
      <vt:lpstr>MUŠTUVIS</vt:lpstr>
      <vt:lpstr>KOČĖLAI</vt:lpstr>
      <vt:lpstr>rėtis</vt:lpstr>
      <vt:lpstr>naščiai</vt:lpstr>
      <vt:lpstr>kultuvė</vt:lpstr>
      <vt:lpstr>Tūrio matai</vt:lpstr>
      <vt:lpstr>Verpimo ratelis</vt:lpstr>
      <vt:lpstr>moliniai</vt:lpstr>
      <vt:lpstr>PUODYNĖS</vt:lpstr>
      <vt:lpstr>DUBUO</vt:lpstr>
      <vt:lpstr>ąsočiai</vt:lpstr>
      <vt:lpstr>lauknešėlis</vt:lpstr>
      <vt:lpstr>pintiniai</vt:lpstr>
      <vt:lpstr>KRAITĖS</vt:lpstr>
      <vt:lpstr>PINTINĖLĖ</vt:lpstr>
      <vt:lpstr>geležiniai</vt:lpstr>
      <vt:lpstr>PEILIAI</vt:lpstr>
      <vt:lpstr>KETINIAI PUODAI</vt:lpstr>
      <vt:lpstr>PUODŠAKĖS</vt:lpstr>
      <vt:lpstr>LAIDYNĖS</vt:lpstr>
      <vt:lpstr>AKMENINIAI</vt:lpstr>
      <vt:lpstr>GIRNOS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Rasa</dc:creator>
  <cp:lastModifiedBy>Windows User</cp:lastModifiedBy>
  <cp:revision>130</cp:revision>
  <dcterms:created xsi:type="dcterms:W3CDTF">2016-06-07T04:17:38Z</dcterms:created>
  <dcterms:modified xsi:type="dcterms:W3CDTF">2018-03-12T11:50:50Z</dcterms:modified>
</cp:coreProperties>
</file>