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63" r:id="rId2"/>
    <p:sldId id="278" r:id="rId3"/>
    <p:sldId id="262" r:id="rId4"/>
    <p:sldId id="270" r:id="rId5"/>
    <p:sldId id="272" r:id="rId6"/>
    <p:sldId id="277" r:id="rId7"/>
    <p:sldId id="269" r:id="rId8"/>
    <p:sldId id="264" r:id="rId9"/>
    <p:sldId id="271" r:id="rId10"/>
    <p:sldId id="265" r:id="rId11"/>
    <p:sldId id="257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-180" y="-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D80C3-9CB0-4344-A9CB-2DAAF6BEAB0F}" type="doc">
      <dgm:prSet loTypeId="urn:microsoft.com/office/officeart/2005/8/layout/radial5" loCatId="relationship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lt-LT"/>
        </a:p>
      </dgm:t>
    </dgm:pt>
    <dgm:pt modelId="{2BA4BC20-95BF-43B8-92BE-AA697A616CF9}">
      <dgm:prSet phldrT="[Tekstas]" custT="1"/>
      <dgm:spPr/>
      <dgm:t>
        <a:bodyPr/>
        <a:lstStyle/>
        <a:p>
          <a:r>
            <a:rPr lang="lt-LT" sz="3600" b="1" dirty="0" smtClean="0">
              <a:latin typeface="Comic Sans MS" panose="030F0702030302020204" pitchFamily="66" charset="0"/>
            </a:rPr>
            <a:t>TA-RA-KO-NAS</a:t>
          </a:r>
          <a:endParaRPr lang="lt-LT" sz="3600" b="1" dirty="0">
            <a:latin typeface="Comic Sans MS" panose="030F0702030302020204" pitchFamily="66" charset="0"/>
          </a:endParaRPr>
        </a:p>
      </dgm:t>
    </dgm:pt>
    <dgm:pt modelId="{44F9FEB5-D781-479E-92BE-B9AD8C9A36E5}" type="parTrans" cxnId="{00162288-1FA7-428D-A3D8-E185395AABA8}">
      <dgm:prSet/>
      <dgm:spPr/>
      <dgm:t>
        <a:bodyPr/>
        <a:lstStyle/>
        <a:p>
          <a:endParaRPr lang="lt-LT"/>
        </a:p>
      </dgm:t>
    </dgm:pt>
    <dgm:pt modelId="{8109CBCA-D9E7-4D82-9B63-28A23A8EB700}" type="sibTrans" cxnId="{00162288-1FA7-428D-A3D8-E185395AABA8}">
      <dgm:prSet/>
      <dgm:spPr/>
      <dgm:t>
        <a:bodyPr/>
        <a:lstStyle/>
        <a:p>
          <a:endParaRPr lang="lt-LT"/>
        </a:p>
      </dgm:t>
    </dgm:pt>
    <dgm:pt modelId="{6F4F59A1-EEAD-4FD8-93AC-093D5BA903CC}">
      <dgm:prSet phldrT="[Tekstas]"/>
      <dgm:spPr/>
      <dgm:t>
        <a:bodyPr/>
        <a:lstStyle/>
        <a:p>
          <a:r>
            <a:rPr lang="en-US" dirty="0" smtClean="0"/>
            <a:t>4</a:t>
          </a:r>
          <a:endParaRPr lang="lt-LT" dirty="0"/>
        </a:p>
      </dgm:t>
    </dgm:pt>
    <dgm:pt modelId="{05FFC786-ACB4-4A01-871E-3957E895F5D1}" type="parTrans" cxnId="{143F2F0A-484B-4EF0-A051-032DD1E01B89}">
      <dgm:prSet/>
      <dgm:spPr/>
      <dgm:t>
        <a:bodyPr/>
        <a:lstStyle/>
        <a:p>
          <a:endParaRPr lang="lt-LT"/>
        </a:p>
      </dgm:t>
    </dgm:pt>
    <dgm:pt modelId="{7AFE0A51-9889-435E-B717-55B494C27845}" type="sibTrans" cxnId="{143F2F0A-484B-4EF0-A051-032DD1E01B89}">
      <dgm:prSet/>
      <dgm:spPr/>
      <dgm:t>
        <a:bodyPr/>
        <a:lstStyle/>
        <a:p>
          <a:endParaRPr lang="lt-LT"/>
        </a:p>
      </dgm:t>
    </dgm:pt>
    <dgm:pt modelId="{95208B86-2AAA-4010-9336-6A061A0470C7}">
      <dgm:prSet phldrT="[Tekstas]"/>
      <dgm:spPr/>
      <dgm:t>
        <a:bodyPr/>
        <a:lstStyle/>
        <a:p>
          <a:r>
            <a:rPr lang="en-US" smtClean="0"/>
            <a:t>6</a:t>
          </a:r>
          <a:endParaRPr lang="lt-LT" dirty="0"/>
        </a:p>
      </dgm:t>
    </dgm:pt>
    <dgm:pt modelId="{837993F0-AFDF-412A-9421-DFE49DA5CE98}" type="parTrans" cxnId="{489304BD-7EC1-48B6-A4F6-6693FF57800C}">
      <dgm:prSet/>
      <dgm:spPr/>
      <dgm:t>
        <a:bodyPr/>
        <a:lstStyle/>
        <a:p>
          <a:endParaRPr lang="lt-LT"/>
        </a:p>
      </dgm:t>
    </dgm:pt>
    <dgm:pt modelId="{316729E9-DAD7-436E-9498-74A68642C272}" type="sibTrans" cxnId="{489304BD-7EC1-48B6-A4F6-6693FF57800C}">
      <dgm:prSet/>
      <dgm:spPr/>
      <dgm:t>
        <a:bodyPr/>
        <a:lstStyle/>
        <a:p>
          <a:endParaRPr lang="lt-LT"/>
        </a:p>
      </dgm:t>
    </dgm:pt>
    <dgm:pt modelId="{5A7B96E3-05F3-482F-99EA-27EDE6B4427B}">
      <dgm:prSet phldrT="[Tekstas]"/>
      <dgm:spPr/>
      <dgm:t>
        <a:bodyPr/>
        <a:lstStyle/>
        <a:p>
          <a:r>
            <a:rPr lang="en-US" dirty="0" smtClean="0"/>
            <a:t>5</a:t>
          </a:r>
          <a:endParaRPr lang="lt-LT" dirty="0"/>
        </a:p>
      </dgm:t>
    </dgm:pt>
    <dgm:pt modelId="{22DD845B-6A80-47DD-BC43-2B2B527AD470}" type="parTrans" cxnId="{8A01D209-445E-4FC2-BECA-044BC8BA77EA}">
      <dgm:prSet/>
      <dgm:spPr/>
      <dgm:t>
        <a:bodyPr/>
        <a:lstStyle/>
        <a:p>
          <a:endParaRPr lang="lt-LT"/>
        </a:p>
      </dgm:t>
    </dgm:pt>
    <dgm:pt modelId="{D55C773D-4CB9-4BD2-9EA9-13855D339071}" type="sibTrans" cxnId="{8A01D209-445E-4FC2-BECA-044BC8BA77EA}">
      <dgm:prSet/>
      <dgm:spPr/>
      <dgm:t>
        <a:bodyPr/>
        <a:lstStyle/>
        <a:p>
          <a:endParaRPr lang="lt-LT"/>
        </a:p>
      </dgm:t>
    </dgm:pt>
    <dgm:pt modelId="{75CF40AE-536D-4F68-932D-D582A3FE2F47}">
      <dgm:prSet phldrT="[Tekstas]"/>
      <dgm:spPr/>
      <dgm:t>
        <a:bodyPr/>
        <a:lstStyle/>
        <a:p>
          <a:r>
            <a:rPr lang="en-US" dirty="0" smtClean="0"/>
            <a:t>3</a:t>
          </a:r>
          <a:endParaRPr lang="lt-LT" dirty="0"/>
        </a:p>
      </dgm:t>
    </dgm:pt>
    <dgm:pt modelId="{1D6D5110-898F-4DDF-BF05-8FE63D4C19B3}" type="parTrans" cxnId="{F608D18F-D575-4468-AACE-668C671C9E9A}">
      <dgm:prSet/>
      <dgm:spPr/>
      <dgm:t>
        <a:bodyPr/>
        <a:lstStyle/>
        <a:p>
          <a:endParaRPr lang="lt-LT"/>
        </a:p>
      </dgm:t>
    </dgm:pt>
    <dgm:pt modelId="{B5D624B5-B81E-4A2B-8F8B-C200999B936F}" type="sibTrans" cxnId="{F608D18F-D575-4468-AACE-668C671C9E9A}">
      <dgm:prSet/>
      <dgm:spPr/>
      <dgm:t>
        <a:bodyPr/>
        <a:lstStyle/>
        <a:p>
          <a:endParaRPr lang="lt-LT"/>
        </a:p>
      </dgm:t>
    </dgm:pt>
    <dgm:pt modelId="{B9220EEB-0412-4243-8143-ED12C83AC1B6}" type="pres">
      <dgm:prSet presAssocID="{285D80C3-9CB0-4344-A9CB-2DAAF6BEAB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8CC8FB45-6BC4-4D26-9BC0-BD00B6D19D47}" type="pres">
      <dgm:prSet presAssocID="{2BA4BC20-95BF-43B8-92BE-AA697A616CF9}" presName="centerShape" presStyleLbl="node0" presStyleIdx="0" presStyleCnt="1" custScaleX="566528" custScaleY="179221" custLinFactNeighborX="525" custLinFactNeighborY="-38204"/>
      <dgm:spPr/>
      <dgm:t>
        <a:bodyPr/>
        <a:lstStyle/>
        <a:p>
          <a:endParaRPr lang="lt-LT"/>
        </a:p>
      </dgm:t>
    </dgm:pt>
    <dgm:pt modelId="{BBA63317-1E08-4690-AE42-9C5451729986}" type="pres">
      <dgm:prSet presAssocID="{05FFC786-ACB4-4A01-871E-3957E895F5D1}" presName="parTrans" presStyleLbl="sibTrans2D1" presStyleIdx="0" presStyleCnt="4"/>
      <dgm:spPr/>
      <dgm:t>
        <a:bodyPr/>
        <a:lstStyle/>
        <a:p>
          <a:endParaRPr lang="lt-LT"/>
        </a:p>
      </dgm:t>
    </dgm:pt>
    <dgm:pt modelId="{004B8511-A155-4BCE-BD77-5454BC6732F0}" type="pres">
      <dgm:prSet presAssocID="{05FFC786-ACB4-4A01-871E-3957E895F5D1}" presName="connectorText" presStyleLbl="sibTrans2D1" presStyleIdx="0" presStyleCnt="4"/>
      <dgm:spPr/>
      <dgm:t>
        <a:bodyPr/>
        <a:lstStyle/>
        <a:p>
          <a:endParaRPr lang="lt-LT"/>
        </a:p>
      </dgm:t>
    </dgm:pt>
    <dgm:pt modelId="{FA6E2AAD-59B0-41B8-B22A-0C8010F1A081}" type="pres">
      <dgm:prSet presAssocID="{6F4F59A1-EEAD-4FD8-93AC-093D5BA903CC}" presName="node" presStyleLbl="node1" presStyleIdx="0" presStyleCnt="4" custRadScaleRad="53745" custRadScaleInc="-33917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E0B1A41-C7AE-49B1-AA16-AFB3E697AB6A}" type="pres">
      <dgm:prSet presAssocID="{837993F0-AFDF-412A-9421-DFE49DA5CE98}" presName="parTrans" presStyleLbl="sibTrans2D1" presStyleIdx="1" presStyleCnt="4"/>
      <dgm:spPr/>
      <dgm:t>
        <a:bodyPr/>
        <a:lstStyle/>
        <a:p>
          <a:endParaRPr lang="lt-LT"/>
        </a:p>
      </dgm:t>
    </dgm:pt>
    <dgm:pt modelId="{9DDB0340-522C-48A8-A371-001593494D6B}" type="pres">
      <dgm:prSet presAssocID="{837993F0-AFDF-412A-9421-DFE49DA5CE98}" presName="connectorText" presStyleLbl="sibTrans2D1" presStyleIdx="1" presStyleCnt="4"/>
      <dgm:spPr/>
      <dgm:t>
        <a:bodyPr/>
        <a:lstStyle/>
        <a:p>
          <a:endParaRPr lang="lt-LT"/>
        </a:p>
      </dgm:t>
    </dgm:pt>
    <dgm:pt modelId="{154289B7-4E1B-4411-B522-935AB0C6A0EF}" type="pres">
      <dgm:prSet presAssocID="{95208B86-2AAA-4010-9336-6A061A0470C7}" presName="node" presStyleLbl="node1" presStyleIdx="1" presStyleCnt="4" custRadScaleRad="75119" custRadScaleInc="9491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DCEDF32-D41F-449A-849C-46667CD4B68A}" type="pres">
      <dgm:prSet presAssocID="{22DD845B-6A80-47DD-BC43-2B2B527AD470}" presName="parTrans" presStyleLbl="sibTrans2D1" presStyleIdx="2" presStyleCnt="4"/>
      <dgm:spPr/>
      <dgm:t>
        <a:bodyPr/>
        <a:lstStyle/>
        <a:p>
          <a:endParaRPr lang="lt-LT"/>
        </a:p>
      </dgm:t>
    </dgm:pt>
    <dgm:pt modelId="{24926ACB-B2B2-4D4A-ADC6-04C7BAC7F150}" type="pres">
      <dgm:prSet presAssocID="{22DD845B-6A80-47DD-BC43-2B2B527AD470}" presName="connectorText" presStyleLbl="sibTrans2D1" presStyleIdx="2" presStyleCnt="4"/>
      <dgm:spPr/>
      <dgm:t>
        <a:bodyPr/>
        <a:lstStyle/>
        <a:p>
          <a:endParaRPr lang="lt-LT"/>
        </a:p>
      </dgm:t>
    </dgm:pt>
    <dgm:pt modelId="{CA1A89A9-4BD0-4E66-8AAF-9E35486BC6D3}" type="pres">
      <dgm:prSet presAssocID="{5A7B96E3-05F3-482F-99EA-27EDE6B4427B}" presName="node" presStyleLbl="node1" presStyleIdx="2" presStyleCnt="4" custRadScaleRad="152159" custRadScaleInc="-17788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5DDA997-7228-4878-AACB-439AD54B8C46}" type="pres">
      <dgm:prSet presAssocID="{1D6D5110-898F-4DDF-BF05-8FE63D4C19B3}" presName="parTrans" presStyleLbl="sibTrans2D1" presStyleIdx="3" presStyleCnt="4"/>
      <dgm:spPr/>
      <dgm:t>
        <a:bodyPr/>
        <a:lstStyle/>
        <a:p>
          <a:endParaRPr lang="lt-LT"/>
        </a:p>
      </dgm:t>
    </dgm:pt>
    <dgm:pt modelId="{A6CAF68C-B8A8-4012-9937-17F02ADB9D65}" type="pres">
      <dgm:prSet presAssocID="{1D6D5110-898F-4DDF-BF05-8FE63D4C19B3}" presName="connectorText" presStyleLbl="sibTrans2D1" presStyleIdx="3" presStyleCnt="4"/>
      <dgm:spPr/>
      <dgm:t>
        <a:bodyPr/>
        <a:lstStyle/>
        <a:p>
          <a:endParaRPr lang="lt-LT"/>
        </a:p>
      </dgm:t>
    </dgm:pt>
    <dgm:pt modelId="{98E7A2AA-14F7-4ADD-B315-C425C4F130A8}" type="pres">
      <dgm:prSet presAssocID="{75CF40AE-536D-4F68-932D-D582A3FE2F47}" presName="node" presStyleLbl="node1" presStyleIdx="3" presStyleCnt="4" custRadScaleRad="116869" custRadScaleInc="-3038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84B724E4-9543-49A1-B431-7709E91A3C02}" type="presOf" srcId="{2BA4BC20-95BF-43B8-92BE-AA697A616CF9}" destId="{8CC8FB45-6BC4-4D26-9BC0-BD00B6D19D47}" srcOrd="0" destOrd="0" presId="urn:microsoft.com/office/officeart/2005/8/layout/radial5"/>
    <dgm:cxn modelId="{143F2F0A-484B-4EF0-A051-032DD1E01B89}" srcId="{2BA4BC20-95BF-43B8-92BE-AA697A616CF9}" destId="{6F4F59A1-EEAD-4FD8-93AC-093D5BA903CC}" srcOrd="0" destOrd="0" parTransId="{05FFC786-ACB4-4A01-871E-3957E895F5D1}" sibTransId="{7AFE0A51-9889-435E-B717-55B494C27845}"/>
    <dgm:cxn modelId="{B96CF6B1-94D0-4C6F-9429-6F773632A28D}" type="presOf" srcId="{837993F0-AFDF-412A-9421-DFE49DA5CE98}" destId="{9DDB0340-522C-48A8-A371-001593494D6B}" srcOrd="1" destOrd="0" presId="urn:microsoft.com/office/officeart/2005/8/layout/radial5"/>
    <dgm:cxn modelId="{457DA12C-CF99-443A-B910-40D58BD67471}" type="presOf" srcId="{22DD845B-6A80-47DD-BC43-2B2B527AD470}" destId="{24926ACB-B2B2-4D4A-ADC6-04C7BAC7F150}" srcOrd="1" destOrd="0" presId="urn:microsoft.com/office/officeart/2005/8/layout/radial5"/>
    <dgm:cxn modelId="{CD890F94-8746-40D4-9109-EE59AA8E7E1B}" type="presOf" srcId="{6F4F59A1-EEAD-4FD8-93AC-093D5BA903CC}" destId="{FA6E2AAD-59B0-41B8-B22A-0C8010F1A081}" srcOrd="0" destOrd="0" presId="urn:microsoft.com/office/officeart/2005/8/layout/radial5"/>
    <dgm:cxn modelId="{489304BD-7EC1-48B6-A4F6-6693FF57800C}" srcId="{2BA4BC20-95BF-43B8-92BE-AA697A616CF9}" destId="{95208B86-2AAA-4010-9336-6A061A0470C7}" srcOrd="1" destOrd="0" parTransId="{837993F0-AFDF-412A-9421-DFE49DA5CE98}" sibTransId="{316729E9-DAD7-436E-9498-74A68642C272}"/>
    <dgm:cxn modelId="{07EE7483-16E0-4345-B9C2-BCBF013D574E}" type="presOf" srcId="{1D6D5110-898F-4DDF-BF05-8FE63D4C19B3}" destId="{E5DDA997-7228-4878-AACB-439AD54B8C46}" srcOrd="0" destOrd="0" presId="urn:microsoft.com/office/officeart/2005/8/layout/radial5"/>
    <dgm:cxn modelId="{94EE9981-AE8F-43EA-9A30-1CA399577B44}" type="presOf" srcId="{1D6D5110-898F-4DDF-BF05-8FE63D4C19B3}" destId="{A6CAF68C-B8A8-4012-9937-17F02ADB9D65}" srcOrd="1" destOrd="0" presId="urn:microsoft.com/office/officeart/2005/8/layout/radial5"/>
    <dgm:cxn modelId="{6E4FAFF9-1CD3-4C66-95BE-BA068A385AFF}" type="presOf" srcId="{05FFC786-ACB4-4A01-871E-3957E895F5D1}" destId="{BBA63317-1E08-4690-AE42-9C5451729986}" srcOrd="0" destOrd="0" presId="urn:microsoft.com/office/officeart/2005/8/layout/radial5"/>
    <dgm:cxn modelId="{F608D18F-D575-4468-AACE-668C671C9E9A}" srcId="{2BA4BC20-95BF-43B8-92BE-AA697A616CF9}" destId="{75CF40AE-536D-4F68-932D-D582A3FE2F47}" srcOrd="3" destOrd="0" parTransId="{1D6D5110-898F-4DDF-BF05-8FE63D4C19B3}" sibTransId="{B5D624B5-B81E-4A2B-8F8B-C200999B936F}"/>
    <dgm:cxn modelId="{00162288-1FA7-428D-A3D8-E185395AABA8}" srcId="{285D80C3-9CB0-4344-A9CB-2DAAF6BEAB0F}" destId="{2BA4BC20-95BF-43B8-92BE-AA697A616CF9}" srcOrd="0" destOrd="0" parTransId="{44F9FEB5-D781-479E-92BE-B9AD8C9A36E5}" sibTransId="{8109CBCA-D9E7-4D82-9B63-28A23A8EB700}"/>
    <dgm:cxn modelId="{5BA78184-C7E7-4773-8101-5D25BCDA0013}" type="presOf" srcId="{22DD845B-6A80-47DD-BC43-2B2B527AD470}" destId="{3DCEDF32-D41F-449A-849C-46667CD4B68A}" srcOrd="0" destOrd="0" presId="urn:microsoft.com/office/officeart/2005/8/layout/radial5"/>
    <dgm:cxn modelId="{AF87D0E7-8BAF-44E1-9A03-03E7A0136FA7}" type="presOf" srcId="{75CF40AE-536D-4F68-932D-D582A3FE2F47}" destId="{98E7A2AA-14F7-4ADD-B315-C425C4F130A8}" srcOrd="0" destOrd="0" presId="urn:microsoft.com/office/officeart/2005/8/layout/radial5"/>
    <dgm:cxn modelId="{A35B4FB6-E5F9-4112-92F8-563A825EB013}" type="presOf" srcId="{95208B86-2AAA-4010-9336-6A061A0470C7}" destId="{154289B7-4E1B-4411-B522-935AB0C6A0EF}" srcOrd="0" destOrd="0" presId="urn:microsoft.com/office/officeart/2005/8/layout/radial5"/>
    <dgm:cxn modelId="{48CCEE8A-03A5-4A6E-BB94-27B56876ED7E}" type="presOf" srcId="{837993F0-AFDF-412A-9421-DFE49DA5CE98}" destId="{EE0B1A41-C7AE-49B1-AA16-AFB3E697AB6A}" srcOrd="0" destOrd="0" presId="urn:microsoft.com/office/officeart/2005/8/layout/radial5"/>
    <dgm:cxn modelId="{67A9593B-EDD8-45C0-AE71-3CCDF858299F}" type="presOf" srcId="{5A7B96E3-05F3-482F-99EA-27EDE6B4427B}" destId="{CA1A89A9-4BD0-4E66-8AAF-9E35486BC6D3}" srcOrd="0" destOrd="0" presId="urn:microsoft.com/office/officeart/2005/8/layout/radial5"/>
    <dgm:cxn modelId="{8A01D209-445E-4FC2-BECA-044BC8BA77EA}" srcId="{2BA4BC20-95BF-43B8-92BE-AA697A616CF9}" destId="{5A7B96E3-05F3-482F-99EA-27EDE6B4427B}" srcOrd="2" destOrd="0" parTransId="{22DD845B-6A80-47DD-BC43-2B2B527AD470}" sibTransId="{D55C773D-4CB9-4BD2-9EA9-13855D339071}"/>
    <dgm:cxn modelId="{170444A9-2032-4D59-B0FE-BE330A0F1DC7}" type="presOf" srcId="{05FFC786-ACB4-4A01-871E-3957E895F5D1}" destId="{004B8511-A155-4BCE-BD77-5454BC6732F0}" srcOrd="1" destOrd="0" presId="urn:microsoft.com/office/officeart/2005/8/layout/radial5"/>
    <dgm:cxn modelId="{DC631C7E-3932-4867-8E8F-C68EACD40151}" type="presOf" srcId="{285D80C3-9CB0-4344-A9CB-2DAAF6BEAB0F}" destId="{B9220EEB-0412-4243-8143-ED12C83AC1B6}" srcOrd="0" destOrd="0" presId="urn:microsoft.com/office/officeart/2005/8/layout/radial5"/>
    <dgm:cxn modelId="{F34CBBEC-9C0A-408E-9DEB-9591CC97C6A9}" type="presParOf" srcId="{B9220EEB-0412-4243-8143-ED12C83AC1B6}" destId="{8CC8FB45-6BC4-4D26-9BC0-BD00B6D19D47}" srcOrd="0" destOrd="0" presId="urn:microsoft.com/office/officeart/2005/8/layout/radial5"/>
    <dgm:cxn modelId="{CA5111C2-B4F0-4E89-9735-736881C75AD5}" type="presParOf" srcId="{B9220EEB-0412-4243-8143-ED12C83AC1B6}" destId="{BBA63317-1E08-4690-AE42-9C5451729986}" srcOrd="1" destOrd="0" presId="urn:microsoft.com/office/officeart/2005/8/layout/radial5"/>
    <dgm:cxn modelId="{897B71A1-009C-4F77-97CC-D638784CFBB9}" type="presParOf" srcId="{BBA63317-1E08-4690-AE42-9C5451729986}" destId="{004B8511-A155-4BCE-BD77-5454BC6732F0}" srcOrd="0" destOrd="0" presId="urn:microsoft.com/office/officeart/2005/8/layout/radial5"/>
    <dgm:cxn modelId="{0BC1C11B-3C31-444C-8519-311970E94EBD}" type="presParOf" srcId="{B9220EEB-0412-4243-8143-ED12C83AC1B6}" destId="{FA6E2AAD-59B0-41B8-B22A-0C8010F1A081}" srcOrd="2" destOrd="0" presId="urn:microsoft.com/office/officeart/2005/8/layout/radial5"/>
    <dgm:cxn modelId="{AE375916-8277-49DF-B87D-03D1793614EE}" type="presParOf" srcId="{B9220EEB-0412-4243-8143-ED12C83AC1B6}" destId="{EE0B1A41-C7AE-49B1-AA16-AFB3E697AB6A}" srcOrd="3" destOrd="0" presId="urn:microsoft.com/office/officeart/2005/8/layout/radial5"/>
    <dgm:cxn modelId="{C2B16312-A44A-4443-9B07-19AC6DFB5B9D}" type="presParOf" srcId="{EE0B1A41-C7AE-49B1-AA16-AFB3E697AB6A}" destId="{9DDB0340-522C-48A8-A371-001593494D6B}" srcOrd="0" destOrd="0" presId="urn:microsoft.com/office/officeart/2005/8/layout/radial5"/>
    <dgm:cxn modelId="{A349D391-E45D-46E0-8D03-101EF561D889}" type="presParOf" srcId="{B9220EEB-0412-4243-8143-ED12C83AC1B6}" destId="{154289B7-4E1B-4411-B522-935AB0C6A0EF}" srcOrd="4" destOrd="0" presId="urn:microsoft.com/office/officeart/2005/8/layout/radial5"/>
    <dgm:cxn modelId="{AD231F69-EDE9-456C-A74E-AE996EB1468D}" type="presParOf" srcId="{B9220EEB-0412-4243-8143-ED12C83AC1B6}" destId="{3DCEDF32-D41F-449A-849C-46667CD4B68A}" srcOrd="5" destOrd="0" presId="urn:microsoft.com/office/officeart/2005/8/layout/radial5"/>
    <dgm:cxn modelId="{C968E4E3-0F83-45FA-8070-17C415C6F228}" type="presParOf" srcId="{3DCEDF32-D41F-449A-849C-46667CD4B68A}" destId="{24926ACB-B2B2-4D4A-ADC6-04C7BAC7F150}" srcOrd="0" destOrd="0" presId="urn:microsoft.com/office/officeart/2005/8/layout/radial5"/>
    <dgm:cxn modelId="{5AA58314-DB32-4716-9C8D-DD3FA9E2CFF0}" type="presParOf" srcId="{B9220EEB-0412-4243-8143-ED12C83AC1B6}" destId="{CA1A89A9-4BD0-4E66-8AAF-9E35486BC6D3}" srcOrd="6" destOrd="0" presId="urn:microsoft.com/office/officeart/2005/8/layout/radial5"/>
    <dgm:cxn modelId="{016637AC-F6C2-44F5-86D0-22FCA3D6FD5C}" type="presParOf" srcId="{B9220EEB-0412-4243-8143-ED12C83AC1B6}" destId="{E5DDA997-7228-4878-AACB-439AD54B8C46}" srcOrd="7" destOrd="0" presId="urn:microsoft.com/office/officeart/2005/8/layout/radial5"/>
    <dgm:cxn modelId="{BCF666B5-FDEC-47A6-95BA-3DDC2A66639C}" type="presParOf" srcId="{E5DDA997-7228-4878-AACB-439AD54B8C46}" destId="{A6CAF68C-B8A8-4012-9937-17F02ADB9D65}" srcOrd="0" destOrd="0" presId="urn:microsoft.com/office/officeart/2005/8/layout/radial5"/>
    <dgm:cxn modelId="{0B9ABCC7-5376-4BE0-BE6D-C66E46CE4C4C}" type="presParOf" srcId="{B9220EEB-0412-4243-8143-ED12C83AC1B6}" destId="{98E7A2AA-14F7-4ADD-B315-C425C4F130A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5D80C3-9CB0-4344-A9CB-2DAAF6BEAB0F}" type="doc">
      <dgm:prSet loTypeId="urn:microsoft.com/office/officeart/2005/8/layout/radial5" loCatId="relationship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lt-LT"/>
        </a:p>
      </dgm:t>
    </dgm:pt>
    <dgm:pt modelId="{2BA4BC20-95BF-43B8-92BE-AA697A616CF9}">
      <dgm:prSet phldrT="[Tekstas]" custT="1"/>
      <dgm:spPr/>
      <dgm:t>
        <a:bodyPr/>
        <a:lstStyle/>
        <a:p>
          <a:r>
            <a:rPr lang="lt-LT" sz="4000" dirty="0" smtClean="0">
              <a:latin typeface="Comic Sans MS" panose="030F0702030302020204" pitchFamily="66" charset="0"/>
            </a:rPr>
            <a:t>ŽIO-</a:t>
          </a:r>
          <a:r>
            <a:rPr lang="en-US" sz="4000" dirty="0" smtClean="0">
              <a:latin typeface="Comic Sans MS" panose="030F0702030302020204" pitchFamily="66" charset="0"/>
            </a:rPr>
            <a:t>G</a:t>
          </a:r>
          <a:r>
            <a:rPr lang="lt-LT" sz="4000" dirty="0" smtClean="0">
              <a:latin typeface="Comic Sans MS" panose="030F0702030302020204" pitchFamily="66" charset="0"/>
            </a:rPr>
            <a:t>AS</a:t>
          </a:r>
          <a:endParaRPr lang="lt-LT" sz="4000" dirty="0">
            <a:latin typeface="Comic Sans MS" panose="030F0702030302020204" pitchFamily="66" charset="0"/>
          </a:endParaRPr>
        </a:p>
      </dgm:t>
    </dgm:pt>
    <dgm:pt modelId="{44F9FEB5-D781-479E-92BE-B9AD8C9A36E5}" type="parTrans" cxnId="{00162288-1FA7-428D-A3D8-E185395AABA8}">
      <dgm:prSet/>
      <dgm:spPr/>
      <dgm:t>
        <a:bodyPr/>
        <a:lstStyle/>
        <a:p>
          <a:endParaRPr lang="lt-LT"/>
        </a:p>
      </dgm:t>
    </dgm:pt>
    <dgm:pt modelId="{8109CBCA-D9E7-4D82-9B63-28A23A8EB700}" type="sibTrans" cxnId="{00162288-1FA7-428D-A3D8-E185395AABA8}">
      <dgm:prSet/>
      <dgm:spPr/>
      <dgm:t>
        <a:bodyPr/>
        <a:lstStyle/>
        <a:p>
          <a:endParaRPr lang="lt-LT"/>
        </a:p>
      </dgm:t>
    </dgm:pt>
    <dgm:pt modelId="{6F4F59A1-EEAD-4FD8-93AC-093D5BA903CC}">
      <dgm:prSet phldrT="[Tekstas]"/>
      <dgm:spPr/>
      <dgm:t>
        <a:bodyPr/>
        <a:lstStyle/>
        <a:p>
          <a:r>
            <a:rPr lang="en-US" smtClean="0"/>
            <a:t>3</a:t>
          </a:r>
          <a:endParaRPr lang="lt-LT" dirty="0"/>
        </a:p>
      </dgm:t>
    </dgm:pt>
    <dgm:pt modelId="{05FFC786-ACB4-4A01-871E-3957E895F5D1}" type="parTrans" cxnId="{143F2F0A-484B-4EF0-A051-032DD1E01B89}">
      <dgm:prSet/>
      <dgm:spPr/>
      <dgm:t>
        <a:bodyPr/>
        <a:lstStyle/>
        <a:p>
          <a:endParaRPr lang="lt-LT"/>
        </a:p>
      </dgm:t>
    </dgm:pt>
    <dgm:pt modelId="{7AFE0A51-9889-435E-B717-55B494C27845}" type="sibTrans" cxnId="{143F2F0A-484B-4EF0-A051-032DD1E01B89}">
      <dgm:prSet/>
      <dgm:spPr/>
      <dgm:t>
        <a:bodyPr/>
        <a:lstStyle/>
        <a:p>
          <a:endParaRPr lang="lt-LT"/>
        </a:p>
      </dgm:t>
    </dgm:pt>
    <dgm:pt modelId="{95208B86-2AAA-4010-9336-6A061A0470C7}">
      <dgm:prSet phldrT="[Tekstas]"/>
      <dgm:spPr/>
      <dgm:t>
        <a:bodyPr/>
        <a:lstStyle/>
        <a:p>
          <a:r>
            <a:rPr lang="en-US" dirty="0" smtClean="0"/>
            <a:t>2</a:t>
          </a:r>
          <a:endParaRPr lang="lt-LT" dirty="0"/>
        </a:p>
      </dgm:t>
    </dgm:pt>
    <dgm:pt modelId="{837993F0-AFDF-412A-9421-DFE49DA5CE98}" type="parTrans" cxnId="{489304BD-7EC1-48B6-A4F6-6693FF57800C}">
      <dgm:prSet/>
      <dgm:spPr/>
      <dgm:t>
        <a:bodyPr/>
        <a:lstStyle/>
        <a:p>
          <a:endParaRPr lang="lt-LT"/>
        </a:p>
      </dgm:t>
    </dgm:pt>
    <dgm:pt modelId="{316729E9-DAD7-436E-9498-74A68642C272}" type="sibTrans" cxnId="{489304BD-7EC1-48B6-A4F6-6693FF57800C}">
      <dgm:prSet/>
      <dgm:spPr/>
      <dgm:t>
        <a:bodyPr/>
        <a:lstStyle/>
        <a:p>
          <a:endParaRPr lang="lt-LT"/>
        </a:p>
      </dgm:t>
    </dgm:pt>
    <dgm:pt modelId="{75CF40AE-536D-4F68-932D-D582A3FE2F47}">
      <dgm:prSet phldrT="[Tekstas]"/>
      <dgm:spPr/>
      <dgm:t>
        <a:bodyPr/>
        <a:lstStyle/>
        <a:p>
          <a:r>
            <a:rPr lang="en-US" dirty="0" smtClean="0"/>
            <a:t>4</a:t>
          </a:r>
          <a:endParaRPr lang="lt-LT" dirty="0"/>
        </a:p>
      </dgm:t>
    </dgm:pt>
    <dgm:pt modelId="{1D6D5110-898F-4DDF-BF05-8FE63D4C19B3}" type="parTrans" cxnId="{F608D18F-D575-4468-AACE-668C671C9E9A}">
      <dgm:prSet/>
      <dgm:spPr/>
      <dgm:t>
        <a:bodyPr/>
        <a:lstStyle/>
        <a:p>
          <a:endParaRPr lang="lt-LT"/>
        </a:p>
      </dgm:t>
    </dgm:pt>
    <dgm:pt modelId="{B5D624B5-B81E-4A2B-8F8B-C200999B936F}" type="sibTrans" cxnId="{F608D18F-D575-4468-AACE-668C671C9E9A}">
      <dgm:prSet/>
      <dgm:spPr/>
      <dgm:t>
        <a:bodyPr/>
        <a:lstStyle/>
        <a:p>
          <a:endParaRPr lang="lt-LT"/>
        </a:p>
      </dgm:t>
    </dgm:pt>
    <dgm:pt modelId="{B9220EEB-0412-4243-8143-ED12C83AC1B6}" type="pres">
      <dgm:prSet presAssocID="{285D80C3-9CB0-4344-A9CB-2DAAF6BEAB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8CC8FB45-6BC4-4D26-9BC0-BD00B6D19D47}" type="pres">
      <dgm:prSet presAssocID="{2BA4BC20-95BF-43B8-92BE-AA697A616CF9}" presName="centerShape" presStyleLbl="node0" presStyleIdx="0" presStyleCnt="1" custScaleX="350231" custScaleY="179221" custLinFactNeighborX="-15723" custLinFactNeighborY="-36955"/>
      <dgm:spPr/>
      <dgm:t>
        <a:bodyPr/>
        <a:lstStyle/>
        <a:p>
          <a:endParaRPr lang="lt-LT"/>
        </a:p>
      </dgm:t>
    </dgm:pt>
    <dgm:pt modelId="{BBA63317-1E08-4690-AE42-9C5451729986}" type="pres">
      <dgm:prSet presAssocID="{05FFC786-ACB4-4A01-871E-3957E895F5D1}" presName="parTrans" presStyleLbl="sibTrans2D1" presStyleIdx="0" presStyleCnt="3"/>
      <dgm:spPr/>
      <dgm:t>
        <a:bodyPr/>
        <a:lstStyle/>
        <a:p>
          <a:endParaRPr lang="lt-LT"/>
        </a:p>
      </dgm:t>
    </dgm:pt>
    <dgm:pt modelId="{004B8511-A155-4BCE-BD77-5454BC6732F0}" type="pres">
      <dgm:prSet presAssocID="{05FFC786-ACB4-4A01-871E-3957E895F5D1}" presName="connectorText" presStyleLbl="sibTrans2D1" presStyleIdx="0" presStyleCnt="3"/>
      <dgm:spPr/>
      <dgm:t>
        <a:bodyPr/>
        <a:lstStyle/>
        <a:p>
          <a:endParaRPr lang="lt-LT"/>
        </a:p>
      </dgm:t>
    </dgm:pt>
    <dgm:pt modelId="{FA6E2AAD-59B0-41B8-B22A-0C8010F1A081}" type="pres">
      <dgm:prSet presAssocID="{6F4F59A1-EEAD-4FD8-93AC-093D5BA903CC}" presName="node" presStyleLbl="node1" presStyleIdx="0" presStyleCnt="3" custRadScaleRad="78716" custRadScaleInc="20496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E0B1A41-C7AE-49B1-AA16-AFB3E697AB6A}" type="pres">
      <dgm:prSet presAssocID="{837993F0-AFDF-412A-9421-DFE49DA5CE98}" presName="parTrans" presStyleLbl="sibTrans2D1" presStyleIdx="1" presStyleCnt="3"/>
      <dgm:spPr/>
      <dgm:t>
        <a:bodyPr/>
        <a:lstStyle/>
        <a:p>
          <a:endParaRPr lang="lt-LT"/>
        </a:p>
      </dgm:t>
    </dgm:pt>
    <dgm:pt modelId="{9DDB0340-522C-48A8-A371-001593494D6B}" type="pres">
      <dgm:prSet presAssocID="{837993F0-AFDF-412A-9421-DFE49DA5CE98}" presName="connectorText" presStyleLbl="sibTrans2D1" presStyleIdx="1" presStyleCnt="3"/>
      <dgm:spPr/>
      <dgm:t>
        <a:bodyPr/>
        <a:lstStyle/>
        <a:p>
          <a:endParaRPr lang="lt-LT"/>
        </a:p>
      </dgm:t>
    </dgm:pt>
    <dgm:pt modelId="{154289B7-4E1B-4411-B522-935AB0C6A0EF}" type="pres">
      <dgm:prSet presAssocID="{95208B86-2AAA-4010-9336-6A061A0470C7}" presName="node" presStyleLbl="node1" presStyleIdx="1" presStyleCnt="3" custRadScaleRad="58386" custRadScaleInc="13276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5DDA997-7228-4878-AACB-439AD54B8C46}" type="pres">
      <dgm:prSet presAssocID="{1D6D5110-898F-4DDF-BF05-8FE63D4C19B3}" presName="parTrans" presStyleLbl="sibTrans2D1" presStyleIdx="2" presStyleCnt="3"/>
      <dgm:spPr/>
      <dgm:t>
        <a:bodyPr/>
        <a:lstStyle/>
        <a:p>
          <a:endParaRPr lang="lt-LT"/>
        </a:p>
      </dgm:t>
    </dgm:pt>
    <dgm:pt modelId="{A6CAF68C-B8A8-4012-9937-17F02ADB9D65}" type="pres">
      <dgm:prSet presAssocID="{1D6D5110-898F-4DDF-BF05-8FE63D4C19B3}" presName="connectorText" presStyleLbl="sibTrans2D1" presStyleIdx="2" presStyleCnt="3"/>
      <dgm:spPr/>
      <dgm:t>
        <a:bodyPr/>
        <a:lstStyle/>
        <a:p>
          <a:endParaRPr lang="lt-LT"/>
        </a:p>
      </dgm:t>
    </dgm:pt>
    <dgm:pt modelId="{98E7A2AA-14F7-4ADD-B315-C425C4F130A8}" type="pres">
      <dgm:prSet presAssocID="{75CF40AE-536D-4F68-932D-D582A3FE2F47}" presName="node" presStyleLbl="node1" presStyleIdx="2" presStyleCnt="3" custRadScaleRad="168639" custRadScaleInc="-2972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F46A0DB8-3DE6-4F9A-B8A4-6FA1658B4BF2}" type="presOf" srcId="{2BA4BC20-95BF-43B8-92BE-AA697A616CF9}" destId="{8CC8FB45-6BC4-4D26-9BC0-BD00B6D19D47}" srcOrd="0" destOrd="0" presId="urn:microsoft.com/office/officeart/2005/8/layout/radial5"/>
    <dgm:cxn modelId="{143F2F0A-484B-4EF0-A051-032DD1E01B89}" srcId="{2BA4BC20-95BF-43B8-92BE-AA697A616CF9}" destId="{6F4F59A1-EEAD-4FD8-93AC-093D5BA903CC}" srcOrd="0" destOrd="0" parTransId="{05FFC786-ACB4-4A01-871E-3957E895F5D1}" sibTransId="{7AFE0A51-9889-435E-B717-55B494C27845}"/>
    <dgm:cxn modelId="{3240D53F-0C33-4EBD-BCFF-04908CDDA90E}" type="presOf" srcId="{05FFC786-ACB4-4A01-871E-3957E895F5D1}" destId="{BBA63317-1E08-4690-AE42-9C5451729986}" srcOrd="0" destOrd="0" presId="urn:microsoft.com/office/officeart/2005/8/layout/radial5"/>
    <dgm:cxn modelId="{DE247C86-B588-4184-99B1-FBF339D3F92E}" type="presOf" srcId="{05FFC786-ACB4-4A01-871E-3957E895F5D1}" destId="{004B8511-A155-4BCE-BD77-5454BC6732F0}" srcOrd="1" destOrd="0" presId="urn:microsoft.com/office/officeart/2005/8/layout/radial5"/>
    <dgm:cxn modelId="{511326C2-3561-42B3-825A-95E3F69FC3D2}" type="presOf" srcId="{95208B86-2AAA-4010-9336-6A061A0470C7}" destId="{154289B7-4E1B-4411-B522-935AB0C6A0EF}" srcOrd="0" destOrd="0" presId="urn:microsoft.com/office/officeart/2005/8/layout/radial5"/>
    <dgm:cxn modelId="{489304BD-7EC1-48B6-A4F6-6693FF57800C}" srcId="{2BA4BC20-95BF-43B8-92BE-AA697A616CF9}" destId="{95208B86-2AAA-4010-9336-6A061A0470C7}" srcOrd="1" destOrd="0" parTransId="{837993F0-AFDF-412A-9421-DFE49DA5CE98}" sibTransId="{316729E9-DAD7-436E-9498-74A68642C272}"/>
    <dgm:cxn modelId="{EADDA200-635C-4794-AF2B-5B6361D24349}" type="presOf" srcId="{1D6D5110-898F-4DDF-BF05-8FE63D4C19B3}" destId="{E5DDA997-7228-4878-AACB-439AD54B8C46}" srcOrd="0" destOrd="0" presId="urn:microsoft.com/office/officeart/2005/8/layout/radial5"/>
    <dgm:cxn modelId="{FC77D409-B400-45C6-8D69-22140516818C}" type="presOf" srcId="{837993F0-AFDF-412A-9421-DFE49DA5CE98}" destId="{EE0B1A41-C7AE-49B1-AA16-AFB3E697AB6A}" srcOrd="0" destOrd="0" presId="urn:microsoft.com/office/officeart/2005/8/layout/radial5"/>
    <dgm:cxn modelId="{2AD72631-5065-46B0-99E9-DCD237F67AED}" type="presOf" srcId="{285D80C3-9CB0-4344-A9CB-2DAAF6BEAB0F}" destId="{B9220EEB-0412-4243-8143-ED12C83AC1B6}" srcOrd="0" destOrd="0" presId="urn:microsoft.com/office/officeart/2005/8/layout/radial5"/>
    <dgm:cxn modelId="{F608D18F-D575-4468-AACE-668C671C9E9A}" srcId="{2BA4BC20-95BF-43B8-92BE-AA697A616CF9}" destId="{75CF40AE-536D-4F68-932D-D582A3FE2F47}" srcOrd="2" destOrd="0" parTransId="{1D6D5110-898F-4DDF-BF05-8FE63D4C19B3}" sibTransId="{B5D624B5-B81E-4A2B-8F8B-C200999B936F}"/>
    <dgm:cxn modelId="{BBD43F45-B672-4512-A132-DC2D8F7829C3}" type="presOf" srcId="{75CF40AE-536D-4F68-932D-D582A3FE2F47}" destId="{98E7A2AA-14F7-4ADD-B315-C425C4F130A8}" srcOrd="0" destOrd="0" presId="urn:microsoft.com/office/officeart/2005/8/layout/radial5"/>
    <dgm:cxn modelId="{00162288-1FA7-428D-A3D8-E185395AABA8}" srcId="{285D80C3-9CB0-4344-A9CB-2DAAF6BEAB0F}" destId="{2BA4BC20-95BF-43B8-92BE-AA697A616CF9}" srcOrd="0" destOrd="0" parTransId="{44F9FEB5-D781-479E-92BE-B9AD8C9A36E5}" sibTransId="{8109CBCA-D9E7-4D82-9B63-28A23A8EB700}"/>
    <dgm:cxn modelId="{A3CD74EB-78C7-4ECE-8693-F44F40A002D7}" type="presOf" srcId="{6F4F59A1-EEAD-4FD8-93AC-093D5BA903CC}" destId="{FA6E2AAD-59B0-41B8-B22A-0C8010F1A081}" srcOrd="0" destOrd="0" presId="urn:microsoft.com/office/officeart/2005/8/layout/radial5"/>
    <dgm:cxn modelId="{4531048F-34B8-4B0F-9CDA-DBF6F7BA6E90}" type="presOf" srcId="{837993F0-AFDF-412A-9421-DFE49DA5CE98}" destId="{9DDB0340-522C-48A8-A371-001593494D6B}" srcOrd="1" destOrd="0" presId="urn:microsoft.com/office/officeart/2005/8/layout/radial5"/>
    <dgm:cxn modelId="{3ACB31DD-AF00-4591-81AF-95084FA5FFEB}" type="presOf" srcId="{1D6D5110-898F-4DDF-BF05-8FE63D4C19B3}" destId="{A6CAF68C-B8A8-4012-9937-17F02ADB9D65}" srcOrd="1" destOrd="0" presId="urn:microsoft.com/office/officeart/2005/8/layout/radial5"/>
    <dgm:cxn modelId="{56DD6C33-A4C5-48C4-AF06-A3D3E707B5D9}" type="presParOf" srcId="{B9220EEB-0412-4243-8143-ED12C83AC1B6}" destId="{8CC8FB45-6BC4-4D26-9BC0-BD00B6D19D47}" srcOrd="0" destOrd="0" presId="urn:microsoft.com/office/officeart/2005/8/layout/radial5"/>
    <dgm:cxn modelId="{2BD74386-E26C-417C-8374-F3DAD9433E74}" type="presParOf" srcId="{B9220EEB-0412-4243-8143-ED12C83AC1B6}" destId="{BBA63317-1E08-4690-AE42-9C5451729986}" srcOrd="1" destOrd="0" presId="urn:microsoft.com/office/officeart/2005/8/layout/radial5"/>
    <dgm:cxn modelId="{ADC860C6-4FF4-485C-9F5E-9C09AEE1CBD7}" type="presParOf" srcId="{BBA63317-1E08-4690-AE42-9C5451729986}" destId="{004B8511-A155-4BCE-BD77-5454BC6732F0}" srcOrd="0" destOrd="0" presId="urn:microsoft.com/office/officeart/2005/8/layout/radial5"/>
    <dgm:cxn modelId="{F06C8F76-1FB9-4343-8A93-C75301711E5C}" type="presParOf" srcId="{B9220EEB-0412-4243-8143-ED12C83AC1B6}" destId="{FA6E2AAD-59B0-41B8-B22A-0C8010F1A081}" srcOrd="2" destOrd="0" presId="urn:microsoft.com/office/officeart/2005/8/layout/radial5"/>
    <dgm:cxn modelId="{857767E3-6E3E-4D77-8B91-855AAB5349EE}" type="presParOf" srcId="{B9220EEB-0412-4243-8143-ED12C83AC1B6}" destId="{EE0B1A41-C7AE-49B1-AA16-AFB3E697AB6A}" srcOrd="3" destOrd="0" presId="urn:microsoft.com/office/officeart/2005/8/layout/radial5"/>
    <dgm:cxn modelId="{7A498EF4-A2F5-4781-9FDA-E8905D6D89A6}" type="presParOf" srcId="{EE0B1A41-C7AE-49B1-AA16-AFB3E697AB6A}" destId="{9DDB0340-522C-48A8-A371-001593494D6B}" srcOrd="0" destOrd="0" presId="urn:microsoft.com/office/officeart/2005/8/layout/radial5"/>
    <dgm:cxn modelId="{5C1D103D-BE05-4029-98E4-12B7E01FBF93}" type="presParOf" srcId="{B9220EEB-0412-4243-8143-ED12C83AC1B6}" destId="{154289B7-4E1B-4411-B522-935AB0C6A0EF}" srcOrd="4" destOrd="0" presId="urn:microsoft.com/office/officeart/2005/8/layout/radial5"/>
    <dgm:cxn modelId="{674EF9D1-9030-46B8-9D5A-22E60DBAB88C}" type="presParOf" srcId="{B9220EEB-0412-4243-8143-ED12C83AC1B6}" destId="{E5DDA997-7228-4878-AACB-439AD54B8C46}" srcOrd="5" destOrd="0" presId="urn:microsoft.com/office/officeart/2005/8/layout/radial5"/>
    <dgm:cxn modelId="{12DB6E0B-683E-49D9-87EF-E3B7A63DEC65}" type="presParOf" srcId="{E5DDA997-7228-4878-AACB-439AD54B8C46}" destId="{A6CAF68C-B8A8-4012-9937-17F02ADB9D65}" srcOrd="0" destOrd="0" presId="urn:microsoft.com/office/officeart/2005/8/layout/radial5"/>
    <dgm:cxn modelId="{BB3D3780-6DAA-42EF-BDFD-CECF68037D31}" type="presParOf" srcId="{B9220EEB-0412-4243-8143-ED12C83AC1B6}" destId="{98E7A2AA-14F7-4ADD-B315-C425C4F130A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8FB45-6BC4-4D26-9BC0-BD00B6D19D47}">
      <dsp:nvSpPr>
        <dsp:cNvPr id="0" name=""/>
        <dsp:cNvSpPr/>
      </dsp:nvSpPr>
      <dsp:spPr>
        <a:xfrm>
          <a:off x="3" y="0"/>
          <a:ext cx="5502871" cy="17408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600" b="1" kern="1200" dirty="0" smtClean="0">
              <a:latin typeface="Comic Sans MS" panose="030F0702030302020204" pitchFamily="66" charset="0"/>
            </a:rPr>
            <a:t>TA-RA-KO-NAS</a:t>
          </a:r>
          <a:endParaRPr lang="lt-LT" sz="3600" b="1" kern="1200" dirty="0">
            <a:latin typeface="Comic Sans MS" panose="030F0702030302020204" pitchFamily="66" charset="0"/>
          </a:endParaRPr>
        </a:p>
      </dsp:txBody>
      <dsp:txXfrm>
        <a:off x="805880" y="254939"/>
        <a:ext cx="3891117" cy="1230954"/>
      </dsp:txXfrm>
    </dsp:sp>
    <dsp:sp modelId="{BBA63317-1E08-4690-AE42-9C5451729986}">
      <dsp:nvSpPr>
        <dsp:cNvPr id="0" name=""/>
        <dsp:cNvSpPr/>
      </dsp:nvSpPr>
      <dsp:spPr>
        <a:xfrm rot="6077647">
          <a:off x="2349632" y="1875626"/>
          <a:ext cx="336151" cy="330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kern="1200"/>
        </a:p>
      </dsp:txBody>
      <dsp:txXfrm rot="10800000">
        <a:off x="2408872" y="1893098"/>
        <a:ext cx="237075" cy="198151"/>
      </dsp:txXfrm>
    </dsp:sp>
    <dsp:sp modelId="{FA6E2AAD-59B0-41B8-B22A-0C8010F1A081}">
      <dsp:nvSpPr>
        <dsp:cNvPr id="0" name=""/>
        <dsp:cNvSpPr/>
      </dsp:nvSpPr>
      <dsp:spPr>
        <a:xfrm>
          <a:off x="1872955" y="2351660"/>
          <a:ext cx="971332" cy="9713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4</a:t>
          </a:r>
          <a:endParaRPr lang="lt-LT" sz="4100" kern="1200" dirty="0"/>
        </a:p>
      </dsp:txBody>
      <dsp:txXfrm>
        <a:off x="2015203" y="2493908"/>
        <a:ext cx="686836" cy="686836"/>
      </dsp:txXfrm>
    </dsp:sp>
    <dsp:sp modelId="{EE0B1A41-C7AE-49B1-AA16-AFB3E697AB6A}">
      <dsp:nvSpPr>
        <dsp:cNvPr id="0" name=""/>
        <dsp:cNvSpPr/>
      </dsp:nvSpPr>
      <dsp:spPr>
        <a:xfrm rot="3990126">
          <a:off x="3070849" y="1912183"/>
          <a:ext cx="410619" cy="330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38169"/>
            <a:satOff val="13165"/>
            <a:lumOff val="-549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kern="1200"/>
        </a:p>
      </dsp:txBody>
      <dsp:txXfrm>
        <a:off x="3100635" y="1932804"/>
        <a:ext cx="311543" cy="198151"/>
      </dsp:txXfrm>
    </dsp:sp>
    <dsp:sp modelId="{154289B7-4E1B-4411-B522-935AB0C6A0EF}">
      <dsp:nvSpPr>
        <dsp:cNvPr id="0" name=""/>
        <dsp:cNvSpPr/>
      </dsp:nvSpPr>
      <dsp:spPr>
        <a:xfrm>
          <a:off x="3143222" y="2402947"/>
          <a:ext cx="971332" cy="971332"/>
        </a:xfrm>
        <a:prstGeom prst="ellipse">
          <a:avLst/>
        </a:prstGeom>
        <a:solidFill>
          <a:schemeClr val="accent5">
            <a:hueOff val="138169"/>
            <a:satOff val="13165"/>
            <a:lumOff val="-549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6</a:t>
          </a:r>
          <a:endParaRPr lang="lt-LT" sz="4100" kern="1200" dirty="0"/>
        </a:p>
      </dsp:txBody>
      <dsp:txXfrm>
        <a:off x="3285470" y="2545195"/>
        <a:ext cx="686836" cy="686836"/>
      </dsp:txXfrm>
    </dsp:sp>
    <dsp:sp modelId="{3DCEDF32-D41F-449A-849C-46667CD4B68A}">
      <dsp:nvSpPr>
        <dsp:cNvPr id="0" name=""/>
        <dsp:cNvSpPr/>
      </dsp:nvSpPr>
      <dsp:spPr>
        <a:xfrm rot="2140083">
          <a:off x="3982094" y="1766840"/>
          <a:ext cx="496778" cy="330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76338"/>
            <a:satOff val="26330"/>
            <a:lumOff val="-10981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kern="1200"/>
        </a:p>
      </dsp:txBody>
      <dsp:txXfrm>
        <a:off x="3991387" y="1804006"/>
        <a:ext cx="397702" cy="198151"/>
      </dsp:txXfrm>
    </dsp:sp>
    <dsp:sp modelId="{CA1A89A9-4BD0-4E66-8AAF-9E35486BC6D3}">
      <dsp:nvSpPr>
        <dsp:cNvPr id="0" name=""/>
        <dsp:cNvSpPr/>
      </dsp:nvSpPr>
      <dsp:spPr>
        <a:xfrm>
          <a:off x="4531542" y="2010954"/>
          <a:ext cx="971332" cy="971332"/>
        </a:xfrm>
        <a:prstGeom prst="ellipse">
          <a:avLst/>
        </a:prstGeom>
        <a:solidFill>
          <a:schemeClr val="accent5">
            <a:hueOff val="276338"/>
            <a:satOff val="26330"/>
            <a:lumOff val="-1098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5</a:t>
          </a:r>
          <a:endParaRPr lang="lt-LT" sz="4100" kern="1200" dirty="0"/>
        </a:p>
      </dsp:txBody>
      <dsp:txXfrm>
        <a:off x="4673790" y="2153202"/>
        <a:ext cx="686836" cy="686836"/>
      </dsp:txXfrm>
    </dsp:sp>
    <dsp:sp modelId="{E5DDA997-7228-4878-AACB-439AD54B8C46}">
      <dsp:nvSpPr>
        <dsp:cNvPr id="0" name=""/>
        <dsp:cNvSpPr/>
      </dsp:nvSpPr>
      <dsp:spPr>
        <a:xfrm rot="8257182">
          <a:off x="1390143" y="1768982"/>
          <a:ext cx="391197" cy="330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kern="1200"/>
        </a:p>
      </dsp:txBody>
      <dsp:txXfrm rot="10800000">
        <a:off x="1476274" y="1801642"/>
        <a:ext cx="292121" cy="198151"/>
      </dsp:txXfrm>
    </dsp:sp>
    <dsp:sp modelId="{98E7A2AA-14F7-4ADD-B315-C425C4F130A8}">
      <dsp:nvSpPr>
        <dsp:cNvPr id="0" name=""/>
        <dsp:cNvSpPr/>
      </dsp:nvSpPr>
      <dsp:spPr>
        <a:xfrm>
          <a:off x="460526" y="2032028"/>
          <a:ext cx="971332" cy="971332"/>
        </a:xfrm>
        <a:prstGeom prst="ellipse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3</a:t>
          </a:r>
          <a:endParaRPr lang="lt-LT" sz="4100" kern="1200" dirty="0"/>
        </a:p>
      </dsp:txBody>
      <dsp:txXfrm>
        <a:off x="602774" y="2174276"/>
        <a:ext cx="686836" cy="686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8FB45-6BC4-4D26-9BC0-BD00B6D19D47}">
      <dsp:nvSpPr>
        <dsp:cNvPr id="0" name=""/>
        <dsp:cNvSpPr/>
      </dsp:nvSpPr>
      <dsp:spPr>
        <a:xfrm>
          <a:off x="0" y="0"/>
          <a:ext cx="3728391" cy="1907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latin typeface="Comic Sans MS" panose="030F0702030302020204" pitchFamily="66" charset="0"/>
            </a:rPr>
            <a:t>ŽIO-</a:t>
          </a:r>
          <a:r>
            <a:rPr lang="en-US" sz="4000" kern="1200" dirty="0" smtClean="0">
              <a:latin typeface="Comic Sans MS" panose="030F0702030302020204" pitchFamily="66" charset="0"/>
            </a:rPr>
            <a:t>G</a:t>
          </a:r>
          <a:r>
            <a:rPr lang="lt-LT" sz="4000" kern="1200" dirty="0" smtClean="0">
              <a:latin typeface="Comic Sans MS" panose="030F0702030302020204" pitchFamily="66" charset="0"/>
            </a:rPr>
            <a:t>AS</a:t>
          </a:r>
          <a:endParaRPr lang="lt-LT" sz="4000" kern="1200" dirty="0">
            <a:latin typeface="Comic Sans MS" panose="030F0702030302020204" pitchFamily="66" charset="0"/>
          </a:endParaRPr>
        </a:p>
      </dsp:txBody>
      <dsp:txXfrm>
        <a:off x="546010" y="279405"/>
        <a:ext cx="2636371" cy="1349090"/>
      </dsp:txXfrm>
    </dsp:sp>
    <dsp:sp modelId="{BBA63317-1E08-4690-AE42-9C5451729986}">
      <dsp:nvSpPr>
        <dsp:cNvPr id="0" name=""/>
        <dsp:cNvSpPr/>
      </dsp:nvSpPr>
      <dsp:spPr>
        <a:xfrm rot="3279662">
          <a:off x="2507264" y="1853701"/>
          <a:ext cx="246462" cy="361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500" kern="1200"/>
        </a:p>
      </dsp:txBody>
      <dsp:txXfrm>
        <a:off x="2522850" y="1895932"/>
        <a:ext cx="172523" cy="217169"/>
      </dsp:txXfrm>
    </dsp:sp>
    <dsp:sp modelId="{FA6E2AAD-59B0-41B8-B22A-0C8010F1A081}">
      <dsp:nvSpPr>
        <dsp:cNvPr id="0" name=""/>
        <dsp:cNvSpPr/>
      </dsp:nvSpPr>
      <dsp:spPr>
        <a:xfrm>
          <a:off x="2544617" y="2131961"/>
          <a:ext cx="1064552" cy="10645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smtClean="0"/>
            <a:t>3</a:t>
          </a:r>
          <a:endParaRPr lang="lt-LT" sz="4500" kern="1200" dirty="0"/>
        </a:p>
      </dsp:txBody>
      <dsp:txXfrm>
        <a:off x="2700517" y="2287861"/>
        <a:ext cx="752752" cy="752752"/>
      </dsp:txXfrm>
    </dsp:sp>
    <dsp:sp modelId="{EE0B1A41-C7AE-49B1-AA16-AFB3E697AB6A}">
      <dsp:nvSpPr>
        <dsp:cNvPr id="0" name=""/>
        <dsp:cNvSpPr/>
      </dsp:nvSpPr>
      <dsp:spPr>
        <a:xfrm rot="5522252">
          <a:off x="1736155" y="1888379"/>
          <a:ext cx="176716" cy="361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500" kern="1200"/>
        </a:p>
      </dsp:txBody>
      <dsp:txXfrm rot="10800000">
        <a:off x="1763605" y="1934277"/>
        <a:ext cx="123701" cy="217169"/>
      </dsp:txXfrm>
    </dsp:sp>
    <dsp:sp modelId="{154289B7-4E1B-4411-B522-935AB0C6A0EF}">
      <dsp:nvSpPr>
        <dsp:cNvPr id="0" name=""/>
        <dsp:cNvSpPr/>
      </dsp:nvSpPr>
      <dsp:spPr>
        <a:xfrm>
          <a:off x="1267207" y="2240622"/>
          <a:ext cx="1064552" cy="10645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2</a:t>
          </a:r>
          <a:endParaRPr lang="lt-LT" sz="4500" kern="1200" dirty="0"/>
        </a:p>
      </dsp:txBody>
      <dsp:txXfrm>
        <a:off x="1423107" y="2396522"/>
        <a:ext cx="752752" cy="752752"/>
      </dsp:txXfrm>
    </dsp:sp>
    <dsp:sp modelId="{E5DDA997-7228-4878-AACB-439AD54B8C46}">
      <dsp:nvSpPr>
        <dsp:cNvPr id="0" name=""/>
        <dsp:cNvSpPr/>
      </dsp:nvSpPr>
      <dsp:spPr>
        <a:xfrm rot="7572801">
          <a:off x="870885" y="1906930"/>
          <a:ext cx="325951" cy="361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500" kern="1200"/>
        </a:p>
      </dsp:txBody>
      <dsp:txXfrm rot="10800000">
        <a:off x="948663" y="1939871"/>
        <a:ext cx="228166" cy="217169"/>
      </dsp:txXfrm>
    </dsp:sp>
    <dsp:sp modelId="{98E7A2AA-14F7-4ADD-B315-C425C4F130A8}">
      <dsp:nvSpPr>
        <dsp:cNvPr id="0" name=""/>
        <dsp:cNvSpPr/>
      </dsp:nvSpPr>
      <dsp:spPr>
        <a:xfrm>
          <a:off x="0" y="2240622"/>
          <a:ext cx="1064552" cy="10645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4</a:t>
          </a:r>
          <a:endParaRPr lang="lt-LT" sz="4500" kern="1200" dirty="0"/>
        </a:p>
      </dsp:txBody>
      <dsp:txXfrm>
        <a:off x="155900" y="2396522"/>
        <a:ext cx="752752" cy="752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553157-A56F-406C-8499-5F2026638973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4EFD22-5160-425A-9440-14850CDF1FF4}" type="slidenum">
              <a:rPr lang="lt-LT" smtClean="0"/>
              <a:t>‹#›</a:t>
            </a:fld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09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157-A56F-406C-8499-5F2026638973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D22-5160-425A-9440-14850CDF1F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71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157-A56F-406C-8499-5F2026638973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D22-5160-425A-9440-14850CDF1F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7573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157-A56F-406C-8499-5F2026638973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D22-5160-425A-9440-14850CDF1F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928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157-A56F-406C-8499-5F2026638973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D22-5160-425A-9440-14850CDF1FF4}" type="slidenum">
              <a:rPr lang="lt-LT" smtClean="0"/>
              <a:t>‹#›</a:t>
            </a:fld>
            <a:endParaRPr lang="lt-L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91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157-A56F-406C-8499-5F2026638973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D22-5160-425A-9440-14850CDF1F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580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157-A56F-406C-8499-5F2026638973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D22-5160-425A-9440-14850CDF1F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01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157-A56F-406C-8499-5F2026638973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D22-5160-425A-9440-14850CDF1F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8095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157-A56F-406C-8499-5F2026638973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D22-5160-425A-9440-14850CDF1F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1120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157-A56F-406C-8499-5F2026638973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D22-5160-425A-9440-14850CDF1F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6266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3157-A56F-406C-8499-5F2026638973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D22-5160-425A-9440-14850CDF1F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88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E553157-A56F-406C-8499-5F2026638973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14EFD22-5160-425A-9440-14850CDF1F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869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2.jpeg"/><Relationship Id="rId7" Type="http://schemas.openxmlformats.org/officeDocument/2006/relationships/image" Target="../media/image5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15.jpeg"/><Relationship Id="rId2" Type="http://schemas.openxmlformats.org/officeDocument/2006/relationships/image" Target="../media/image1.jpeg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3.gif"/><Relationship Id="rId2" Type="http://schemas.openxmlformats.org/officeDocument/2006/relationships/image" Target="../media/image31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47.gif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4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rder Ilustración de Viñedos con mariquitas Foto de archivo - 16552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406" y="4721507"/>
            <a:ext cx="2741375" cy="186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rder Ilustración de Viñedos con mariquitas Foto de archivo - 16552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134" y="4819215"/>
            <a:ext cx="2232596" cy="17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2479731" y="4794423"/>
            <a:ext cx="18860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4299486" y="4794423"/>
            <a:ext cx="1837704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6120049" y="4794423"/>
            <a:ext cx="18860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7956945" y="4794423"/>
            <a:ext cx="12234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appy insect cartoon isolated on white background |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76" y="1851599"/>
            <a:ext cx="5312083" cy="3770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82289" y="601362"/>
            <a:ext cx="9875520" cy="13563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VABALAI-M</a:t>
            </a:r>
            <a:r>
              <a:rPr lang="lt-LT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ŪSŲ DRAUGAI</a:t>
            </a:r>
            <a:endParaRPr lang="lt-LT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Antrinis pavadinimas 2">
            <a:extLst>
              <a:ext uri="{FF2B5EF4-FFF2-40B4-BE49-F238E27FC236}">
                <a16:creationId xmlns:a16="http://schemas.microsoft.com/office/drawing/2014/main" xmlns="" id="{2D9A0CBC-283D-4E52-951D-8C41285C9A47}"/>
              </a:ext>
            </a:extLst>
          </p:cNvPr>
          <p:cNvSpPr txBox="1">
            <a:spLocks/>
          </p:cNvSpPr>
          <p:nvPr/>
        </p:nvSpPr>
        <p:spPr>
          <a:xfrm>
            <a:off x="8025480" y="4819215"/>
            <a:ext cx="3252144" cy="99072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t-LT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Kauno lopšelis- darželis „Liepaitė“</a:t>
            </a:r>
          </a:p>
          <a:p>
            <a:pPr algn="r"/>
            <a:r>
              <a:rPr lang="lt-LT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Parengė: Aistė </a:t>
            </a:r>
            <a:r>
              <a:rPr lang="lt-LT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Guobė</a:t>
            </a:r>
            <a:endParaRPr lang="lt-LT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r"/>
            <a:r>
              <a:rPr lang="lt-LT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Rita </a:t>
            </a:r>
            <a:r>
              <a:rPr lang="lt-LT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Pūtvienė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855" y="1650993"/>
            <a:ext cx="1389973" cy="138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3104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rder Ilustración de Viñedos con mariquitas Foto de archivo - 16552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406" y="4721507"/>
            <a:ext cx="2741375" cy="186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rder Ilustración de Viñedos con mariquitas Foto de archivo - 16552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134" y="4819215"/>
            <a:ext cx="2232596" cy="17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2479731" y="4794423"/>
            <a:ext cx="18860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4299486" y="4794423"/>
            <a:ext cx="1837704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6120049" y="4794423"/>
            <a:ext cx="18860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7956945" y="4794423"/>
            <a:ext cx="12234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1" b="6066"/>
          <a:stretch/>
        </p:blipFill>
        <p:spPr>
          <a:xfrm>
            <a:off x="6548812" y="1003108"/>
            <a:ext cx="4474315" cy="4687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Debesis 12"/>
          <p:cNvSpPr/>
          <p:nvPr/>
        </p:nvSpPr>
        <p:spPr>
          <a:xfrm>
            <a:off x="7346667" y="345988"/>
            <a:ext cx="4085966" cy="1021493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PAGALVOK IR </a:t>
            </a:r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PALAVINK RANKYTĘ.</a:t>
            </a:r>
            <a:endParaRPr lang="lt-L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2" descr="Cartoon Busy Bees Frame Royalty Free Cliparts, Vectors, And Stock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5" y="581176"/>
            <a:ext cx="5750361" cy="5333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95128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rder Ilustración de Viñedos con mariquitas Foto de archivo - 16552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406" y="4721507"/>
            <a:ext cx="2741375" cy="186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rder Ilustración de Viñedos con mariquitas Foto de archivo - 16552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134" y="4819215"/>
            <a:ext cx="2232596" cy="17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2479731" y="4794423"/>
            <a:ext cx="18860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4299486" y="4794423"/>
            <a:ext cx="1837704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6137190" y="4819215"/>
            <a:ext cx="18860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7974894" y="4800752"/>
            <a:ext cx="12234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ittle bee cartoon sleeping on the big flowe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" b="7802"/>
          <a:stretch/>
        </p:blipFill>
        <p:spPr bwMode="auto">
          <a:xfrm>
            <a:off x="2313242" y="1058669"/>
            <a:ext cx="3386345" cy="466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ebesėlio formos paaiškinimas 1"/>
          <p:cNvSpPr/>
          <p:nvPr/>
        </p:nvSpPr>
        <p:spPr>
          <a:xfrm>
            <a:off x="5980671" y="362464"/>
            <a:ext cx="5799437" cy="3558746"/>
          </a:xfrm>
          <a:prstGeom prst="cloudCallout">
            <a:avLst>
              <a:gd name="adj1" fmla="val -69783"/>
              <a:gd name="adj2" fmla="val -1347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A</a:t>
            </a:r>
            <a:r>
              <a:rPr lang="lt-LT" dirty="0">
                <a:latin typeface="Comic Sans MS" panose="030F0702030302020204" pitchFamily="66" charset="0"/>
              </a:rPr>
              <a:t>ČIŪ JUMS, KAD PADĖJOTE</a:t>
            </a:r>
            <a:r>
              <a:rPr lang="lt-LT" dirty="0" smtClean="0">
                <a:latin typeface="Comic Sans MS" panose="030F0702030302020204" pitchFamily="66" charset="0"/>
              </a:rPr>
              <a:t>. BŪVO LABAI GERA IR SMAGU. </a:t>
            </a:r>
            <a:r>
              <a:rPr lang="lt-LT" dirty="0">
                <a:latin typeface="Comic Sans MS" panose="030F0702030302020204" pitchFamily="66" charset="0"/>
              </a:rPr>
              <a:t>O DABAR GALIMA IR PAILSĖTI.</a:t>
            </a:r>
          </a:p>
          <a:p>
            <a:pPr algn="ctr"/>
            <a:r>
              <a:rPr lang="lt-LT" sz="3600" dirty="0" smtClean="0">
                <a:latin typeface="Comic Sans MS" panose="030F0702030302020204" pitchFamily="66" charset="0"/>
              </a:rPr>
              <a:t>IKI PASIMATYMO</a:t>
            </a:r>
            <a:r>
              <a:rPr lang="en-US" sz="3600" dirty="0" smtClean="0">
                <a:latin typeface="Comic Sans MS" panose="030F0702030302020204" pitchFamily="66" charset="0"/>
              </a:rPr>
              <a:t>!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pic>
        <p:nvPicPr>
          <p:cNvPr id="20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5" y="586744"/>
            <a:ext cx="1395901" cy="13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Library of gif jpg free images of a flying butterfly png files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9" y="2865400"/>
            <a:ext cx="1669165" cy="166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Gallery — Skipdc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2992">
            <a:off x="4352331" y="476381"/>
            <a:ext cx="970702" cy="9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GIFs graphic (With images) | Butterfly gif, Butterfly, Glitter ...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9456">
            <a:off x="6994310" y="4698559"/>
            <a:ext cx="855973" cy="7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lianawi_cebisankenangan - Home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5453" y="4357082"/>
            <a:ext cx="1618079" cy="1466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alianawi_cebisankenangan - Home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57535" y="4180876"/>
            <a:ext cx="856706" cy="776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alianawi_cebisankenangan - Home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010" y="4685772"/>
            <a:ext cx="1135651" cy="1029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alianawi_cebisankenangan - Home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37130" y="4992735"/>
            <a:ext cx="856706" cy="776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56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ee and flower Royalty Free Vector Image - Vecto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84" b="8297"/>
          <a:stretch/>
        </p:blipFill>
        <p:spPr bwMode="auto">
          <a:xfrm>
            <a:off x="7225129" y="2609403"/>
            <a:ext cx="4745468" cy="399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ee and flower Royalty Free Vector Image - Vecto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31" b="8297"/>
          <a:stretch/>
        </p:blipFill>
        <p:spPr bwMode="auto">
          <a:xfrm>
            <a:off x="269955" y="3229232"/>
            <a:ext cx="1471063" cy="337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018" y="3229232"/>
            <a:ext cx="1467814" cy="3373397"/>
          </a:xfrm>
          <a:prstGeom prst="rect">
            <a:avLst/>
          </a:prstGeom>
        </p:spPr>
      </p:pic>
      <p:pic>
        <p:nvPicPr>
          <p:cNvPr id="11" name="Picture 2" descr="Bee and flower Royalty Free Vector Image - Vecto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31" b="8297"/>
          <a:stretch/>
        </p:blipFill>
        <p:spPr bwMode="auto">
          <a:xfrm>
            <a:off x="3200318" y="3333387"/>
            <a:ext cx="1424363" cy="326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ee and flower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31" b="8297"/>
          <a:stretch/>
        </p:blipFill>
        <p:spPr bwMode="auto">
          <a:xfrm>
            <a:off x="4624681" y="3445347"/>
            <a:ext cx="1376180" cy="315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ebesėlio formos paaiškinimas 2"/>
          <p:cNvSpPr/>
          <p:nvPr/>
        </p:nvSpPr>
        <p:spPr>
          <a:xfrm>
            <a:off x="2104914" y="313037"/>
            <a:ext cx="6553054" cy="3410466"/>
          </a:xfrm>
          <a:prstGeom prst="cloudCallout">
            <a:avLst>
              <a:gd name="adj1" fmla="val 58601"/>
              <a:gd name="adj2" fmla="val 366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Comic Sans MS" panose="030F0702030302020204" pitchFamily="66" charset="0"/>
            </a:endParaRPr>
          </a:p>
          <a:p>
            <a:pPr algn="ctr"/>
            <a:r>
              <a:rPr lang="lt-LT" dirty="0" smtClean="0">
                <a:latin typeface="Comic Sans MS" panose="030F0702030302020204" pitchFamily="66" charset="0"/>
              </a:rPr>
              <a:t>SVEIKI VAIKAI. ESU BITĖ DARBŠTUOLYTĖ. AR GALĖTUMĖTE MAN PADĖTI SUSKAIČIUOTI, KIEK GĖLYČIŲ ŠIOJE PIEVOJE </a:t>
            </a:r>
            <a:r>
              <a:rPr lang="en-US" dirty="0" smtClean="0">
                <a:latin typeface="Comic Sans MS" panose="030F0702030302020204" pitchFamily="66" charset="0"/>
              </a:rPr>
              <a:t>JAU </a:t>
            </a:r>
            <a:r>
              <a:rPr lang="lt-LT" dirty="0" smtClean="0">
                <a:latin typeface="Comic Sans MS" panose="030F0702030302020204" pitchFamily="66" charset="0"/>
              </a:rPr>
              <a:t>APLANKIAU?</a:t>
            </a:r>
          </a:p>
          <a:p>
            <a:pPr algn="ctr"/>
            <a:r>
              <a:rPr lang="lt-LT" dirty="0" smtClean="0">
                <a:latin typeface="Comic Sans MS" panose="030F0702030302020204" pitchFamily="66" charset="0"/>
              </a:rPr>
              <a:t>GAL SUTIKSITE KARTU SU MANIMI ATLIKTI</a:t>
            </a:r>
            <a:r>
              <a:rPr lang="en-US" dirty="0" smtClean="0">
                <a:latin typeface="Comic Sans MS" panose="030F0702030302020204" pitchFamily="66" charset="0"/>
              </a:rPr>
              <a:t> DAR</a:t>
            </a:r>
            <a:r>
              <a:rPr lang="lt-LT" dirty="0" smtClean="0">
                <a:latin typeface="Comic Sans MS" panose="030F0702030302020204" pitchFamily="66" charset="0"/>
              </a:rPr>
              <a:t> KELIS DARBELIUS?</a:t>
            </a:r>
          </a:p>
          <a:p>
            <a:pPr algn="ctr"/>
            <a:r>
              <a:rPr lang="lt-LT" dirty="0" smtClean="0">
                <a:latin typeface="Comic Sans MS" panose="030F0702030302020204" pitchFamily="66" charset="0"/>
              </a:rPr>
              <a:t>TADA PIRMYN</a:t>
            </a:r>
            <a:r>
              <a:rPr lang="en-US" dirty="0" smtClean="0">
                <a:latin typeface="Comic Sans MS" panose="030F0702030302020204" pitchFamily="66" charset="0"/>
              </a:rPr>
              <a:t>!</a:t>
            </a:r>
            <a:endParaRPr lang="lt-LT" dirty="0">
              <a:latin typeface="Comic Sans MS" panose="030F0702030302020204" pitchFamily="66" charset="0"/>
            </a:endParaRPr>
          </a:p>
        </p:txBody>
      </p:sp>
      <p:pic>
        <p:nvPicPr>
          <p:cNvPr id="14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1" y="718913"/>
            <a:ext cx="1389973" cy="138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ee and flower Royalty Free Vector Image - VectorStock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31" b="8297"/>
          <a:stretch/>
        </p:blipFill>
        <p:spPr bwMode="auto">
          <a:xfrm>
            <a:off x="6000861" y="3634486"/>
            <a:ext cx="1293060" cy="296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115894"/>
      </p:ext>
    </p:extLst>
  </p:cSld>
  <p:clrMapOvr>
    <a:masterClrMapping/>
  </p:clrMapOvr>
  <p:transition spd="slow" advTm="1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rder Ilustración de Viñedos con mariquitas Foto de archivo - 16552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406" y="4721507"/>
            <a:ext cx="2741375" cy="186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rder Ilustración de Viñedos con mariquitas Foto de archivo - 16552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134" y="4819215"/>
            <a:ext cx="2232596" cy="17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2479731" y="4794423"/>
            <a:ext cx="18860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4299486" y="4794423"/>
            <a:ext cx="1837704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6120049" y="4794423"/>
            <a:ext cx="18860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7956945" y="4794423"/>
            <a:ext cx="12234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ivertido abeja de dibujos animados volando con sonrisa y pulgar hacia arriba Foto de archivo - 940121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52" y="2470424"/>
            <a:ext cx="747674" cy="11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aricatura de abeja linda posando con sonrisa y saludando Foto de archivo - 942009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90" y="2005639"/>
            <a:ext cx="687334" cy="117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ivertido de la historieta de la historieta de risa y agitando Foto de archivo - 940252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90" y="1105361"/>
            <a:ext cx="1067601" cy="159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ivertido abeja de dibujos animados volando con sonrisa y pulgar hacia arriba Foto de archivo - 940121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0696" y="1903402"/>
            <a:ext cx="849624" cy="11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aricatura de abeja linda posando con sonrisa y saludando Foto de archivo - 942009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0610" y="2426072"/>
            <a:ext cx="707130" cy="117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Good Vibes Summer Sticker by Draw! Pilgrim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44" y="2437760"/>
            <a:ext cx="8847604" cy="341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ivertido de la historieta de la historieta de risa y agitando Foto de archivo - 940252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592" y="3083715"/>
            <a:ext cx="785095" cy="117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ivertido de la historieta de la historieta de risa y agitando Foto de archivo - 940252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5378" y="3044576"/>
            <a:ext cx="785984" cy="13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aricatura de abeja linda posando con sonrisa y saludando Foto de archivo - 942009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5812" y="905171"/>
            <a:ext cx="836556" cy="16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ivertido de la historieta de la historieta de risa y agitando Foto de archivo - 940252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9943" y="1378331"/>
            <a:ext cx="785984" cy="13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ivertido abeja de dibujos animados volando con sonrisa y pulgar hacia arriba Foto de archivo - 940121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1986" y="4107431"/>
            <a:ext cx="565346" cy="76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Debesis 30"/>
          <p:cNvSpPr/>
          <p:nvPr/>
        </p:nvSpPr>
        <p:spPr>
          <a:xfrm>
            <a:off x="650189" y="451726"/>
            <a:ext cx="2915476" cy="160282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KIEK BIČIŲ EINA Į KAIRĘ PUSĘ?</a:t>
            </a:r>
            <a:endParaRPr lang="lt-L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Debesis 31"/>
          <p:cNvSpPr/>
          <p:nvPr/>
        </p:nvSpPr>
        <p:spPr>
          <a:xfrm>
            <a:off x="8489010" y="458014"/>
            <a:ext cx="2915476" cy="160282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KIEK BIČIŲ EINA Į DEŠINĘ PUSĘ?</a:t>
            </a:r>
            <a:endParaRPr lang="lt-L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" name="Picture 4" descr="Boy Looking Through A Magnifying Glass Stock Vector - Illustration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1" b="-600"/>
          <a:stretch/>
        </p:blipFill>
        <p:spPr bwMode="auto">
          <a:xfrm>
            <a:off x="5166128" y="4489476"/>
            <a:ext cx="953921" cy="125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038" y="414113"/>
            <a:ext cx="833627" cy="83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11351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rder Ilustración de Viñedos con mariquitas Foto de archivo - 16552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406" y="4721507"/>
            <a:ext cx="2741375" cy="186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rder Ilustración de Viñedos con mariquitas Foto de archivo - 16552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134" y="4819215"/>
            <a:ext cx="2232596" cy="17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2479731" y="4794423"/>
            <a:ext cx="18860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4299486" y="4794423"/>
            <a:ext cx="1837704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6120049" y="4794423"/>
            <a:ext cx="18860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7956945" y="4794423"/>
            <a:ext cx="12234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apvalintas stačiakampis 2"/>
          <p:cNvSpPr/>
          <p:nvPr/>
        </p:nvSpPr>
        <p:spPr>
          <a:xfrm>
            <a:off x="1527454" y="1260425"/>
            <a:ext cx="2842054" cy="12575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0" name="Picture 2" descr="De dibujos animados de mosquitos enojado Foto de archivo - 60135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23" y="1673844"/>
            <a:ext cx="612408" cy="6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e dibujos animados de mosquitos enojado Foto de archivo - 60135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10" y="1377499"/>
            <a:ext cx="994383" cy="98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e dibujos animados de mosquitos enojado Foto de archivo - 60135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05" y="1575449"/>
            <a:ext cx="389845" cy="38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e dibujos animados de mosquitos enojado Foto de archivo - 60135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79" y="1889189"/>
            <a:ext cx="529888" cy="52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apvalintas stačiakampis 3"/>
          <p:cNvSpPr/>
          <p:nvPr/>
        </p:nvSpPr>
        <p:spPr>
          <a:xfrm>
            <a:off x="5517406" y="1227288"/>
            <a:ext cx="3304037" cy="12906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Suapvalintas stačiakampis 14"/>
          <p:cNvSpPr/>
          <p:nvPr/>
        </p:nvSpPr>
        <p:spPr>
          <a:xfrm>
            <a:off x="4020827" y="524956"/>
            <a:ext cx="568411" cy="370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>
                <a:solidFill>
                  <a:schemeClr val="tx1"/>
                </a:solidFill>
                <a:latin typeface="+mj-lt"/>
              </a:rPr>
              <a:t>&lt;</a:t>
            </a:r>
          </a:p>
        </p:txBody>
      </p:sp>
      <p:pic>
        <p:nvPicPr>
          <p:cNvPr id="16" name="Picture 26" descr="Erro de senhora engraçada dos desenhos animados, isolado no fundo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85" y="1377499"/>
            <a:ext cx="683213" cy="91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6" descr="Erro de senhora engraçada dos desenhos animados, isolado no fundo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910" y="1359455"/>
            <a:ext cx="609718" cy="82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Erro de senhora engraçada dos desenhos animados, isolado no fundo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964" y="1377499"/>
            <a:ext cx="609718" cy="82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Erro de senhora engraçada dos desenhos animados, isolado no fundo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110" y="1395543"/>
            <a:ext cx="609718" cy="82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apvalintas stačiakampis 7"/>
          <p:cNvSpPr/>
          <p:nvPr/>
        </p:nvSpPr>
        <p:spPr>
          <a:xfrm>
            <a:off x="1523738" y="2886964"/>
            <a:ext cx="2842054" cy="11248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Suapvalintas stačiakampis 8"/>
          <p:cNvSpPr/>
          <p:nvPr/>
        </p:nvSpPr>
        <p:spPr>
          <a:xfrm>
            <a:off x="5501797" y="2886964"/>
            <a:ext cx="3319646" cy="11248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Suapvalintas stačiakampis 21"/>
          <p:cNvSpPr/>
          <p:nvPr/>
        </p:nvSpPr>
        <p:spPr>
          <a:xfrm>
            <a:off x="1523738" y="4264823"/>
            <a:ext cx="2842054" cy="11248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Suapvalintas stačiakampis 22"/>
          <p:cNvSpPr/>
          <p:nvPr/>
        </p:nvSpPr>
        <p:spPr>
          <a:xfrm>
            <a:off x="5512468" y="4264823"/>
            <a:ext cx="3335254" cy="11248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4" name="Picture 8" descr="Mosca de la historieta Foto de archivo - 6636980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00" y="2989190"/>
            <a:ext cx="500681" cy="49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Mosca de la historieta Foto de archivo - 6636980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78" y="2989190"/>
            <a:ext cx="548499" cy="5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Mosca de la historieta Foto de archivo - 6636980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74" y="2996226"/>
            <a:ext cx="408726" cy="4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Mosca de la historieta Foto de archivo - 6636980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23" y="3411952"/>
            <a:ext cx="395076" cy="3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Mosca de la historieta Foto de archivo - 6636980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562" y="3534033"/>
            <a:ext cx="395076" cy="3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osca de la historieta Foto de archivo - 6636980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12" y="3552959"/>
            <a:ext cx="395076" cy="3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Libélula linda de la historieta Foto de archivo - 6636910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903" y="3042464"/>
            <a:ext cx="904291" cy="81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Libélula linda de la historieta Foto de archivo - 6636910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194" y="3042464"/>
            <a:ext cx="904291" cy="81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Libélula linda de la historieta Foto de archivo - 6636910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36" y="2989916"/>
            <a:ext cx="904291" cy="81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Abeja volando de dibujos animados Foto de archivo - 4905740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50" y="4521560"/>
            <a:ext cx="309609" cy="50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Abeja volando de dibujos animados Foto de archivo - 4905740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38" y="4391315"/>
            <a:ext cx="309609" cy="50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Abeja volando de dibujos animados Foto de archivo - 4905740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953" y="4456075"/>
            <a:ext cx="309609" cy="50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Abeja volando de dibujos animados Foto de archivo - 4905740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35" y="4456075"/>
            <a:ext cx="309609" cy="50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Abeja volando de dibujos animados Foto de archivo - 4905740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334" y="4645556"/>
            <a:ext cx="309609" cy="50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aveikslėlis 3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6" t="37106" r="7685" b="54959"/>
          <a:stretch/>
        </p:blipFill>
        <p:spPr>
          <a:xfrm>
            <a:off x="5557331" y="4735050"/>
            <a:ext cx="1256431" cy="57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aveikslėlis 3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6" t="37106" r="7685" b="54959"/>
          <a:stretch/>
        </p:blipFill>
        <p:spPr>
          <a:xfrm>
            <a:off x="5540088" y="4323377"/>
            <a:ext cx="1256431" cy="57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aveikslėlis 3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6" t="37106" r="7685" b="54959"/>
          <a:stretch/>
        </p:blipFill>
        <p:spPr>
          <a:xfrm>
            <a:off x="6683270" y="4286181"/>
            <a:ext cx="1256431" cy="57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aveikslėlis 4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6" t="37106" r="7685" b="54959"/>
          <a:stretch/>
        </p:blipFill>
        <p:spPr>
          <a:xfrm>
            <a:off x="6635016" y="4702191"/>
            <a:ext cx="1256431" cy="57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aveikslėlis 4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6" t="37106" r="7685" b="54959"/>
          <a:stretch/>
        </p:blipFill>
        <p:spPr>
          <a:xfrm>
            <a:off x="7519164" y="4272029"/>
            <a:ext cx="1256431" cy="57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aveikslėlis 4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6" t="37106" r="7685" b="54959"/>
          <a:stretch/>
        </p:blipFill>
        <p:spPr>
          <a:xfrm>
            <a:off x="7582623" y="4721507"/>
            <a:ext cx="1256431" cy="57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Debesis 43"/>
          <p:cNvSpPr/>
          <p:nvPr/>
        </p:nvSpPr>
        <p:spPr>
          <a:xfrm>
            <a:off x="8920204" y="360732"/>
            <a:ext cx="2915476" cy="160282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>
                <a:solidFill>
                  <a:schemeClr val="tx1"/>
                </a:solidFill>
                <a:latin typeface="Comic Sans MS" panose="030F0702030302020204" pitchFamily="66" charset="0"/>
              </a:rPr>
              <a:t>PAMĖGINK TEISINGAI ĮRAŠYTI ŽENKLUS.</a:t>
            </a:r>
            <a:endParaRPr lang="lt-L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Suapvalintas stačiakampis 44"/>
          <p:cNvSpPr/>
          <p:nvPr/>
        </p:nvSpPr>
        <p:spPr>
          <a:xfrm>
            <a:off x="4849126" y="524956"/>
            <a:ext cx="581670" cy="370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 smtClean="0">
                <a:solidFill>
                  <a:schemeClr val="tx1"/>
                </a:solidFill>
              </a:rPr>
              <a:t>&gt;</a:t>
            </a:r>
            <a:endParaRPr lang="lt-LT" sz="3600" b="1" dirty="0">
              <a:solidFill>
                <a:schemeClr val="tx1"/>
              </a:solidFill>
            </a:endParaRPr>
          </a:p>
        </p:txBody>
      </p:sp>
      <p:sp>
        <p:nvSpPr>
          <p:cNvPr id="46" name="Suapvalintas stačiakampis 45"/>
          <p:cNvSpPr/>
          <p:nvPr/>
        </p:nvSpPr>
        <p:spPr>
          <a:xfrm>
            <a:off x="5685521" y="544736"/>
            <a:ext cx="581670" cy="370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 smtClean="0">
                <a:solidFill>
                  <a:schemeClr val="tx1"/>
                </a:solidFill>
              </a:rPr>
              <a:t>=</a:t>
            </a:r>
            <a:endParaRPr lang="lt-LT" sz="3600" b="1" dirty="0">
              <a:solidFill>
                <a:schemeClr val="tx1"/>
              </a:solidFill>
            </a:endParaRPr>
          </a:p>
        </p:txBody>
      </p:sp>
      <p:pic>
        <p:nvPicPr>
          <p:cNvPr id="47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8" y="726391"/>
            <a:ext cx="833627" cy="83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ebesis 13"/>
          <p:cNvSpPr/>
          <p:nvPr/>
        </p:nvSpPr>
        <p:spPr>
          <a:xfrm>
            <a:off x="1509237" y="344836"/>
            <a:ext cx="1195192" cy="65078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9" name="Debesis 48"/>
          <p:cNvSpPr/>
          <p:nvPr/>
        </p:nvSpPr>
        <p:spPr>
          <a:xfrm>
            <a:off x="323046" y="1460543"/>
            <a:ext cx="847994" cy="519451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0" name="Picture 4" descr="Boy Looking Through A Magnifying Glass Stock Vector - Illustration ...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1" b="-600"/>
          <a:stretch/>
        </p:blipFill>
        <p:spPr bwMode="auto">
          <a:xfrm>
            <a:off x="9846628" y="4148216"/>
            <a:ext cx="953921" cy="125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275946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rder Ilustración de Viñedos con mariquitas Foto de archivo - 16552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406" y="4721507"/>
            <a:ext cx="2741375" cy="186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rder Ilustración de Viñedos con mariquitas Foto de archivo - 16552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134" y="4819215"/>
            <a:ext cx="2232596" cy="17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2479731" y="4794423"/>
            <a:ext cx="18860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4299486" y="4794423"/>
            <a:ext cx="1837704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6120049" y="4794423"/>
            <a:ext cx="18860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7956945" y="4794423"/>
            <a:ext cx="12234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15616" r="5131" b="65886"/>
          <a:stretch/>
        </p:blipFill>
        <p:spPr>
          <a:xfrm>
            <a:off x="6592657" y="2268503"/>
            <a:ext cx="4357817" cy="1268627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t="34955" r="4111" b="45466"/>
          <a:stretch/>
        </p:blipFill>
        <p:spPr>
          <a:xfrm>
            <a:off x="2013819" y="2231432"/>
            <a:ext cx="4440336" cy="1342768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t="54294" r="4111" b="26127"/>
          <a:stretch/>
        </p:blipFill>
        <p:spPr>
          <a:xfrm>
            <a:off x="2013819" y="4149631"/>
            <a:ext cx="4440336" cy="1342766"/>
          </a:xfrm>
          <a:prstGeom prst="rect">
            <a:avLst/>
          </a:prstGeom>
        </p:spPr>
      </p:pic>
      <p:pic>
        <p:nvPicPr>
          <p:cNvPr id="13" name="Paveikslėlis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73873" r="4625" b="6548"/>
          <a:stretch/>
        </p:blipFill>
        <p:spPr>
          <a:xfrm>
            <a:off x="6592657" y="4123040"/>
            <a:ext cx="4456669" cy="1342766"/>
          </a:xfrm>
          <a:prstGeom prst="rect">
            <a:avLst/>
          </a:prstGeom>
        </p:spPr>
      </p:pic>
      <p:pic>
        <p:nvPicPr>
          <p:cNvPr id="14" name="Paveikslėlis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43053" y="4398095"/>
            <a:ext cx="924764" cy="1255885"/>
          </a:xfrm>
          <a:prstGeom prst="rect">
            <a:avLst/>
          </a:prstGeom>
        </p:spPr>
      </p:pic>
      <p:pic>
        <p:nvPicPr>
          <p:cNvPr id="15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39" y="536910"/>
            <a:ext cx="1395901" cy="13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ebesis 15"/>
          <p:cNvSpPr/>
          <p:nvPr/>
        </p:nvSpPr>
        <p:spPr>
          <a:xfrm>
            <a:off x="691503" y="387178"/>
            <a:ext cx="3155567" cy="1474573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SURASK ŠIŲ PIEŠINĖLIŲ ŠEŠĖLIUS.</a:t>
            </a:r>
            <a:endParaRPr lang="lt-L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Debesis 16"/>
          <p:cNvSpPr/>
          <p:nvPr/>
        </p:nvSpPr>
        <p:spPr>
          <a:xfrm>
            <a:off x="7664832" y="284205"/>
            <a:ext cx="3155567" cy="1474573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ĮVARDINK VISUS VABZDŽIUS.</a:t>
            </a:r>
            <a:endParaRPr lang="lt-L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16784"/>
      </p:ext>
    </p:extLst>
  </p:cSld>
  <p:clrMapOvr>
    <a:masterClrMapping/>
  </p:clrMapOvr>
  <p:transition spd="slow" advTm="2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8120788" y="6092592"/>
            <a:ext cx="493288" cy="5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7079075" y="6092593"/>
            <a:ext cx="547078" cy="5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7565090" y="6092884"/>
            <a:ext cx="563789" cy="5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6528346" y="6092593"/>
            <a:ext cx="563789" cy="5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5979708" y="6106968"/>
            <a:ext cx="537572" cy="5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5455188" y="6089290"/>
            <a:ext cx="517675" cy="5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Suapvalintas stačiakampis 41"/>
          <p:cNvSpPr/>
          <p:nvPr/>
        </p:nvSpPr>
        <p:spPr>
          <a:xfrm>
            <a:off x="4614510" y="4642640"/>
            <a:ext cx="2265405" cy="9264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1" name="Suapvalintas stačiakampis 40"/>
          <p:cNvSpPr/>
          <p:nvPr/>
        </p:nvSpPr>
        <p:spPr>
          <a:xfrm>
            <a:off x="1330437" y="4642640"/>
            <a:ext cx="2059460" cy="9759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0" name="Suapvalintas stačiakampis 39"/>
          <p:cNvSpPr/>
          <p:nvPr/>
        </p:nvSpPr>
        <p:spPr>
          <a:xfrm>
            <a:off x="5238492" y="2878996"/>
            <a:ext cx="924845" cy="8748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Suapvalintas stačiakampis 21"/>
          <p:cNvSpPr/>
          <p:nvPr/>
        </p:nvSpPr>
        <p:spPr>
          <a:xfrm>
            <a:off x="848497" y="2883019"/>
            <a:ext cx="3137700" cy="9255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Suapvalintas stačiakampis 19"/>
          <p:cNvSpPr/>
          <p:nvPr/>
        </p:nvSpPr>
        <p:spPr>
          <a:xfrm>
            <a:off x="4779877" y="1073242"/>
            <a:ext cx="1934669" cy="9152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Suapvalintas stačiakampis 13"/>
          <p:cNvSpPr/>
          <p:nvPr/>
        </p:nvSpPr>
        <p:spPr>
          <a:xfrm>
            <a:off x="1120346" y="1115018"/>
            <a:ext cx="2858530" cy="8946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Suapvalintas stačiakampis 12"/>
          <p:cNvSpPr/>
          <p:nvPr/>
        </p:nvSpPr>
        <p:spPr>
          <a:xfrm>
            <a:off x="3918186" y="2141198"/>
            <a:ext cx="527222" cy="5025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+</a:t>
            </a:r>
            <a:endParaRPr lang="lt-LT" sz="7200" dirty="0">
              <a:solidFill>
                <a:schemeClr val="tx1"/>
              </a:solidFill>
            </a:endParaRPr>
          </a:p>
        </p:txBody>
      </p:sp>
      <p:sp>
        <p:nvSpPr>
          <p:cNvPr id="23" name="Suapvalintas stačiakampis 22"/>
          <p:cNvSpPr/>
          <p:nvPr/>
        </p:nvSpPr>
        <p:spPr>
          <a:xfrm>
            <a:off x="2093677" y="2161348"/>
            <a:ext cx="717666" cy="5589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sz="6000" dirty="0">
              <a:solidFill>
                <a:schemeClr val="tx1"/>
              </a:solidFill>
            </a:endParaRPr>
          </a:p>
        </p:txBody>
      </p:sp>
      <p:sp>
        <p:nvSpPr>
          <p:cNvPr id="25" name="Suapvalintas stačiakampis 24"/>
          <p:cNvSpPr/>
          <p:nvPr/>
        </p:nvSpPr>
        <p:spPr>
          <a:xfrm>
            <a:off x="5280078" y="2141198"/>
            <a:ext cx="717666" cy="5589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Suapvalintas stačiakampis 25"/>
          <p:cNvSpPr/>
          <p:nvPr/>
        </p:nvSpPr>
        <p:spPr>
          <a:xfrm>
            <a:off x="6568803" y="2120788"/>
            <a:ext cx="527222" cy="5025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=</a:t>
            </a:r>
            <a:endParaRPr lang="lt-LT" sz="7200" dirty="0">
              <a:solidFill>
                <a:schemeClr val="tx1"/>
              </a:solidFill>
            </a:endParaRPr>
          </a:p>
        </p:txBody>
      </p:sp>
      <p:sp>
        <p:nvSpPr>
          <p:cNvPr id="27" name="Suapvalintas stačiakampis 26"/>
          <p:cNvSpPr/>
          <p:nvPr/>
        </p:nvSpPr>
        <p:spPr>
          <a:xfrm>
            <a:off x="7488152" y="2141197"/>
            <a:ext cx="717666" cy="5589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9" name="Suapvalintas stačiakampis 28"/>
          <p:cNvSpPr/>
          <p:nvPr/>
        </p:nvSpPr>
        <p:spPr>
          <a:xfrm>
            <a:off x="2093677" y="3960288"/>
            <a:ext cx="717666" cy="5589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sz="6000" dirty="0">
              <a:solidFill>
                <a:schemeClr val="tx1"/>
              </a:solidFill>
            </a:endParaRPr>
          </a:p>
        </p:txBody>
      </p:sp>
      <p:sp>
        <p:nvSpPr>
          <p:cNvPr id="30" name="Suapvalintas stačiakampis 29"/>
          <p:cNvSpPr/>
          <p:nvPr/>
        </p:nvSpPr>
        <p:spPr>
          <a:xfrm>
            <a:off x="5300869" y="3918751"/>
            <a:ext cx="717666" cy="5589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1" name="Suapvalintas stačiakampis 30"/>
          <p:cNvSpPr/>
          <p:nvPr/>
        </p:nvSpPr>
        <p:spPr>
          <a:xfrm>
            <a:off x="6676869" y="5707270"/>
            <a:ext cx="527222" cy="5025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=</a:t>
            </a:r>
            <a:endParaRPr lang="lt-LT" sz="7200" dirty="0">
              <a:solidFill>
                <a:schemeClr val="tx1"/>
              </a:solidFill>
            </a:endParaRPr>
          </a:p>
        </p:txBody>
      </p:sp>
      <p:sp>
        <p:nvSpPr>
          <p:cNvPr id="32" name="Suapvalintas stačiakampis 31"/>
          <p:cNvSpPr/>
          <p:nvPr/>
        </p:nvSpPr>
        <p:spPr>
          <a:xfrm>
            <a:off x="7532703" y="3946983"/>
            <a:ext cx="717666" cy="5589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5" name="Suapvalintas stačiakampis 34"/>
          <p:cNvSpPr/>
          <p:nvPr/>
        </p:nvSpPr>
        <p:spPr>
          <a:xfrm>
            <a:off x="3918186" y="3960288"/>
            <a:ext cx="527222" cy="5025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+</a:t>
            </a:r>
            <a:endParaRPr lang="lt-LT" sz="7200" dirty="0">
              <a:solidFill>
                <a:schemeClr val="tx1"/>
              </a:solidFill>
            </a:endParaRPr>
          </a:p>
        </p:txBody>
      </p:sp>
      <p:sp>
        <p:nvSpPr>
          <p:cNvPr id="36" name="Suapvalintas stačiakampis 35"/>
          <p:cNvSpPr/>
          <p:nvPr/>
        </p:nvSpPr>
        <p:spPr>
          <a:xfrm>
            <a:off x="3775464" y="5276870"/>
            <a:ext cx="527222" cy="5025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+</a:t>
            </a:r>
            <a:endParaRPr lang="lt-LT" sz="7200" dirty="0">
              <a:solidFill>
                <a:schemeClr val="tx1"/>
              </a:solidFill>
            </a:endParaRPr>
          </a:p>
        </p:txBody>
      </p:sp>
      <p:sp>
        <p:nvSpPr>
          <p:cNvPr id="37" name="Suapvalintas stačiakampis 36"/>
          <p:cNvSpPr/>
          <p:nvPr/>
        </p:nvSpPr>
        <p:spPr>
          <a:xfrm>
            <a:off x="6616304" y="3946983"/>
            <a:ext cx="527222" cy="5025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=</a:t>
            </a:r>
            <a:endParaRPr lang="lt-LT" sz="7200" dirty="0">
              <a:solidFill>
                <a:schemeClr val="tx1"/>
              </a:solidFill>
            </a:endParaRPr>
          </a:p>
        </p:txBody>
      </p:sp>
      <p:sp>
        <p:nvSpPr>
          <p:cNvPr id="38" name="Suapvalintas stačiakampis 37"/>
          <p:cNvSpPr/>
          <p:nvPr/>
        </p:nvSpPr>
        <p:spPr>
          <a:xfrm>
            <a:off x="7515915" y="5707270"/>
            <a:ext cx="717666" cy="5589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3" name="Picture 22" descr="Ladybug Smiling From Ear To Ear Royalty Free Cliparts, Vectors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21" y="1153686"/>
            <a:ext cx="703526" cy="81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2" descr="Ladybug Smiling From Ear To Ear Royalty Free Cliparts, Vectors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74" y="1153686"/>
            <a:ext cx="703526" cy="81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Ladybug Smiling From Ear To Ear Royalty Free Cliparts, Vectors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51" y="1163978"/>
            <a:ext cx="703526" cy="81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Ladybug Smiling From Ear To Ear Royalty Free Cliparts, Vectors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29" y="1143257"/>
            <a:ext cx="703526" cy="81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2" descr="Ladybug Smiling From Ear To Ear Royalty Free Cliparts, Vectors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32" y="1115018"/>
            <a:ext cx="703526" cy="81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e dibujos animados de mosquitos enojado Foto de archivo - 601350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7" y="2943177"/>
            <a:ext cx="799385" cy="7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e dibujos animados de mosquitos enojado Foto de archivo - 601350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29" y="2966048"/>
            <a:ext cx="799385" cy="7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e dibujos animados de mosquitos enojado Foto de archivo - 601350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24" y="2981845"/>
            <a:ext cx="799385" cy="7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De dibujos animados de mosquitos enojado Foto de archivo - 601350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69" y="2917646"/>
            <a:ext cx="799385" cy="7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8" descr="De dibujos animados saltamontes Foto de archivo - 7384573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19" y="4702366"/>
            <a:ext cx="825316" cy="8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De dibujos animados saltamontes Foto de archivo - 7384573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03" y="4702366"/>
            <a:ext cx="825316" cy="8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8" descr="De dibujos animados saltamontes Foto de archivo - 7384573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39" y="4670871"/>
            <a:ext cx="825316" cy="8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8" descr="De dibujos animados saltamontes Foto de archivo - 7384573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988" y="4719513"/>
            <a:ext cx="825316" cy="8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Border Ilustración de Viñedos con mariquitas Foto de archivo - 165529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134" y="6138257"/>
            <a:ext cx="566216" cy="44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804955" y="6075681"/>
            <a:ext cx="537572" cy="5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1317567" y="6075681"/>
            <a:ext cx="507610" cy="5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1822595" y="6077329"/>
            <a:ext cx="537572" cy="5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2375021" y="6083444"/>
            <a:ext cx="507610" cy="5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3398664" y="6083443"/>
            <a:ext cx="523173" cy="5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2866726" y="6083443"/>
            <a:ext cx="537572" cy="5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uapvalintas stačiakampis 32"/>
          <p:cNvSpPr/>
          <p:nvPr/>
        </p:nvSpPr>
        <p:spPr>
          <a:xfrm>
            <a:off x="1998163" y="5707270"/>
            <a:ext cx="717666" cy="5589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sz="6000" dirty="0">
              <a:solidFill>
                <a:schemeClr val="tx1"/>
              </a:solidFill>
            </a:endParaRPr>
          </a:p>
        </p:txBody>
      </p:sp>
      <p:pic>
        <p:nvPicPr>
          <p:cNvPr id="64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3921973" y="6083443"/>
            <a:ext cx="537572" cy="5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4446542" y="6075681"/>
            <a:ext cx="507610" cy="5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4947961" y="6067919"/>
            <a:ext cx="537572" cy="5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Suapvalintas stačiakampis 33"/>
          <p:cNvSpPr/>
          <p:nvPr/>
        </p:nvSpPr>
        <p:spPr>
          <a:xfrm>
            <a:off x="5325339" y="5723249"/>
            <a:ext cx="717666" cy="5589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8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8641095" y="6083442"/>
            <a:ext cx="563789" cy="5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9734111" y="6075681"/>
            <a:ext cx="563789" cy="5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10298727" y="6067918"/>
            <a:ext cx="528400" cy="5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10827127" y="6067917"/>
            <a:ext cx="563789" cy="5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9204884" y="6083441"/>
            <a:ext cx="508543" cy="5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11390916" y="6099862"/>
            <a:ext cx="528399" cy="48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aveikslėlis 7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02411" y="4541815"/>
            <a:ext cx="1041504" cy="1522221"/>
          </a:xfrm>
          <a:prstGeom prst="rect">
            <a:avLst/>
          </a:prstGeom>
        </p:spPr>
      </p:pic>
      <p:sp>
        <p:nvSpPr>
          <p:cNvPr id="80" name="Debesis 79"/>
          <p:cNvSpPr/>
          <p:nvPr/>
        </p:nvSpPr>
        <p:spPr>
          <a:xfrm>
            <a:off x="7345392" y="406847"/>
            <a:ext cx="2915476" cy="160282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SUSIKAUPK IR ATLIK SUDĖTIES VEIKSMUS.</a:t>
            </a:r>
            <a:endParaRPr lang="lt-L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02" y="1585944"/>
            <a:ext cx="1395901" cy="13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40688"/>
      </p:ext>
    </p:extLst>
  </p:cSld>
  <p:clrMapOvr>
    <a:masterClrMapping/>
  </p:clrMapOvr>
  <p:transition spd="slow" advTm="2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rder Ilustración de Viñedos con mariquitas Foto de archivo - 16552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406" y="4721507"/>
            <a:ext cx="2741375" cy="186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rder Ilustración de Viñedos con mariquitas Foto de archivo - 16552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134" y="4819215"/>
            <a:ext cx="2232596" cy="17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2479731" y="4794423"/>
            <a:ext cx="18860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4299486" y="4794423"/>
            <a:ext cx="1837704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6120049" y="4794423"/>
            <a:ext cx="18860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7956945" y="4794423"/>
            <a:ext cx="12234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13094" r="5782" b="72372"/>
          <a:stretch/>
        </p:blipFill>
        <p:spPr>
          <a:xfrm>
            <a:off x="2215549" y="4175139"/>
            <a:ext cx="4300485" cy="996779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28108" r="5384" b="59280"/>
          <a:stretch/>
        </p:blipFill>
        <p:spPr>
          <a:xfrm>
            <a:off x="5409129" y="3057464"/>
            <a:ext cx="4319757" cy="864973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t="40840" r="49822" b="46548"/>
          <a:stretch/>
        </p:blipFill>
        <p:spPr>
          <a:xfrm>
            <a:off x="3034976" y="3094848"/>
            <a:ext cx="2183361" cy="864973"/>
          </a:xfrm>
          <a:prstGeom prst="rect">
            <a:avLst/>
          </a:prstGeom>
        </p:spPr>
      </p:pic>
      <p:pic>
        <p:nvPicPr>
          <p:cNvPr id="13" name="Paveikslėlis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54533" r="50008" b="32855"/>
          <a:stretch/>
        </p:blipFill>
        <p:spPr>
          <a:xfrm>
            <a:off x="6816646" y="4289020"/>
            <a:ext cx="2149601" cy="864973"/>
          </a:xfrm>
          <a:prstGeom prst="rect">
            <a:avLst/>
          </a:prstGeom>
        </p:spPr>
      </p:pic>
      <p:pic>
        <p:nvPicPr>
          <p:cNvPr id="14" name="Paveikslėlis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67866" r="49650" b="19522"/>
          <a:stretch/>
        </p:blipFill>
        <p:spPr>
          <a:xfrm>
            <a:off x="6574269" y="1794916"/>
            <a:ext cx="2142172" cy="864973"/>
          </a:xfrm>
          <a:prstGeom prst="rect">
            <a:avLst/>
          </a:prstGeom>
        </p:spPr>
      </p:pic>
      <p:pic>
        <p:nvPicPr>
          <p:cNvPr id="15" name="Paveikslėlis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 t="80959" r="49990" b="6429"/>
          <a:stretch/>
        </p:blipFill>
        <p:spPr>
          <a:xfrm>
            <a:off x="4147251" y="1794916"/>
            <a:ext cx="2142172" cy="864973"/>
          </a:xfrm>
          <a:prstGeom prst="rect">
            <a:avLst/>
          </a:prstGeom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43237" y="4673529"/>
            <a:ext cx="924764" cy="1255885"/>
          </a:xfrm>
          <a:prstGeom prst="rect">
            <a:avLst/>
          </a:prstGeom>
        </p:spPr>
      </p:pic>
      <p:sp>
        <p:nvSpPr>
          <p:cNvPr id="16" name="Debesis 15"/>
          <p:cNvSpPr/>
          <p:nvPr/>
        </p:nvSpPr>
        <p:spPr>
          <a:xfrm>
            <a:off x="691503" y="387178"/>
            <a:ext cx="3170901" cy="1858241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ŠĮ UŽDUOTIS YRA NELENGVA, BET PAMĖGINK, GAL TAU PAVYKS.</a:t>
            </a:r>
            <a:endParaRPr lang="lt-L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Debesis 16"/>
          <p:cNvSpPr/>
          <p:nvPr/>
        </p:nvSpPr>
        <p:spPr>
          <a:xfrm>
            <a:off x="8568675" y="387177"/>
            <a:ext cx="3170901" cy="1858241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ATLIKĘS SUDĖTIES VEIKSMUS, NUSPALVINK KIRMELYTES.</a:t>
            </a:r>
            <a:endParaRPr lang="lt-L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39" y="339341"/>
            <a:ext cx="1395901" cy="13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11628"/>
      </p:ext>
    </p:extLst>
  </p:cSld>
  <p:clrMapOvr>
    <a:masterClrMapping/>
  </p:clrMapOvr>
  <p:transition spd="slow" advTm="29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rder Ilustración de Viñedos con mariquitas Foto de archivo - 16552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406" y="4721507"/>
            <a:ext cx="2741375" cy="186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rder Ilustración de Viñedos con mariquitas Foto de archivo - 16552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134" y="4819215"/>
            <a:ext cx="2232596" cy="17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2479731" y="4794423"/>
            <a:ext cx="18860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4299486" y="4794423"/>
            <a:ext cx="1837704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6120049" y="4794423"/>
            <a:ext cx="18860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7956945" y="4794423"/>
            <a:ext cx="12234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aveikslėlis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1050" y="4555603"/>
            <a:ext cx="924764" cy="1255885"/>
          </a:xfrm>
          <a:prstGeom prst="rect">
            <a:avLst/>
          </a:prstGeom>
        </p:spPr>
      </p:pic>
      <p:sp>
        <p:nvSpPr>
          <p:cNvPr id="11" name="Debesis 10"/>
          <p:cNvSpPr/>
          <p:nvPr/>
        </p:nvSpPr>
        <p:spPr>
          <a:xfrm>
            <a:off x="6403925" y="423212"/>
            <a:ext cx="3451654" cy="16969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SUSKAIČIUOK IR PASAKYK, IŠ KELIŲ SKIEMENŲ SUDARYTI ŠIE ŽODŽIAI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lt-L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0" name="Turinio vietos rezervavimo ženkla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483546"/>
              </p:ext>
            </p:extLst>
          </p:nvPr>
        </p:nvGraphicFramePr>
        <p:xfrm>
          <a:off x="901050" y="530226"/>
          <a:ext cx="5502875" cy="4157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1" name="Turinio vietos rezervavimo ženkla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119294"/>
              </p:ext>
            </p:extLst>
          </p:nvPr>
        </p:nvGraphicFramePr>
        <p:xfrm>
          <a:off x="6370245" y="2506313"/>
          <a:ext cx="4184650" cy="330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2" name="Picture 6" descr="▷ Insects: Animated Images, Gifs, Pictures &amp; Animations - 100% FREE!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74" y="3887052"/>
            <a:ext cx="2875540" cy="160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rielZ700 is now a grasshopper | Clipart Panda - Free Clipart Images">
            <a:extLst>
              <a:ext uri="{FF2B5EF4-FFF2-40B4-BE49-F238E27FC236}">
                <a16:creationId xmlns:a16="http://schemas.microsoft.com/office/drawing/2014/main" xmlns="" id="{88D92492-E7FC-499F-B770-D3A9342663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253" y="1459487"/>
            <a:ext cx="2149990" cy="229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60" y="496127"/>
            <a:ext cx="1395901" cy="13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94168"/>
      </p:ext>
    </p:extLst>
  </p:cSld>
  <p:clrMapOvr>
    <a:masterClrMapping/>
  </p:clrMapOvr>
  <p:transition spd="slow" advTm="2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Įrankiai darbui su optika - komutacija.com,FTTH,Optinė mova ...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00935">
            <a:off x="10172694" y="2093953"/>
            <a:ext cx="1382095" cy="122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order Ilustración de Viñedos con mariquitas Foto de archivo - 165529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406" y="4721507"/>
            <a:ext cx="2741375" cy="186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rder Ilustración de Viñedos con mariquitas Foto de archivo - 165529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134" y="4819215"/>
            <a:ext cx="2232596" cy="17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2479731" y="4794423"/>
            <a:ext cx="18860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4299486" y="4794423"/>
            <a:ext cx="1837704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6120049" y="4794423"/>
            <a:ext cx="18860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rder Ilustración de Viñedos con mariquitas Foto de archivo - 1655294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 flipH="1">
            <a:off x="7956945" y="4794423"/>
            <a:ext cx="1223461" cy="17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aveikslėlis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t="10450" r="49638" b="29822"/>
          <a:stretch/>
        </p:blipFill>
        <p:spPr>
          <a:xfrm>
            <a:off x="1239201" y="583260"/>
            <a:ext cx="2376249" cy="4723626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2" t="69817" r="13752" b="2795"/>
          <a:stretch/>
        </p:blipFill>
        <p:spPr>
          <a:xfrm>
            <a:off x="7194555" y="3212174"/>
            <a:ext cx="3971702" cy="2130701"/>
          </a:xfrm>
          <a:prstGeom prst="rect">
            <a:avLst/>
          </a:prstGeom>
        </p:spPr>
      </p:pic>
      <p:sp>
        <p:nvSpPr>
          <p:cNvPr id="12" name="Debesis 11"/>
          <p:cNvSpPr/>
          <p:nvPr/>
        </p:nvSpPr>
        <p:spPr>
          <a:xfrm>
            <a:off x="9313854" y="507264"/>
            <a:ext cx="2474477" cy="16969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ATSARGIAI ELKIS SU </a:t>
            </a:r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ŽIRKLĖMIS. IŠKIRPK IR SUKLIJUOK.</a:t>
            </a:r>
            <a:endParaRPr lang="lt-L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aveikslėlis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t="10450" r="8914" b="29822"/>
          <a:stretch/>
        </p:blipFill>
        <p:spPr>
          <a:xfrm>
            <a:off x="4445631" y="599291"/>
            <a:ext cx="2319870" cy="4723626"/>
          </a:xfrm>
          <a:prstGeom prst="rect">
            <a:avLst/>
          </a:prstGeom>
        </p:spPr>
      </p:pic>
      <p:sp>
        <p:nvSpPr>
          <p:cNvPr id="3" name="Paaiškinimas su kairiąja rodykle 2"/>
          <p:cNvSpPr/>
          <p:nvPr/>
        </p:nvSpPr>
        <p:spPr>
          <a:xfrm>
            <a:off x="7043351" y="832022"/>
            <a:ext cx="2034746" cy="823784"/>
          </a:xfrm>
          <a:prstGeom prst="leftArrowCallout">
            <a:avLst>
              <a:gd name="adj1" fmla="val 27000"/>
              <a:gd name="adj2" fmla="val 32000"/>
              <a:gd name="adj3" fmla="val 69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>
                <a:latin typeface="Comic Sans MS" panose="030F0702030302020204" pitchFamily="66" charset="0"/>
              </a:rPr>
              <a:t>SUSKAIČIUOK TAŠKELIUS IR ĮRAŠYK.</a:t>
            </a:r>
            <a:endParaRPr lang="lt-LT" sz="1200" dirty="0">
              <a:latin typeface="Comic Sans MS" panose="030F0702030302020204" pitchFamily="66" charset="0"/>
            </a:endParaRPr>
          </a:p>
        </p:txBody>
      </p:sp>
      <p:sp>
        <p:nvSpPr>
          <p:cNvPr id="4" name="Ovalas 3"/>
          <p:cNvSpPr/>
          <p:nvPr/>
        </p:nvSpPr>
        <p:spPr>
          <a:xfrm>
            <a:off x="488859" y="864973"/>
            <a:ext cx="642552" cy="6859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Ovalas 18"/>
          <p:cNvSpPr/>
          <p:nvPr/>
        </p:nvSpPr>
        <p:spPr>
          <a:xfrm>
            <a:off x="515003" y="1930182"/>
            <a:ext cx="642552" cy="6859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Ovalas 19"/>
          <p:cNvSpPr/>
          <p:nvPr/>
        </p:nvSpPr>
        <p:spPr>
          <a:xfrm>
            <a:off x="470165" y="3031710"/>
            <a:ext cx="642552" cy="6859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Ovalas 20"/>
          <p:cNvSpPr/>
          <p:nvPr/>
        </p:nvSpPr>
        <p:spPr>
          <a:xfrm>
            <a:off x="470165" y="4035532"/>
            <a:ext cx="642552" cy="6859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Ovalas 21"/>
          <p:cNvSpPr/>
          <p:nvPr/>
        </p:nvSpPr>
        <p:spPr>
          <a:xfrm>
            <a:off x="3741934" y="788038"/>
            <a:ext cx="642552" cy="6859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Ovalas 22"/>
          <p:cNvSpPr/>
          <p:nvPr/>
        </p:nvSpPr>
        <p:spPr>
          <a:xfrm>
            <a:off x="3741934" y="1950740"/>
            <a:ext cx="642552" cy="6859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Ovalas 23"/>
          <p:cNvSpPr/>
          <p:nvPr/>
        </p:nvSpPr>
        <p:spPr>
          <a:xfrm>
            <a:off x="3771734" y="3074413"/>
            <a:ext cx="642552" cy="6859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Ovalas 24"/>
          <p:cNvSpPr/>
          <p:nvPr/>
        </p:nvSpPr>
        <p:spPr>
          <a:xfrm>
            <a:off x="3799485" y="4261049"/>
            <a:ext cx="642552" cy="6859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30" name="Lenkta jungtis 29"/>
          <p:cNvCxnSpPr/>
          <p:nvPr/>
        </p:nvCxnSpPr>
        <p:spPr>
          <a:xfrm rot="10800000" flipV="1">
            <a:off x="3867061" y="412144"/>
            <a:ext cx="1050928" cy="419877"/>
          </a:xfrm>
          <a:prstGeom prst="curvedConnector3">
            <a:avLst>
              <a:gd name="adj1" fmla="val 1252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Lankas 54"/>
          <p:cNvSpPr/>
          <p:nvPr/>
        </p:nvSpPr>
        <p:spPr>
          <a:xfrm>
            <a:off x="4063210" y="368461"/>
            <a:ext cx="3258065" cy="718881"/>
          </a:xfrm>
          <a:prstGeom prst="arc">
            <a:avLst>
              <a:gd name="adj1" fmla="val 1205597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12636748"/>
      </p:ext>
    </p:extLst>
  </p:cSld>
  <p:clrMapOvr>
    <a:masterClrMapping/>
  </p:clrMapOvr>
  <p:transition spd="slow" advTm="19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rindas">
  <a:themeElements>
    <a:clrScheme name="Žali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grinda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grinda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Pagrindas</Template>
  <TotalTime>1638</TotalTime>
  <Words>174</Words>
  <Application>Microsoft Office PowerPoint</Application>
  <PresentationFormat>Pasirinktinai</PresentationFormat>
  <Paragraphs>40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2" baseType="lpstr">
      <vt:lpstr>Pagrindas</vt:lpstr>
      <vt:lpstr>VABALAI-MŪSŲ DRAUGAI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Windows User</dc:creator>
  <cp:lastModifiedBy>Naudotojas</cp:lastModifiedBy>
  <cp:revision>29</cp:revision>
  <dcterms:created xsi:type="dcterms:W3CDTF">2020-04-26T19:05:27Z</dcterms:created>
  <dcterms:modified xsi:type="dcterms:W3CDTF">2020-04-29T07:26:18Z</dcterms:modified>
</cp:coreProperties>
</file>