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0" r:id="rId4"/>
    <p:sldId id="258" r:id="rId5"/>
    <p:sldId id="261" r:id="rId6"/>
    <p:sldId id="259" r:id="rId7"/>
    <p:sldId id="266" r:id="rId8"/>
    <p:sldId id="262" r:id="rId9"/>
    <p:sldId id="263" r:id="rId10"/>
    <p:sldId id="264" r:id="rId11"/>
    <p:sldId id="270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466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085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51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165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732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996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477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664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687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230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735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238A-D8A9-4A7F-8854-2838E43F6A0E}" type="datetimeFigureOut">
              <a:rPr lang="lt-LT" smtClean="0"/>
              <a:t>2020.04.29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8A7E-BFB8-40A6-AE8D-BD14A84DB0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369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8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27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46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1.gif"/><Relationship Id="rId12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11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9.gif"/><Relationship Id="rId4" Type="http://schemas.openxmlformats.org/officeDocument/2006/relationships/image" Target="../media/image4.jpe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2.gif"/><Relationship Id="rId7" Type="http://schemas.openxmlformats.org/officeDocument/2006/relationships/image" Target="../media/image4.jpeg"/><Relationship Id="rId12" Type="http://schemas.openxmlformats.org/officeDocument/2006/relationships/image" Target="../media/image28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27.jpeg"/><Relationship Id="rId4" Type="http://schemas.openxmlformats.org/officeDocument/2006/relationships/image" Target="../media/image23.gif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1.jpeg"/><Relationship Id="rId7" Type="http://schemas.openxmlformats.org/officeDocument/2006/relationships/image" Target="../media/image8.gif"/><Relationship Id="rId12" Type="http://schemas.openxmlformats.org/officeDocument/2006/relationships/image" Target="../media/image1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gif"/><Relationship Id="rId5" Type="http://schemas.openxmlformats.org/officeDocument/2006/relationships/image" Target="../media/image33.jpeg"/><Relationship Id="rId10" Type="http://schemas.openxmlformats.org/officeDocument/2006/relationships/image" Target="../media/image6.gif"/><Relationship Id="rId4" Type="http://schemas.openxmlformats.org/officeDocument/2006/relationships/image" Target="../media/image32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36.jp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38.jp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lection of insects in the flower garden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9" r="-507" b="7959"/>
          <a:stretch/>
        </p:blipFill>
        <p:spPr bwMode="auto">
          <a:xfrm>
            <a:off x="156519" y="74140"/>
            <a:ext cx="11854249" cy="6701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434546" y="562833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lt-LT" sz="4000" b="1" dirty="0" smtClean="0">
                <a:latin typeface="Comic Sans MS" panose="030F0702030302020204" pitchFamily="66" charset="0"/>
              </a:rPr>
              <a:t>         </a:t>
            </a:r>
            <a:r>
              <a:rPr lang="en-US" sz="4000" b="1" dirty="0" smtClean="0">
                <a:latin typeface="Comic Sans MS" panose="030F0702030302020204" pitchFamily="66" charset="0"/>
              </a:rPr>
              <a:t>SPALVINGIEJI</a:t>
            </a:r>
            <a:r>
              <a:rPr lang="lt-LT" sz="4000" b="1" dirty="0" smtClean="0">
                <a:latin typeface="Comic Sans MS" panose="030F0702030302020204" pitchFamily="66" charset="0"/>
              </a:rPr>
              <a:t/>
            </a:r>
            <a:br>
              <a:rPr lang="lt-LT" sz="4000" b="1" dirty="0" smtClean="0">
                <a:latin typeface="Comic Sans MS" panose="030F0702030302020204" pitchFamily="66" charset="0"/>
              </a:rPr>
            </a:b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lt-LT" sz="4000" b="1" dirty="0" smtClean="0">
                <a:latin typeface="Comic Sans MS" panose="030F0702030302020204" pitchFamily="66" charset="0"/>
              </a:rPr>
              <a:t>                    </a:t>
            </a:r>
            <a:r>
              <a:rPr lang="en-US" sz="4000" b="1" dirty="0" smtClean="0">
                <a:latin typeface="Comic Sans MS" panose="030F0702030302020204" pitchFamily="66" charset="0"/>
              </a:rPr>
              <a:t>VABZD</a:t>
            </a:r>
            <a:r>
              <a:rPr lang="lt-LT" sz="4000" b="1" dirty="0" smtClean="0">
                <a:latin typeface="Comic Sans MS" panose="030F0702030302020204" pitchFamily="66" charset="0"/>
              </a:rPr>
              <a:t>ŽIAI </a:t>
            </a:r>
            <a:endParaRPr lang="lt-LT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7290486" y="5359611"/>
            <a:ext cx="4777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Kauno lopšelis- darželis „Liepaitė“</a:t>
            </a:r>
            <a:br>
              <a:rPr lang="lt-LT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lt-LT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Parengė: Aistė </a:t>
            </a:r>
            <a:r>
              <a:rPr lang="lt-LT" sz="2000" b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Guobė</a:t>
            </a:r>
            <a:r>
              <a:rPr lang="en-US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lt-LT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Rasa </a:t>
            </a:r>
            <a:r>
              <a:rPr lang="lt-LT" sz="2000" b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Barvainienė</a:t>
            </a:r>
            <a:r>
              <a:rPr lang="lt-LT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lt-LT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lt-L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32232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r="10894" b="12845"/>
          <a:stretch/>
        </p:blipFill>
        <p:spPr>
          <a:xfrm>
            <a:off x="596911" y="1517509"/>
            <a:ext cx="4840061" cy="4452455"/>
          </a:xfrm>
        </p:spPr>
      </p:pic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7313" b="13269"/>
          <a:stretch/>
        </p:blipFill>
        <p:spPr>
          <a:xfrm>
            <a:off x="5620554" y="1802808"/>
            <a:ext cx="5275738" cy="4167156"/>
          </a:xfrm>
        </p:spPr>
      </p:pic>
      <p:pic>
        <p:nvPicPr>
          <p:cNvPr id="8" name="Turinio vietos rezervavimo ženklas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5" r="43662"/>
          <a:stretch/>
        </p:blipFill>
        <p:spPr>
          <a:xfrm>
            <a:off x="2646889" y="185787"/>
            <a:ext cx="4900114" cy="885351"/>
          </a:xfrm>
          <a:prstGeom prst="rect">
            <a:avLst/>
          </a:prstGeom>
        </p:spPr>
      </p:pic>
      <p:pic>
        <p:nvPicPr>
          <p:cNvPr id="9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8707315" y="101640"/>
            <a:ext cx="3220134" cy="19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čiakampis 9"/>
          <p:cNvSpPr/>
          <p:nvPr/>
        </p:nvSpPr>
        <p:spPr>
          <a:xfrm>
            <a:off x="9429913" y="634314"/>
            <a:ext cx="2035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PAPUOŠK PIEŠINĖLIUS ŠIOMIS SPALVOMIS.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pic>
        <p:nvPicPr>
          <p:cNvPr id="11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0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289221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578442" y="6011093"/>
            <a:ext cx="1507526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3938285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266980" y="6011093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6607219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7897190" y="6011093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237429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0584978" y="6011093"/>
            <a:ext cx="1607022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73811" y="131665"/>
            <a:ext cx="2685865" cy="14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81" y="185401"/>
            <a:ext cx="1610893" cy="16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tačiakampis 23"/>
          <p:cNvSpPr/>
          <p:nvPr/>
        </p:nvSpPr>
        <p:spPr>
          <a:xfrm>
            <a:off x="800426" y="472344"/>
            <a:ext cx="1489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>
                <a:latin typeface="Comic Sans MS" panose="030F0702030302020204" pitchFamily="66" charset="0"/>
              </a:rPr>
              <a:t>ĮVARDINK SPALVAS IR SKAIČIUS.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cxnSp>
        <p:nvCxnSpPr>
          <p:cNvPr id="26" name="Tiesioji rodyklės jungtis 25"/>
          <p:cNvCxnSpPr/>
          <p:nvPr/>
        </p:nvCxnSpPr>
        <p:spPr>
          <a:xfrm flipV="1">
            <a:off x="2578442" y="713611"/>
            <a:ext cx="360993" cy="2146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7310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aveikslėlis 40">
            <a:extLst>
              <a:ext uri="{FF2B5EF4-FFF2-40B4-BE49-F238E27FC236}">
                <a16:creationId xmlns="" xmlns:a16="http://schemas.microsoft.com/office/drawing/2014/main" id="{61537580-F901-4DA3-B925-7D84F4CC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72"/>
          <a:stretch/>
        </p:blipFill>
        <p:spPr>
          <a:xfrm flipH="1">
            <a:off x="2693184" y="2151760"/>
            <a:ext cx="1298049" cy="977111"/>
          </a:xfrm>
          <a:prstGeom prst="rect">
            <a:avLst/>
          </a:prstGeom>
        </p:spPr>
      </p:pic>
      <p:pic>
        <p:nvPicPr>
          <p:cNvPr id="5154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7982466" y="153274"/>
            <a:ext cx="3940439" cy="19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0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660822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301915" y="5172866"/>
            <a:ext cx="2680551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7962737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531178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Butterfly GIF on GIFER - by Axesha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34" y="5132232"/>
            <a:ext cx="779069" cy="5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11399584" y="5303020"/>
            <a:ext cx="477130" cy="4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42">
            <a:off x="6530635" y="5219829"/>
            <a:ext cx="345487" cy="3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08" y="107595"/>
            <a:ext cx="1490545" cy="14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281386" y="279262"/>
            <a:ext cx="1435635" cy="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3440026" y="107595"/>
            <a:ext cx="1379231" cy="8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42">
            <a:off x="1170927" y="5219872"/>
            <a:ext cx="345487" cy="3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1824742" y="5311944"/>
            <a:ext cx="477130" cy="4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42">
            <a:off x="9192453" y="5187137"/>
            <a:ext cx="345487" cy="3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42">
            <a:off x="7556361" y="5719388"/>
            <a:ext cx="345487" cy="3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4484569" y="5311944"/>
            <a:ext cx="477130" cy="4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utterfly GIF on GIFER - by Axesha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513">
            <a:off x="10555857" y="5058867"/>
            <a:ext cx="779069" cy="5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219" y="5416897"/>
            <a:ext cx="385633" cy="3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74" y="5416897"/>
            <a:ext cx="385633" cy="3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409">
            <a:off x="339077" y="5411043"/>
            <a:ext cx="385633" cy="3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35" y="5454561"/>
            <a:ext cx="295495" cy="2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453">
            <a:off x="8313579" y="5430885"/>
            <a:ext cx="295495" cy="2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7118177" y="153274"/>
            <a:ext cx="1379231" cy="8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llustration Of A Teenage Girl Dressed In A Safari Outfit Holding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20386" r="6104"/>
          <a:stretch/>
        </p:blipFill>
        <p:spPr bwMode="auto">
          <a:xfrm flipH="1">
            <a:off x="2771044" y="3040025"/>
            <a:ext cx="1057346" cy="2305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llustration Of A Girl Wearing A Safari Outfit Getting Ready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90" y="2089764"/>
            <a:ext cx="1441118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aveikslėlis 41">
            <a:extLst>
              <a:ext uri="{FF2B5EF4-FFF2-40B4-BE49-F238E27FC236}">
                <a16:creationId xmlns="" xmlns:a16="http://schemas.microsoft.com/office/drawing/2014/main" id="{71AB29A5-411F-4C45-8135-52D8F4B91FB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8481" t="5703" r="27062" b="71685"/>
          <a:stretch/>
        </p:blipFill>
        <p:spPr>
          <a:xfrm>
            <a:off x="6995264" y="2302565"/>
            <a:ext cx="626077" cy="675502"/>
          </a:xfrm>
          <a:prstGeom prst="rect">
            <a:avLst/>
          </a:prstGeom>
        </p:spPr>
      </p:pic>
      <p:sp>
        <p:nvSpPr>
          <p:cNvPr id="2" name="Debesis 1"/>
          <p:cNvSpPr/>
          <p:nvPr/>
        </p:nvSpPr>
        <p:spPr>
          <a:xfrm>
            <a:off x="3475238" y="842526"/>
            <a:ext cx="3642939" cy="218555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ŠAUNUOLIAI. IKI KITO KARTO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lt-LT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Paveikslėlis 37">
            <a:extLst>
              <a:ext uri="{FF2B5EF4-FFF2-40B4-BE49-F238E27FC236}">
                <a16:creationId xmlns="" xmlns:a16="http://schemas.microsoft.com/office/drawing/2014/main" id="{E4FE60B2-D64A-4A80-BDAD-6578FCC375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7951" y="3748329"/>
            <a:ext cx="2956816" cy="1036410"/>
          </a:xfrm>
          <a:prstGeom prst="rect">
            <a:avLst/>
          </a:prstGeom>
        </p:spPr>
      </p:pic>
      <p:pic>
        <p:nvPicPr>
          <p:cNvPr id="39" name="Picture 14" descr="Bird Flying Clipart 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46" y="190347"/>
            <a:ext cx="647270" cy="5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Bird Flying Clipart 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09" y="1304796"/>
            <a:ext cx="647270" cy="5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Bird Flying Clipart 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248" y="2151760"/>
            <a:ext cx="647270" cy="5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29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aveikslėlis 40">
            <a:extLst>
              <a:ext uri="{FF2B5EF4-FFF2-40B4-BE49-F238E27FC236}">
                <a16:creationId xmlns="" xmlns:a16="http://schemas.microsoft.com/office/drawing/2014/main" id="{61537580-F901-4DA3-B925-7D84F4CC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72"/>
          <a:stretch/>
        </p:blipFill>
        <p:spPr>
          <a:xfrm flipH="1">
            <a:off x="2693184" y="2151760"/>
            <a:ext cx="1298049" cy="977111"/>
          </a:xfrm>
          <a:prstGeom prst="rect">
            <a:avLst/>
          </a:prstGeom>
        </p:spPr>
      </p:pic>
      <p:pic>
        <p:nvPicPr>
          <p:cNvPr id="5154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8461326" y="736611"/>
            <a:ext cx="3259945" cy="15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0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660822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301915" y="5172866"/>
            <a:ext cx="2680551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7962737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531178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Butterfly GIF on GIFER - by Axesha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34" y="5132232"/>
            <a:ext cx="779069" cy="5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11399584" y="5303020"/>
            <a:ext cx="477130" cy="4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42">
            <a:off x="6530635" y="5219829"/>
            <a:ext cx="345487" cy="3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2" y="47686"/>
            <a:ext cx="1490545" cy="14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281386" y="279262"/>
            <a:ext cx="1435635" cy="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1281591" y="1442141"/>
            <a:ext cx="1379231" cy="8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42">
            <a:off x="1170927" y="5219872"/>
            <a:ext cx="345487" cy="3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1824742" y="5311944"/>
            <a:ext cx="477130" cy="4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42">
            <a:off x="9192453" y="5187137"/>
            <a:ext cx="345487" cy="3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42">
            <a:off x="7556361" y="5719388"/>
            <a:ext cx="345487" cy="3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4484569" y="5311944"/>
            <a:ext cx="477130" cy="4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utterfly GIF on GIFER - by Axesha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513">
            <a:off x="10555857" y="5058867"/>
            <a:ext cx="779069" cy="5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219" y="5416897"/>
            <a:ext cx="385633" cy="3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74" y="5416897"/>
            <a:ext cx="385633" cy="3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409">
            <a:off x="339077" y="5411043"/>
            <a:ext cx="385633" cy="3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35" y="5454561"/>
            <a:ext cx="295495" cy="2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453">
            <a:off x="8313579" y="5430885"/>
            <a:ext cx="295495" cy="2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7985965" y="217393"/>
            <a:ext cx="1379231" cy="8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llustration Of A Teenage Girl Dressed In A Safari Outfit Holding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20386" r="6104"/>
          <a:stretch/>
        </p:blipFill>
        <p:spPr bwMode="auto">
          <a:xfrm flipH="1">
            <a:off x="2771044" y="3040025"/>
            <a:ext cx="1057346" cy="2305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llustration Of A Girl Wearing A Safari Outfit Getting Ready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90" y="2089764"/>
            <a:ext cx="1441118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aveikslėlis 41">
            <a:extLst>
              <a:ext uri="{FF2B5EF4-FFF2-40B4-BE49-F238E27FC236}">
                <a16:creationId xmlns="" xmlns:a16="http://schemas.microsoft.com/office/drawing/2014/main" id="{71AB29A5-411F-4C45-8135-52D8F4B91FB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8481" t="5703" r="27062" b="71685"/>
          <a:stretch/>
        </p:blipFill>
        <p:spPr>
          <a:xfrm>
            <a:off x="6995264" y="2302565"/>
            <a:ext cx="626077" cy="675502"/>
          </a:xfrm>
          <a:prstGeom prst="rect">
            <a:avLst/>
          </a:prstGeom>
        </p:spPr>
      </p:pic>
      <p:sp>
        <p:nvSpPr>
          <p:cNvPr id="2" name="Debesis 1"/>
          <p:cNvSpPr/>
          <p:nvPr/>
        </p:nvSpPr>
        <p:spPr>
          <a:xfrm>
            <a:off x="3136183" y="12311"/>
            <a:ext cx="4416857" cy="298966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SVEIKI VAIKAI.</a:t>
            </a:r>
          </a:p>
          <a:p>
            <a:pPr algn="ctr"/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MES MOKYTOJOS –AISTĖ IR </a:t>
            </a:r>
            <a:r>
              <a:rPr lang="lt-LT" smtClean="0">
                <a:solidFill>
                  <a:schemeClr val="tx1"/>
                </a:solidFill>
                <a:latin typeface="Comic Sans MS" panose="030F0702030302020204" pitchFamily="66" charset="0"/>
              </a:rPr>
              <a:t>RASA, KVIEČIAME 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KARTU PASKAIČIUOTI SPALVINGUOSI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VABZDŽIUS.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Picture 14" descr="Bird Flying Clipart 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5" y="1844996"/>
            <a:ext cx="647270" cy="5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Bird Flying Clipart 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9" y="111904"/>
            <a:ext cx="647270" cy="5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Bird Flying Clipart 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86" y="2613944"/>
            <a:ext cx="647270" cy="5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30552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8395229" y="36842"/>
            <a:ext cx="3302610" cy="19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rtoon happy boy playing kite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82" y="1759193"/>
            <a:ext cx="2950090" cy="32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0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660822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321644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7982466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531178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5147">
            <a:off x="4507876" y="983208"/>
            <a:ext cx="997176" cy="9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77689">
            <a:off x="5242771" y="1911587"/>
            <a:ext cx="1936837" cy="19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utterfly animation | OpenGameArt.org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3994">
            <a:off x="6393815" y="314688"/>
            <a:ext cx="1175286" cy="11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Fly Sticker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7768">
            <a:off x="6805262" y="1503217"/>
            <a:ext cx="1837326" cy="18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Butterfly GIF on GIFER - by Axeshad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3029">
            <a:off x="6444246" y="3778001"/>
            <a:ext cx="1986070" cy="13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Index of /image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1005">
            <a:off x="10131918" y="2680459"/>
            <a:ext cx="1304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Gallery — Skipd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8560726" y="3004931"/>
            <a:ext cx="970702" cy="9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9456">
            <a:off x="9884449" y="4432944"/>
            <a:ext cx="855973" cy="7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ačiakampis 10"/>
          <p:cNvSpPr/>
          <p:nvPr/>
        </p:nvSpPr>
        <p:spPr>
          <a:xfrm>
            <a:off x="9020261" y="642009"/>
            <a:ext cx="2052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KIEK DRUGELIŲ SKRENDA PASKUI AITVARĄ?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pic>
        <p:nvPicPr>
          <p:cNvPr id="35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72" y="384393"/>
            <a:ext cx="1063269" cy="1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293254" y="281687"/>
            <a:ext cx="1435635" cy="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3365860" y="153274"/>
            <a:ext cx="1305696" cy="7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08040"/>
      </p:ext>
    </p:extLst>
  </p:cSld>
  <p:clrMapOvr>
    <a:masterClrMapping/>
  </p:clrMapOvr>
  <p:transition spd="slow" advTm="1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tions II on Behanc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50" y="4164722"/>
            <a:ext cx="1055387" cy="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vel Up With Derived Columns: Bucketing Events For Comparison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09" y="8359"/>
            <a:ext cx="1222917" cy="12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sect clipart house flies, Picture #1411292 insect clipart house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4767">
            <a:off x="2012354" y="1246963"/>
            <a:ext cx="1124720" cy="112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799">
            <a:off x="2214891" y="2486789"/>
            <a:ext cx="1442763" cy="13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grasshopper animated pictures | Animation, Mario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44" y="3039904"/>
            <a:ext cx="1269571" cy="12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grasshopper animated pictures | Animation, Mario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302" y="4004164"/>
            <a:ext cx="1348693" cy="10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9062">
            <a:off x="1283509" y="1144068"/>
            <a:ext cx="584189" cy="5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nsect clipart house flies, Picture #1411292 insect clipart house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4767">
            <a:off x="4541243" y="1864854"/>
            <a:ext cx="1124720" cy="112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0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660822" y="5188608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321644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7982466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531178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grasshopper animated pictures | Animation, Mario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4" y="2242125"/>
            <a:ext cx="1269571" cy="12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evel Up With Derived Columns: Bucketing Events For Comparison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05" y="1647199"/>
            <a:ext cx="1337181" cy="13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evel Up With Derived Columns: Bucketing Events For Comparison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4" y="1622417"/>
            <a:ext cx="844350" cy="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Image result for grasshopper animated pictures | Animation, Mario ...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72" y="4505917"/>
            <a:ext cx="603949" cy="7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usijęs vaizda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89">
            <a:off x="632759" y="3438310"/>
            <a:ext cx="1634283" cy="16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usijęs vaizda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7696">
            <a:off x="5051200" y="2779761"/>
            <a:ext cx="1194852" cy="11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0416">
            <a:off x="4216034" y="4755849"/>
            <a:ext cx="584189" cy="5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nimations II on Behanc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14" y="5207633"/>
            <a:ext cx="708084" cy="47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▷ Insects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39" y="1133414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▷ Insects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9584">
            <a:off x="46765" y="432617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6162182" y="93550"/>
            <a:ext cx="4789249" cy="20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564" y="205931"/>
            <a:ext cx="1063269" cy="1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10698705" y="1639880"/>
            <a:ext cx="1157034" cy="6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5267439" y="193930"/>
            <a:ext cx="1157034" cy="6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7403452" y="634314"/>
            <a:ext cx="2223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SUSKAIČIUOK IR ĮRAŠYK, KIEK YRA VIENODŲ PIEŠINĖLIŲ.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sp>
        <p:nvSpPr>
          <p:cNvPr id="5" name="Bėganti ašara 4"/>
          <p:cNvSpPr/>
          <p:nvPr/>
        </p:nvSpPr>
        <p:spPr>
          <a:xfrm>
            <a:off x="7939657" y="2425714"/>
            <a:ext cx="700216" cy="54004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7" name="Bėganti ašara 36"/>
          <p:cNvSpPr/>
          <p:nvPr/>
        </p:nvSpPr>
        <p:spPr>
          <a:xfrm>
            <a:off x="7939657" y="3208041"/>
            <a:ext cx="700216" cy="54004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Bėganti ašara 37"/>
          <p:cNvSpPr/>
          <p:nvPr/>
        </p:nvSpPr>
        <p:spPr>
          <a:xfrm>
            <a:off x="7982466" y="4004164"/>
            <a:ext cx="700216" cy="54004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Bėganti ašara 38"/>
          <p:cNvSpPr/>
          <p:nvPr/>
        </p:nvSpPr>
        <p:spPr>
          <a:xfrm>
            <a:off x="7939657" y="4753301"/>
            <a:ext cx="700216" cy="54004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0" name="Picture 16" descr="▷ Insects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32" y="2376425"/>
            <a:ext cx="1416462" cy="70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usijęs vaizda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7696">
            <a:off x="8971312" y="2955275"/>
            <a:ext cx="942118" cy="9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vel Up With Derived Columns: Bucketing Events For Comparison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92" y="3710743"/>
            <a:ext cx="907957" cy="9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Animations II on Behanc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8" y="4844217"/>
            <a:ext cx="708084" cy="47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Bėganti ašara 43"/>
          <p:cNvSpPr/>
          <p:nvPr/>
        </p:nvSpPr>
        <p:spPr>
          <a:xfrm>
            <a:off x="10057899" y="2850343"/>
            <a:ext cx="700216" cy="54004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Bėganti ašara 44"/>
          <p:cNvSpPr/>
          <p:nvPr/>
        </p:nvSpPr>
        <p:spPr>
          <a:xfrm>
            <a:off x="10011022" y="3692235"/>
            <a:ext cx="700216" cy="54004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Bėganti ašara 45"/>
          <p:cNvSpPr/>
          <p:nvPr/>
        </p:nvSpPr>
        <p:spPr>
          <a:xfrm>
            <a:off x="10057899" y="4534127"/>
            <a:ext cx="700216" cy="54004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7" name="Picture 8" descr="Insect clipart house flies, Picture #1411292 insect clipart house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4767">
            <a:off x="10779277" y="2729193"/>
            <a:ext cx="676554" cy="67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Image result for grasshopper animated pictures | Animation, Mario ...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9634" y="3535761"/>
            <a:ext cx="603949" cy="7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0416">
            <a:off x="11024257" y="4616485"/>
            <a:ext cx="529771" cy="48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90920"/>
      </p:ext>
    </p:extLst>
  </p:cSld>
  <p:clrMapOvr>
    <a:masterClrMapping/>
  </p:clrMapOvr>
  <p:transition spd="slow" advTm="2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8734059" y="125790"/>
            <a:ext cx="3302610" cy="19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0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660822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321644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7982466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531178" y="5172866"/>
            <a:ext cx="2660822" cy="16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ačiakampis 10"/>
          <p:cNvSpPr/>
          <p:nvPr/>
        </p:nvSpPr>
        <p:spPr>
          <a:xfrm>
            <a:off x="9331780" y="650789"/>
            <a:ext cx="1937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PASAKYK, KOKS PIEŠINĖLIS NETINKA? KODĖL TAIP MANAI?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pic>
        <p:nvPicPr>
          <p:cNvPr id="35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8" y="140507"/>
            <a:ext cx="1063269" cy="1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217306" y="1217081"/>
            <a:ext cx="1435635" cy="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artoon insect collection | Premium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89" y="584344"/>
            <a:ext cx="6635143" cy="5416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Mar feliz tortuga de la historieta Foto de archivo - 458817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07" y="1814420"/>
            <a:ext cx="1351004" cy="12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1501877" y="127202"/>
            <a:ext cx="1305696" cy="7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4200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8167657" y="191667"/>
            <a:ext cx="3865410" cy="22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uitos gafanhoto e uma casa de cogumelo na floresta Foto de archivo - 93443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9" y="1320702"/>
            <a:ext cx="3791745" cy="2831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 flipH="1">
            <a:off x="8981882" y="801939"/>
            <a:ext cx="22369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PAPASAKOK ŠALIA ESANTIEMS ŽMONĖMS, KĄ TU MATAI PAVEIKSLUOSE.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4102" name="Picture 6" descr="Cartoon Bees and Hive vect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" b="4062"/>
          <a:stretch/>
        </p:blipFill>
        <p:spPr bwMode="auto">
          <a:xfrm>
            <a:off x="4484559" y="1971490"/>
            <a:ext cx="2785334" cy="2840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llustration Of Ants And A Wood House In A Beautiful Natur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88" y="2738263"/>
            <a:ext cx="4223721" cy="2831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0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289221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636770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3984319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331868" y="6012854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6679417" y="6021129"/>
            <a:ext cx="1347549" cy="8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8026966" y="6029404"/>
            <a:ext cx="1347549" cy="8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374515" y="6029404"/>
            <a:ext cx="1347549" cy="8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0678536" y="6029404"/>
            <a:ext cx="1513464" cy="8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32" y="200365"/>
            <a:ext cx="1460725" cy="14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5711897" y="257433"/>
            <a:ext cx="1435635" cy="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4311620" y="191667"/>
            <a:ext cx="1107828" cy="6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Gallery — Skipdc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1179145" y="5084083"/>
            <a:ext cx="970702" cy="9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GIFs graphic (With images) | Butterfly gif, Butterfly, Glitter ...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3175">
            <a:off x="3692225" y="5802663"/>
            <a:ext cx="584189" cy="5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allery — Skipdc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608">
            <a:off x="7681556" y="5831574"/>
            <a:ext cx="690820" cy="6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Gallery — Skipdc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992">
            <a:off x="7100108" y="5833845"/>
            <a:ext cx="619477" cy="6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rd Flying Clipart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26" y="515249"/>
            <a:ext cx="647270" cy="5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Bird Flying Clipart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67" y="1019494"/>
            <a:ext cx="906518" cy="6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1609281" y="200365"/>
            <a:ext cx="1107828" cy="6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09244"/>
      </p:ext>
    </p:extLst>
  </p:cSld>
  <p:clrMapOvr>
    <a:masterClrMapping/>
  </p:clrMapOvr>
  <p:transition spd="slow" advTm="3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8428824" y="22866"/>
            <a:ext cx="3554577" cy="21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čiakampis 9"/>
          <p:cNvSpPr/>
          <p:nvPr/>
        </p:nvSpPr>
        <p:spPr>
          <a:xfrm>
            <a:off x="9162198" y="443977"/>
            <a:ext cx="2087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SUDARYK DIAGRAMĄ. NUSPALVINK TEK LANGELIŲ, KIEK YRA VABZDŽIŲ.</a:t>
            </a:r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0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289221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578442" y="6011093"/>
            <a:ext cx="1507526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3938285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266980" y="6011093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6607219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7897190" y="6011093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237429" y="6004579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0584978" y="6011093"/>
            <a:ext cx="1607022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90" y="122631"/>
            <a:ext cx="1063269" cy="1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aveikslėlis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6487" r="6807" b="55215"/>
          <a:stretch/>
        </p:blipFill>
        <p:spPr>
          <a:xfrm>
            <a:off x="504518" y="683741"/>
            <a:ext cx="5347903" cy="4184821"/>
          </a:xfrm>
          <a:prstGeom prst="rect">
            <a:avLst/>
          </a:prstGeom>
        </p:spPr>
      </p:pic>
      <p:pic>
        <p:nvPicPr>
          <p:cNvPr id="20" name="Paveikslėlis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t="50431" r="9566" b="7648"/>
          <a:stretch/>
        </p:blipFill>
        <p:spPr>
          <a:xfrm>
            <a:off x="6250160" y="2348933"/>
            <a:ext cx="5061076" cy="3726404"/>
          </a:xfrm>
          <a:prstGeom prst="rect">
            <a:avLst/>
          </a:prstGeom>
        </p:spPr>
      </p:pic>
      <p:pic>
        <p:nvPicPr>
          <p:cNvPr id="23" name="Paveikslėlis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36617" r="74981" b="55455"/>
          <a:stretch/>
        </p:blipFill>
        <p:spPr>
          <a:xfrm>
            <a:off x="4619989" y="677227"/>
            <a:ext cx="1293982" cy="1440583"/>
          </a:xfrm>
          <a:prstGeom prst="rect">
            <a:avLst/>
          </a:prstGeom>
        </p:spPr>
      </p:pic>
      <p:pic>
        <p:nvPicPr>
          <p:cNvPr id="24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5896711" y="234935"/>
            <a:ext cx="1435635" cy="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31915"/>
      </p:ext>
    </p:extLst>
  </p:cSld>
  <p:clrMapOvr>
    <a:masterClrMapping/>
  </p:clrMapOvr>
  <p:transition spd="slow" advTm="2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8485731" y="75536"/>
            <a:ext cx="3545549" cy="19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7037" y="6016934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ačiakampis 10"/>
          <p:cNvSpPr/>
          <p:nvPr/>
        </p:nvSpPr>
        <p:spPr>
          <a:xfrm>
            <a:off x="9378540" y="430970"/>
            <a:ext cx="17599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IŠKIRPK SKRITULIUKUS IR PO </a:t>
            </a:r>
            <a:r>
              <a:rPr lang="en-US" sz="1400" dirty="0" smtClean="0">
                <a:latin typeface="Comic Sans MS" panose="030F0702030302020204" pitchFamily="66" charset="0"/>
              </a:rPr>
              <a:t>4 </a:t>
            </a:r>
            <a:r>
              <a:rPr lang="lt-LT" sz="1400" dirty="0" smtClean="0">
                <a:latin typeface="Comic Sans MS" panose="030F0702030302020204" pitchFamily="66" charset="0"/>
              </a:rPr>
              <a:t>PRIKLIJUOK ANT KIEKVIENO SPARNELIO.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pic>
        <p:nvPicPr>
          <p:cNvPr id="35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01" y="94182"/>
            <a:ext cx="1339002" cy="13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1"/>
          <a:stretch/>
        </p:blipFill>
        <p:spPr>
          <a:xfrm>
            <a:off x="233076" y="165096"/>
            <a:ext cx="5603206" cy="5839483"/>
          </a:xfrm>
          <a:prstGeom prst="rect">
            <a:avLst/>
          </a:prstGeom>
        </p:spPr>
      </p:pic>
      <p:sp>
        <p:nvSpPr>
          <p:cNvPr id="3" name="Ovalas 2"/>
          <p:cNvSpPr/>
          <p:nvPr/>
        </p:nvSpPr>
        <p:spPr>
          <a:xfrm>
            <a:off x="10728689" y="3661699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as 16"/>
          <p:cNvSpPr/>
          <p:nvPr/>
        </p:nvSpPr>
        <p:spPr>
          <a:xfrm>
            <a:off x="7685481" y="5065465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as 17"/>
          <p:cNvSpPr/>
          <p:nvPr/>
        </p:nvSpPr>
        <p:spPr>
          <a:xfrm>
            <a:off x="9781626" y="4957499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as 18"/>
          <p:cNvSpPr/>
          <p:nvPr/>
        </p:nvSpPr>
        <p:spPr>
          <a:xfrm>
            <a:off x="6783344" y="4541998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as 19"/>
          <p:cNvSpPr/>
          <p:nvPr/>
        </p:nvSpPr>
        <p:spPr>
          <a:xfrm>
            <a:off x="9065007" y="2599800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as 21"/>
          <p:cNvSpPr/>
          <p:nvPr/>
        </p:nvSpPr>
        <p:spPr>
          <a:xfrm>
            <a:off x="6297735" y="3621061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as 22"/>
          <p:cNvSpPr/>
          <p:nvPr/>
        </p:nvSpPr>
        <p:spPr>
          <a:xfrm>
            <a:off x="8822749" y="5224043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as 24"/>
          <p:cNvSpPr/>
          <p:nvPr/>
        </p:nvSpPr>
        <p:spPr>
          <a:xfrm>
            <a:off x="8485731" y="3987666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Ovalas 25"/>
          <p:cNvSpPr/>
          <p:nvPr/>
        </p:nvSpPr>
        <p:spPr>
          <a:xfrm>
            <a:off x="7924800" y="2599800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7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277219" y="6016936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2624768" y="6016936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3972317" y="6016935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5319866" y="6016935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6668078" y="6016936"/>
            <a:ext cx="1347549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7685482" y="6004579"/>
            <a:ext cx="1586868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9169471" y="6016934"/>
            <a:ext cx="1671520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Fondo de primavera con flores, mariposas y silueta de la hierba Foto de archivo - 611387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/>
          <a:stretch/>
        </p:blipFill>
        <p:spPr bwMode="auto">
          <a:xfrm>
            <a:off x="10711389" y="6004579"/>
            <a:ext cx="1480612" cy="8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as 37"/>
          <p:cNvSpPr/>
          <p:nvPr/>
        </p:nvSpPr>
        <p:spPr>
          <a:xfrm>
            <a:off x="10465366" y="4381944"/>
            <a:ext cx="683740" cy="63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9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5545840" y="201525"/>
            <a:ext cx="1435635" cy="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Blue clouds on white background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3559" r="5028" b="21496"/>
          <a:stretch/>
        </p:blipFill>
        <p:spPr bwMode="auto">
          <a:xfrm>
            <a:off x="6539628" y="1253962"/>
            <a:ext cx="927456" cy="5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53621"/>
      </p:ext>
    </p:extLst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335091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PAPUO</a:t>
            </a:r>
            <a:r>
              <a:rPr lang="lt-LT" sz="2000" dirty="0" smtClean="0">
                <a:latin typeface="Comic Sans MS" panose="030F0702030302020204" pitchFamily="66" charset="0"/>
              </a:rPr>
              <a:t>ŠK </a:t>
            </a:r>
            <a:r>
              <a:rPr lang="en-US" sz="2000" dirty="0" smtClean="0">
                <a:latin typeface="Comic Sans MS" panose="030F0702030302020204" pitchFamily="66" charset="0"/>
              </a:rPr>
              <a:t>SPALVOMIS </a:t>
            </a:r>
            <a:r>
              <a:rPr lang="lt-LT" sz="2000" dirty="0" smtClean="0">
                <a:latin typeface="Comic Sans MS" panose="030F0702030302020204" pitchFamily="66" charset="0"/>
              </a:rPr>
              <a:t>ŠIUOS PIEŠINĖLIUS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394560"/>
            <a:ext cx="5552303" cy="638964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/>
          <a:stretch/>
        </p:blipFill>
        <p:spPr>
          <a:xfrm>
            <a:off x="6268995" y="394560"/>
            <a:ext cx="5585255" cy="638964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99519414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104</Words>
  <Application>Microsoft Office PowerPoint</Application>
  <PresentationFormat>Pasirinktinai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Office Theme</vt:lpstr>
      <vt:lpstr>         SPALVINGIEJI                      VABZDŽIAI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PAPUOŠK SPALVOMIS ŠIUOS PIEŠINĖLIUS.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34</cp:revision>
  <dcterms:created xsi:type="dcterms:W3CDTF">2020-04-27T10:00:45Z</dcterms:created>
  <dcterms:modified xsi:type="dcterms:W3CDTF">2020-04-29T07:23:45Z</dcterms:modified>
</cp:coreProperties>
</file>