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4" r:id="rId2"/>
    <p:sldId id="276" r:id="rId3"/>
    <p:sldId id="256" r:id="rId4"/>
    <p:sldId id="271" r:id="rId5"/>
    <p:sldId id="264" r:id="rId6"/>
    <p:sldId id="257" r:id="rId7"/>
    <p:sldId id="272" r:id="rId8"/>
    <p:sldId id="268" r:id="rId9"/>
    <p:sldId id="273" r:id="rId10"/>
    <p:sldId id="263" r:id="rId11"/>
    <p:sldId id="269" r:id="rId12"/>
    <p:sldId id="277" r:id="rId13"/>
    <p:sldId id="278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4000" dirty="0" smtClean="0">
              <a:latin typeface="Comic Sans MS" panose="030F0702030302020204" pitchFamily="66" charset="0"/>
            </a:rPr>
            <a:t>B-I-T-Ė</a:t>
          </a:r>
          <a:endParaRPr lang="lt-LT" sz="4000" dirty="0"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smtClean="0"/>
            <a:t>3</a:t>
          </a:r>
          <a:endParaRPr lang="lt-LT" dirty="0"/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smtClean="0"/>
            <a:t>6</a:t>
          </a:r>
          <a:endParaRPr lang="lt-LT" dirty="0"/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smtClean="0"/>
            <a:t>5</a:t>
          </a:r>
          <a:endParaRPr lang="lt-LT" dirty="0"/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4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350231" custScaleY="179221" custLinFactNeighborX="-15723" custLinFactNeighborY="-53545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106178" custRadScaleInc="-29936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59132" custRadScaleInc="17869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87675" custRadScaleInc="-16780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68639" custRadScaleInc="-2972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7E5D020-9DCE-40C0-8E2A-61CCD08D518F}" type="presOf" srcId="{22DD845B-6A80-47DD-BC43-2B2B527AD470}" destId="{3DCEDF32-D41F-449A-849C-46667CD4B68A}" srcOrd="0" destOrd="0" presId="urn:microsoft.com/office/officeart/2005/8/layout/radial5"/>
    <dgm:cxn modelId="{F45F707E-D1FE-4528-B517-5E22DC3C35D5}" type="presOf" srcId="{05FFC786-ACB4-4A01-871E-3957E895F5D1}" destId="{004B8511-A155-4BCE-BD77-5454BC6732F0}" srcOrd="1" destOrd="0" presId="urn:microsoft.com/office/officeart/2005/8/layout/radial5"/>
    <dgm:cxn modelId="{F2733580-E5FC-40DA-9F7D-A8FC5BC0541F}" type="presOf" srcId="{1D6D5110-898F-4DDF-BF05-8FE63D4C19B3}" destId="{E5DDA997-7228-4878-AACB-439AD54B8C46}" srcOrd="0" destOrd="0" presId="urn:microsoft.com/office/officeart/2005/8/layout/radial5"/>
    <dgm:cxn modelId="{F34BBF63-944E-4293-B268-1921C00EAA95}" type="presOf" srcId="{95208B86-2AAA-4010-9336-6A061A0470C7}" destId="{154289B7-4E1B-4411-B522-935AB0C6A0EF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08438F05-85D6-48F3-80DD-E5A28F3196AF}" type="presOf" srcId="{2BA4BC20-95BF-43B8-92BE-AA697A616CF9}" destId="{8CC8FB45-6BC4-4D26-9BC0-BD00B6D19D47}" srcOrd="0" destOrd="0" presId="urn:microsoft.com/office/officeart/2005/8/layout/radial5"/>
    <dgm:cxn modelId="{B0823B21-1386-46E6-9679-4A51F8779052}" type="presOf" srcId="{75CF40AE-536D-4F68-932D-D582A3FE2F47}" destId="{98E7A2AA-14F7-4ADD-B315-C425C4F130A8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6EBD7FEB-F5EF-41AD-93D0-DB48601BDB18}" type="presOf" srcId="{6F4F59A1-EEAD-4FD8-93AC-093D5BA903CC}" destId="{FA6E2AAD-59B0-41B8-B22A-0C8010F1A081}" srcOrd="0" destOrd="0" presId="urn:microsoft.com/office/officeart/2005/8/layout/radial5"/>
    <dgm:cxn modelId="{83B01D5A-F912-4E38-ACD9-E2047399DB18}" type="presOf" srcId="{285D80C3-9CB0-4344-A9CB-2DAAF6BEAB0F}" destId="{B9220EEB-0412-4243-8143-ED12C83AC1B6}" srcOrd="0" destOrd="0" presId="urn:microsoft.com/office/officeart/2005/8/layout/radial5"/>
    <dgm:cxn modelId="{86A61CEF-2145-4077-825E-22F9A56E34E8}" type="presOf" srcId="{22DD845B-6A80-47DD-BC43-2B2B527AD470}" destId="{24926ACB-B2B2-4D4A-ADC6-04C7BAC7F150}" srcOrd="1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931258C7-8721-407A-AA6D-BC0B2A9E338D}" type="presOf" srcId="{837993F0-AFDF-412A-9421-DFE49DA5CE98}" destId="{9DDB0340-522C-48A8-A371-001593494D6B}" srcOrd="1" destOrd="0" presId="urn:microsoft.com/office/officeart/2005/8/layout/radial5"/>
    <dgm:cxn modelId="{E458C25C-4176-4D59-8E1D-D20B00BE6F36}" type="presOf" srcId="{837993F0-AFDF-412A-9421-DFE49DA5CE98}" destId="{EE0B1A41-C7AE-49B1-AA16-AFB3E697AB6A}" srcOrd="0" destOrd="0" presId="urn:microsoft.com/office/officeart/2005/8/layout/radial5"/>
    <dgm:cxn modelId="{F1ECB304-1D98-4E35-8D54-599126FDB639}" type="presOf" srcId="{05FFC786-ACB4-4A01-871E-3957E895F5D1}" destId="{BBA63317-1E08-4690-AE42-9C5451729986}" srcOrd="0" destOrd="0" presId="urn:microsoft.com/office/officeart/2005/8/layout/radial5"/>
    <dgm:cxn modelId="{0C6BCCC9-BAD3-4D2A-861F-B8D44BC4ED03}" type="presOf" srcId="{1D6D5110-898F-4DDF-BF05-8FE63D4C19B3}" destId="{A6CAF68C-B8A8-4012-9937-17F02ADB9D65}" srcOrd="1" destOrd="0" presId="urn:microsoft.com/office/officeart/2005/8/layout/radial5"/>
    <dgm:cxn modelId="{765946FB-6E90-4919-8E6F-FB4E52B23781}" type="presOf" srcId="{5A7B96E3-05F3-482F-99EA-27EDE6B4427B}" destId="{CA1A89A9-4BD0-4E66-8AAF-9E35486BC6D3}" srcOrd="0" destOrd="0" presId="urn:microsoft.com/office/officeart/2005/8/layout/radial5"/>
    <dgm:cxn modelId="{0C700C6F-96DE-4F9C-92A9-1C63906FB854}" type="presParOf" srcId="{B9220EEB-0412-4243-8143-ED12C83AC1B6}" destId="{8CC8FB45-6BC4-4D26-9BC0-BD00B6D19D47}" srcOrd="0" destOrd="0" presId="urn:microsoft.com/office/officeart/2005/8/layout/radial5"/>
    <dgm:cxn modelId="{A4EA5B32-4EB8-49A6-9D5D-9A845D1A1A8E}" type="presParOf" srcId="{B9220EEB-0412-4243-8143-ED12C83AC1B6}" destId="{BBA63317-1E08-4690-AE42-9C5451729986}" srcOrd="1" destOrd="0" presId="urn:microsoft.com/office/officeart/2005/8/layout/radial5"/>
    <dgm:cxn modelId="{89E47BC3-0B91-4FEB-8929-B77429E52E22}" type="presParOf" srcId="{BBA63317-1E08-4690-AE42-9C5451729986}" destId="{004B8511-A155-4BCE-BD77-5454BC6732F0}" srcOrd="0" destOrd="0" presId="urn:microsoft.com/office/officeart/2005/8/layout/radial5"/>
    <dgm:cxn modelId="{7F54EDF8-4C83-4821-99F2-2BFAEB636B31}" type="presParOf" srcId="{B9220EEB-0412-4243-8143-ED12C83AC1B6}" destId="{FA6E2AAD-59B0-41B8-B22A-0C8010F1A081}" srcOrd="2" destOrd="0" presId="urn:microsoft.com/office/officeart/2005/8/layout/radial5"/>
    <dgm:cxn modelId="{E5D875F3-EB2C-4AE7-BACC-2A1E30068D54}" type="presParOf" srcId="{B9220EEB-0412-4243-8143-ED12C83AC1B6}" destId="{EE0B1A41-C7AE-49B1-AA16-AFB3E697AB6A}" srcOrd="3" destOrd="0" presId="urn:microsoft.com/office/officeart/2005/8/layout/radial5"/>
    <dgm:cxn modelId="{6D4D2B58-FF34-46E6-9F44-D75E1B7FFF9E}" type="presParOf" srcId="{EE0B1A41-C7AE-49B1-AA16-AFB3E697AB6A}" destId="{9DDB0340-522C-48A8-A371-001593494D6B}" srcOrd="0" destOrd="0" presId="urn:microsoft.com/office/officeart/2005/8/layout/radial5"/>
    <dgm:cxn modelId="{C917DE53-B4FF-42E9-8CF6-F50385346EF8}" type="presParOf" srcId="{B9220EEB-0412-4243-8143-ED12C83AC1B6}" destId="{154289B7-4E1B-4411-B522-935AB0C6A0EF}" srcOrd="4" destOrd="0" presId="urn:microsoft.com/office/officeart/2005/8/layout/radial5"/>
    <dgm:cxn modelId="{CAD6D7BB-A05A-45F0-B211-4C365D71B732}" type="presParOf" srcId="{B9220EEB-0412-4243-8143-ED12C83AC1B6}" destId="{3DCEDF32-D41F-449A-849C-46667CD4B68A}" srcOrd="5" destOrd="0" presId="urn:microsoft.com/office/officeart/2005/8/layout/radial5"/>
    <dgm:cxn modelId="{58FF6B31-AE9C-487F-87A5-A4D6FEF1C74C}" type="presParOf" srcId="{3DCEDF32-D41F-449A-849C-46667CD4B68A}" destId="{24926ACB-B2B2-4D4A-ADC6-04C7BAC7F150}" srcOrd="0" destOrd="0" presId="urn:microsoft.com/office/officeart/2005/8/layout/radial5"/>
    <dgm:cxn modelId="{3E7783E8-F799-44F1-A536-B579425B69AC}" type="presParOf" srcId="{B9220EEB-0412-4243-8143-ED12C83AC1B6}" destId="{CA1A89A9-4BD0-4E66-8AAF-9E35486BC6D3}" srcOrd="6" destOrd="0" presId="urn:microsoft.com/office/officeart/2005/8/layout/radial5"/>
    <dgm:cxn modelId="{66CC4591-BFF6-464E-AFDF-196FD9C3FBB1}" type="presParOf" srcId="{B9220EEB-0412-4243-8143-ED12C83AC1B6}" destId="{E5DDA997-7228-4878-AACB-439AD54B8C46}" srcOrd="7" destOrd="0" presId="urn:microsoft.com/office/officeart/2005/8/layout/radial5"/>
    <dgm:cxn modelId="{DE2EFD5F-3B1E-464A-92E7-014992B70672}" type="presParOf" srcId="{E5DDA997-7228-4878-AACB-439AD54B8C46}" destId="{A6CAF68C-B8A8-4012-9937-17F02ADB9D65}" srcOrd="0" destOrd="0" presId="urn:microsoft.com/office/officeart/2005/8/layout/radial5"/>
    <dgm:cxn modelId="{625A28AD-9CA6-4529-AB0C-C3B7B24E0EB5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2400" b="1" smtClean="0">
              <a:latin typeface="Comic Sans MS" panose="030F0702030302020204" pitchFamily="66" charset="0"/>
            </a:rPr>
            <a:t>L-A-U-M-Ž-I-R-G-I-S</a:t>
          </a:r>
          <a:endParaRPr lang="lt-LT" sz="2400" b="1" dirty="0"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smtClean="0"/>
            <a:t>10</a:t>
          </a:r>
          <a:endParaRPr lang="lt-LT" dirty="0"/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smtClean="0"/>
            <a:t>6</a:t>
          </a:r>
          <a:endParaRPr lang="lt-LT" dirty="0"/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/>
            <a:t>5</a:t>
          </a:r>
          <a:endParaRPr lang="lt-LT" dirty="0"/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7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566528" custScaleY="179221" custLinFactNeighborX="525" custLinFactNeighborY="-38204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53745" custRadScaleInc="-33917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75119" custRadScaleInc="949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52159" custRadScaleInc="-17788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16869" custRadScaleInc="-3038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13871B3-6AA8-4D05-9DEF-2D9AA4AEDC4F}" type="presOf" srcId="{6F4F59A1-EEAD-4FD8-93AC-093D5BA903CC}" destId="{FA6E2AAD-59B0-41B8-B22A-0C8010F1A081}" srcOrd="0" destOrd="0" presId="urn:microsoft.com/office/officeart/2005/8/layout/radial5"/>
    <dgm:cxn modelId="{FCD666A2-69FE-47A9-9E48-054EEFFD9969}" type="presOf" srcId="{22DD845B-6A80-47DD-BC43-2B2B527AD470}" destId="{24926ACB-B2B2-4D4A-ADC6-04C7BAC7F150}" srcOrd="1" destOrd="0" presId="urn:microsoft.com/office/officeart/2005/8/layout/radial5"/>
    <dgm:cxn modelId="{A8FD2849-1C76-4922-B4A3-E16B5FE0954A}" type="presOf" srcId="{05FFC786-ACB4-4A01-871E-3957E895F5D1}" destId="{BBA63317-1E08-4690-AE42-9C5451729986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F329D08C-20BF-4E08-BFFC-17A097E42685}" type="presOf" srcId="{5A7B96E3-05F3-482F-99EA-27EDE6B4427B}" destId="{CA1A89A9-4BD0-4E66-8AAF-9E35486BC6D3}" srcOrd="0" destOrd="0" presId="urn:microsoft.com/office/officeart/2005/8/layout/radial5"/>
    <dgm:cxn modelId="{91A30B76-7FE1-4524-8C1D-496AAEA8ACF8}" type="presOf" srcId="{22DD845B-6A80-47DD-BC43-2B2B527AD470}" destId="{3DCEDF32-D41F-449A-849C-46667CD4B68A}" srcOrd="0" destOrd="0" presId="urn:microsoft.com/office/officeart/2005/8/layout/radial5"/>
    <dgm:cxn modelId="{42C813D8-039B-42C9-8852-D1178B9B1176}" type="presOf" srcId="{1D6D5110-898F-4DDF-BF05-8FE63D4C19B3}" destId="{E5DDA997-7228-4878-AACB-439AD54B8C46}" srcOrd="0" destOrd="0" presId="urn:microsoft.com/office/officeart/2005/8/layout/radial5"/>
    <dgm:cxn modelId="{5792CA96-D6FB-4866-97CA-47341C476EC6}" type="presOf" srcId="{2BA4BC20-95BF-43B8-92BE-AA697A616CF9}" destId="{8CC8FB45-6BC4-4D26-9BC0-BD00B6D19D47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2E309415-4DF9-4FD8-87E2-0A6925008EE5}" type="presOf" srcId="{285D80C3-9CB0-4344-A9CB-2DAAF6BEAB0F}" destId="{B9220EEB-0412-4243-8143-ED12C83AC1B6}" srcOrd="0" destOrd="0" presId="urn:microsoft.com/office/officeart/2005/8/layout/radial5"/>
    <dgm:cxn modelId="{64EC94DA-1BF3-4CB6-94C4-4D33D1F7F5C7}" type="presOf" srcId="{05FFC786-ACB4-4A01-871E-3957E895F5D1}" destId="{004B8511-A155-4BCE-BD77-5454BC6732F0}" srcOrd="1" destOrd="0" presId="urn:microsoft.com/office/officeart/2005/8/layout/radial5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B4AD9177-E6B7-4916-8EEC-F0ADF35BAF36}" type="presOf" srcId="{837993F0-AFDF-412A-9421-DFE49DA5CE98}" destId="{EE0B1A41-C7AE-49B1-AA16-AFB3E697AB6A}" srcOrd="0" destOrd="0" presId="urn:microsoft.com/office/officeart/2005/8/layout/radial5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92966923-F469-4A08-B915-0D7FF77ACDEB}" type="presOf" srcId="{1D6D5110-898F-4DDF-BF05-8FE63D4C19B3}" destId="{A6CAF68C-B8A8-4012-9937-17F02ADB9D65}" srcOrd="1" destOrd="0" presId="urn:microsoft.com/office/officeart/2005/8/layout/radial5"/>
    <dgm:cxn modelId="{D8FCFCB5-3199-44A3-9495-8D9DC8331B77}" type="presOf" srcId="{837993F0-AFDF-412A-9421-DFE49DA5CE98}" destId="{9DDB0340-522C-48A8-A371-001593494D6B}" srcOrd="1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571E912D-9359-4950-8DD6-747A515335DB}" type="presOf" srcId="{75CF40AE-536D-4F68-932D-D582A3FE2F47}" destId="{98E7A2AA-14F7-4ADD-B315-C425C4F130A8}" srcOrd="0" destOrd="0" presId="urn:microsoft.com/office/officeart/2005/8/layout/radial5"/>
    <dgm:cxn modelId="{B3F56D99-30F9-484F-A651-6AD48B7D5111}" type="presOf" srcId="{95208B86-2AAA-4010-9336-6A061A0470C7}" destId="{154289B7-4E1B-4411-B522-935AB0C6A0EF}" srcOrd="0" destOrd="0" presId="urn:microsoft.com/office/officeart/2005/8/layout/radial5"/>
    <dgm:cxn modelId="{93AAA067-E410-4478-8E7E-51029CD399F5}" type="presParOf" srcId="{B9220EEB-0412-4243-8143-ED12C83AC1B6}" destId="{8CC8FB45-6BC4-4D26-9BC0-BD00B6D19D47}" srcOrd="0" destOrd="0" presId="urn:microsoft.com/office/officeart/2005/8/layout/radial5"/>
    <dgm:cxn modelId="{AD82EC9E-1399-4946-B7D1-90954787DC37}" type="presParOf" srcId="{B9220EEB-0412-4243-8143-ED12C83AC1B6}" destId="{BBA63317-1E08-4690-AE42-9C5451729986}" srcOrd="1" destOrd="0" presId="urn:microsoft.com/office/officeart/2005/8/layout/radial5"/>
    <dgm:cxn modelId="{F59FB70F-F244-4CF1-A1BC-AE97732D94B0}" type="presParOf" srcId="{BBA63317-1E08-4690-AE42-9C5451729986}" destId="{004B8511-A155-4BCE-BD77-5454BC6732F0}" srcOrd="0" destOrd="0" presId="urn:microsoft.com/office/officeart/2005/8/layout/radial5"/>
    <dgm:cxn modelId="{CE59292F-F5A6-48F8-A980-B48D7BB5F33B}" type="presParOf" srcId="{B9220EEB-0412-4243-8143-ED12C83AC1B6}" destId="{FA6E2AAD-59B0-41B8-B22A-0C8010F1A081}" srcOrd="2" destOrd="0" presId="urn:microsoft.com/office/officeart/2005/8/layout/radial5"/>
    <dgm:cxn modelId="{40A453F9-FCA5-4AE5-B2CC-26DB16EBDCD0}" type="presParOf" srcId="{B9220EEB-0412-4243-8143-ED12C83AC1B6}" destId="{EE0B1A41-C7AE-49B1-AA16-AFB3E697AB6A}" srcOrd="3" destOrd="0" presId="urn:microsoft.com/office/officeart/2005/8/layout/radial5"/>
    <dgm:cxn modelId="{79FFEB09-6D18-4E8B-8863-0D06CAEAF886}" type="presParOf" srcId="{EE0B1A41-C7AE-49B1-AA16-AFB3E697AB6A}" destId="{9DDB0340-522C-48A8-A371-001593494D6B}" srcOrd="0" destOrd="0" presId="urn:microsoft.com/office/officeart/2005/8/layout/radial5"/>
    <dgm:cxn modelId="{5B25F184-8540-4D36-937C-6C1688140A39}" type="presParOf" srcId="{B9220EEB-0412-4243-8143-ED12C83AC1B6}" destId="{154289B7-4E1B-4411-B522-935AB0C6A0EF}" srcOrd="4" destOrd="0" presId="urn:microsoft.com/office/officeart/2005/8/layout/radial5"/>
    <dgm:cxn modelId="{BE2B8C30-8B8D-41E2-BBFE-92B68DB8E903}" type="presParOf" srcId="{B9220EEB-0412-4243-8143-ED12C83AC1B6}" destId="{3DCEDF32-D41F-449A-849C-46667CD4B68A}" srcOrd="5" destOrd="0" presId="urn:microsoft.com/office/officeart/2005/8/layout/radial5"/>
    <dgm:cxn modelId="{F23F36B9-90F1-466E-88A0-E0F817B4CBE7}" type="presParOf" srcId="{3DCEDF32-D41F-449A-849C-46667CD4B68A}" destId="{24926ACB-B2B2-4D4A-ADC6-04C7BAC7F150}" srcOrd="0" destOrd="0" presId="urn:microsoft.com/office/officeart/2005/8/layout/radial5"/>
    <dgm:cxn modelId="{C0425598-E509-4DD1-8F4E-7C61E91B196E}" type="presParOf" srcId="{B9220EEB-0412-4243-8143-ED12C83AC1B6}" destId="{CA1A89A9-4BD0-4E66-8AAF-9E35486BC6D3}" srcOrd="6" destOrd="0" presId="urn:microsoft.com/office/officeart/2005/8/layout/radial5"/>
    <dgm:cxn modelId="{31690267-22C2-42B8-BC04-AAF83DE47DBE}" type="presParOf" srcId="{B9220EEB-0412-4243-8143-ED12C83AC1B6}" destId="{E5DDA997-7228-4878-AACB-439AD54B8C46}" srcOrd="7" destOrd="0" presId="urn:microsoft.com/office/officeart/2005/8/layout/radial5"/>
    <dgm:cxn modelId="{780ED400-289F-43FB-8BBA-67B97CD8949D}" type="presParOf" srcId="{E5DDA997-7228-4878-AACB-439AD54B8C46}" destId="{A6CAF68C-B8A8-4012-9937-17F02ADB9D65}" srcOrd="0" destOrd="0" presId="urn:microsoft.com/office/officeart/2005/8/layout/radial5"/>
    <dgm:cxn modelId="{1FED2010-18DA-4822-B350-78205E30C505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189081" y="0"/>
          <a:ext cx="3041394" cy="1556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latin typeface="Comic Sans MS" panose="030F0702030302020204" pitchFamily="66" charset="0"/>
            </a:rPr>
            <a:t>B-I-T-Ė</a:t>
          </a:r>
          <a:endParaRPr lang="lt-LT" sz="4000" kern="1200" dirty="0">
            <a:latin typeface="Comic Sans MS" panose="030F0702030302020204" pitchFamily="66" charset="0"/>
          </a:endParaRPr>
        </a:p>
      </dsp:txBody>
      <dsp:txXfrm>
        <a:off x="634483" y="227922"/>
        <a:ext cx="2150590" cy="1100505"/>
      </dsp:txXfrm>
    </dsp:sp>
    <dsp:sp modelId="{BBA63317-1E08-4690-AE42-9C5451729986}">
      <dsp:nvSpPr>
        <dsp:cNvPr id="0" name=""/>
        <dsp:cNvSpPr/>
      </dsp:nvSpPr>
      <dsp:spPr>
        <a:xfrm rot="6402710">
          <a:off x="1226244" y="1689804"/>
          <a:ext cx="331005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kern="1200"/>
        </a:p>
      </dsp:txBody>
      <dsp:txXfrm rot="10800000">
        <a:off x="1283267" y="1706438"/>
        <a:ext cx="242429" cy="177152"/>
      </dsp:txXfrm>
    </dsp:sp>
    <dsp:sp modelId="{FA6E2AAD-59B0-41B8-B22A-0C8010F1A081}">
      <dsp:nvSpPr>
        <dsp:cNvPr id="0" name=""/>
        <dsp:cNvSpPr/>
      </dsp:nvSpPr>
      <dsp:spPr>
        <a:xfrm>
          <a:off x="740202" y="2127145"/>
          <a:ext cx="868396" cy="868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3</a:t>
          </a:r>
          <a:endParaRPr lang="lt-LT" sz="3700" kern="1200" dirty="0"/>
        </a:p>
      </dsp:txBody>
      <dsp:txXfrm>
        <a:off x="867376" y="2254319"/>
        <a:ext cx="614048" cy="614048"/>
      </dsp:txXfrm>
    </dsp:sp>
    <dsp:sp modelId="{EE0B1A41-C7AE-49B1-AA16-AFB3E697AB6A}">
      <dsp:nvSpPr>
        <dsp:cNvPr id="0" name=""/>
        <dsp:cNvSpPr/>
      </dsp:nvSpPr>
      <dsp:spPr>
        <a:xfrm rot="4344003">
          <a:off x="1903561" y="1593500"/>
          <a:ext cx="223366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kern="1200"/>
        </a:p>
      </dsp:txBody>
      <dsp:txXfrm>
        <a:off x="1926935" y="1620614"/>
        <a:ext cx="156356" cy="177152"/>
      </dsp:txXfrm>
    </dsp:sp>
    <dsp:sp modelId="{154289B7-4E1B-4411-B522-935AB0C6A0EF}">
      <dsp:nvSpPr>
        <dsp:cNvPr id="0" name=""/>
        <dsp:cNvSpPr/>
      </dsp:nvSpPr>
      <dsp:spPr>
        <a:xfrm>
          <a:off x="1777962" y="1927688"/>
          <a:ext cx="868396" cy="86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6</a:t>
          </a:r>
          <a:endParaRPr lang="lt-LT" sz="3700" kern="1200" dirty="0"/>
        </a:p>
      </dsp:txBody>
      <dsp:txXfrm>
        <a:off x="1905136" y="2054862"/>
        <a:ext cx="614048" cy="614048"/>
      </dsp:txXfrm>
    </dsp:sp>
    <dsp:sp modelId="{3DCEDF32-D41F-449A-849C-46667CD4B68A}">
      <dsp:nvSpPr>
        <dsp:cNvPr id="0" name=""/>
        <dsp:cNvSpPr/>
      </dsp:nvSpPr>
      <dsp:spPr>
        <a:xfrm rot="2333043">
          <a:off x="2562483" y="1390255"/>
          <a:ext cx="178696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kern="1200"/>
        </a:p>
      </dsp:txBody>
      <dsp:txXfrm>
        <a:off x="2568422" y="1432480"/>
        <a:ext cx="125087" cy="177152"/>
      </dsp:txXfrm>
    </dsp:sp>
    <dsp:sp modelId="{CA1A89A9-4BD0-4E66-8AAF-9E35486BC6D3}">
      <dsp:nvSpPr>
        <dsp:cNvPr id="0" name=""/>
        <dsp:cNvSpPr/>
      </dsp:nvSpPr>
      <dsp:spPr>
        <a:xfrm>
          <a:off x="2690784" y="1485251"/>
          <a:ext cx="868396" cy="8683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5</a:t>
          </a:r>
          <a:endParaRPr lang="lt-LT" sz="3700" kern="1200" dirty="0"/>
        </a:p>
      </dsp:txBody>
      <dsp:txXfrm>
        <a:off x="2817958" y="1612425"/>
        <a:ext cx="614048" cy="614048"/>
      </dsp:txXfrm>
    </dsp:sp>
    <dsp:sp modelId="{E5DDA997-7228-4878-AACB-439AD54B8C46}">
      <dsp:nvSpPr>
        <dsp:cNvPr id="0" name=""/>
        <dsp:cNvSpPr/>
      </dsp:nvSpPr>
      <dsp:spPr>
        <a:xfrm rot="8003890">
          <a:off x="773236" y="1492535"/>
          <a:ext cx="242906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200" kern="1200"/>
        </a:p>
      </dsp:txBody>
      <dsp:txXfrm rot="10800000">
        <a:off x="834706" y="1525112"/>
        <a:ext cx="170034" cy="177152"/>
      </dsp:txXfrm>
    </dsp:sp>
    <dsp:sp modelId="{98E7A2AA-14F7-4ADD-B315-C425C4F130A8}">
      <dsp:nvSpPr>
        <dsp:cNvPr id="0" name=""/>
        <dsp:cNvSpPr/>
      </dsp:nvSpPr>
      <dsp:spPr>
        <a:xfrm>
          <a:off x="0" y="1692951"/>
          <a:ext cx="868396" cy="8683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</a:t>
          </a:r>
          <a:endParaRPr lang="lt-LT" sz="3700" kern="1200" dirty="0"/>
        </a:p>
      </dsp:txBody>
      <dsp:txXfrm>
        <a:off x="127174" y="1820125"/>
        <a:ext cx="614048" cy="614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3" y="0"/>
          <a:ext cx="5473297" cy="17314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smtClean="0">
              <a:latin typeface="Comic Sans MS" panose="030F0702030302020204" pitchFamily="66" charset="0"/>
            </a:rPr>
            <a:t>L-A-U-M-Ž-I-R-G-I-S</a:t>
          </a:r>
          <a:endParaRPr lang="lt-LT" sz="2400" b="1" kern="1200" dirty="0">
            <a:latin typeface="Comic Sans MS" panose="030F0702030302020204" pitchFamily="66" charset="0"/>
          </a:endParaRPr>
        </a:p>
      </dsp:txBody>
      <dsp:txXfrm>
        <a:off x="801549" y="253569"/>
        <a:ext cx="3870205" cy="1224338"/>
      </dsp:txXfrm>
    </dsp:sp>
    <dsp:sp modelId="{BBA63317-1E08-4690-AE42-9C5451729986}">
      <dsp:nvSpPr>
        <dsp:cNvPr id="0" name=""/>
        <dsp:cNvSpPr/>
      </dsp:nvSpPr>
      <dsp:spPr>
        <a:xfrm rot="6078270">
          <a:off x="2342670" y="1857762"/>
          <a:ext cx="325686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2401099" y="1875553"/>
        <a:ext cx="227980" cy="197086"/>
      </dsp:txXfrm>
    </dsp:sp>
    <dsp:sp modelId="{FA6E2AAD-59B0-41B8-B22A-0C8010F1A081}">
      <dsp:nvSpPr>
        <dsp:cNvPr id="0" name=""/>
        <dsp:cNvSpPr/>
      </dsp:nvSpPr>
      <dsp:spPr>
        <a:xfrm>
          <a:off x="1865731" y="2322959"/>
          <a:ext cx="966112" cy="9661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10</a:t>
          </a:r>
          <a:endParaRPr lang="lt-LT" sz="4100" kern="1200" dirty="0"/>
        </a:p>
      </dsp:txBody>
      <dsp:txXfrm>
        <a:off x="2007215" y="2464443"/>
        <a:ext cx="683144" cy="683144"/>
      </dsp:txXfrm>
    </dsp:sp>
    <dsp:sp modelId="{EE0B1A41-C7AE-49B1-AA16-AFB3E697AB6A}">
      <dsp:nvSpPr>
        <dsp:cNvPr id="0" name=""/>
        <dsp:cNvSpPr/>
      </dsp:nvSpPr>
      <dsp:spPr>
        <a:xfrm rot="3988970">
          <a:off x="3056064" y="1893960"/>
          <a:ext cx="399019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3085675" y="1914477"/>
        <a:ext cx="300476" cy="197086"/>
      </dsp:txXfrm>
    </dsp:sp>
    <dsp:sp modelId="{154289B7-4E1B-4411-B522-935AB0C6A0EF}">
      <dsp:nvSpPr>
        <dsp:cNvPr id="0" name=""/>
        <dsp:cNvSpPr/>
      </dsp:nvSpPr>
      <dsp:spPr>
        <a:xfrm>
          <a:off x="3119980" y="2373598"/>
          <a:ext cx="966112" cy="966112"/>
        </a:xfrm>
        <a:prstGeom prst="ellipse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6</a:t>
          </a:r>
          <a:endParaRPr lang="lt-LT" sz="4100" kern="1200" dirty="0"/>
        </a:p>
      </dsp:txBody>
      <dsp:txXfrm>
        <a:off x="3261464" y="2515082"/>
        <a:ext cx="683144" cy="683144"/>
      </dsp:txXfrm>
    </dsp:sp>
    <dsp:sp modelId="{3DCEDF32-D41F-449A-849C-46667CD4B68A}">
      <dsp:nvSpPr>
        <dsp:cNvPr id="0" name=""/>
        <dsp:cNvSpPr/>
      </dsp:nvSpPr>
      <dsp:spPr>
        <a:xfrm rot="2126353">
          <a:off x="3967789" y="1750947"/>
          <a:ext cx="486883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3976917" y="1788073"/>
        <a:ext cx="388340" cy="197086"/>
      </dsp:txXfrm>
    </dsp:sp>
    <dsp:sp modelId="{CA1A89A9-4BD0-4E66-8AAF-9E35486BC6D3}">
      <dsp:nvSpPr>
        <dsp:cNvPr id="0" name=""/>
        <dsp:cNvSpPr/>
      </dsp:nvSpPr>
      <dsp:spPr>
        <a:xfrm>
          <a:off x="4507188" y="1986549"/>
          <a:ext cx="966112" cy="966112"/>
        </a:xfrm>
        <a:prstGeom prst="ellipse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</a:t>
          </a:r>
          <a:endParaRPr lang="lt-LT" sz="4100" kern="1200" dirty="0"/>
        </a:p>
      </dsp:txBody>
      <dsp:txXfrm>
        <a:off x="4648672" y="2128033"/>
        <a:ext cx="683144" cy="683144"/>
      </dsp:txXfrm>
    </dsp:sp>
    <dsp:sp modelId="{E5DDA997-7228-4878-AACB-439AD54B8C46}">
      <dsp:nvSpPr>
        <dsp:cNvPr id="0" name=""/>
        <dsp:cNvSpPr/>
      </dsp:nvSpPr>
      <dsp:spPr>
        <a:xfrm rot="8259110">
          <a:off x="1393803" y="1752852"/>
          <a:ext cx="378751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1479489" y="1785357"/>
        <a:ext cx="280208" cy="197086"/>
      </dsp:txXfrm>
    </dsp:sp>
    <dsp:sp modelId="{98E7A2AA-14F7-4ADD-B315-C425C4F130A8}">
      <dsp:nvSpPr>
        <dsp:cNvPr id="0" name=""/>
        <dsp:cNvSpPr/>
      </dsp:nvSpPr>
      <dsp:spPr>
        <a:xfrm>
          <a:off x="471113" y="2007357"/>
          <a:ext cx="966112" cy="966112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7</a:t>
          </a:r>
          <a:endParaRPr lang="lt-LT" sz="4100" kern="1200" dirty="0"/>
        </a:p>
      </dsp:txBody>
      <dsp:txXfrm>
        <a:off x="612597" y="2148841"/>
        <a:ext cx="683144" cy="68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877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94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296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34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74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24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55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674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77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5A3678-3DD8-47C0-8EA6-EC1836C3B507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C5E3E6C-CB0A-406F-94DF-7F076B2508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28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hyperlink" Target="mailto:aisguob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5.png"/><Relationship Id="rId2" Type="http://schemas.openxmlformats.org/officeDocument/2006/relationships/image" Target="../media/image3.gif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3.gi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5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0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gif"/><Relationship Id="rId7" Type="http://schemas.openxmlformats.org/officeDocument/2006/relationships/image" Target="../media/image4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ss frame with many insect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 b="8600"/>
          <a:stretch/>
        </p:blipFill>
        <p:spPr bwMode="auto">
          <a:xfrm>
            <a:off x="1185303" y="163631"/>
            <a:ext cx="7810415" cy="6312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3690551" y="2150075"/>
            <a:ext cx="3731739" cy="271024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lt-LT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SKAIČIUOJAME VABZDŽIUS</a:t>
            </a:r>
            <a:endParaRPr lang="lt-LT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7949514" y="5445210"/>
            <a:ext cx="4003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Parengė: Aistė </a:t>
            </a:r>
            <a:r>
              <a:rPr lang="lt-LT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endParaRPr lang="lt-LT" sz="1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lt-LT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Rita </a:t>
            </a:r>
            <a:r>
              <a:rPr lang="lt-LT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Pūtvienė</a:t>
            </a:r>
            <a:endParaRPr lang="en-U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0043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alianawi_cebisankenangan - Hom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7106" y="4962335"/>
            <a:ext cx="1574107" cy="14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o vietos rezervavimo ženklas 2"/>
          <p:cNvSpPr>
            <a:spLocks noGrp="1"/>
          </p:cNvSpPr>
          <p:nvPr>
            <p:ph type="body" idx="4294967295"/>
          </p:nvPr>
        </p:nvSpPr>
        <p:spPr>
          <a:xfrm>
            <a:off x="0" y="514350"/>
            <a:ext cx="8764588" cy="5762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SUSKAIČIUOK, KIEK ŽODYJE YRA RAIDELIŲ</a:t>
            </a: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850717"/>
              </p:ext>
            </p:extLst>
          </p:nvPr>
        </p:nvGraphicFramePr>
        <p:xfrm>
          <a:off x="781687" y="3208856"/>
          <a:ext cx="41846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20942"/>
              </p:ext>
            </p:extLst>
          </p:nvPr>
        </p:nvGraphicFramePr>
        <p:xfrm>
          <a:off x="4012163" y="1222311"/>
          <a:ext cx="5473301" cy="411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3D Model: Dragonfly [Epiaeschna Heros] – Aircamp Games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2299">
            <a:off x="9030992" y="1129483"/>
            <a:ext cx="2835735" cy="18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dentifying Be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920">
            <a:off x="1215194" y="1111073"/>
            <a:ext cx="2378948" cy="22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4715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9430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145" y="5505221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8860" y="5493628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8276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7691" y="5505223"/>
            <a:ext cx="2044449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609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613499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lorear los errores del libro lindo 1 Foto de archivo - 144020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59" r="-1127"/>
          <a:stretch/>
        </p:blipFill>
        <p:spPr bwMode="auto">
          <a:xfrm>
            <a:off x="6696415" y="1738182"/>
            <a:ext cx="5076594" cy="4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ibro para colorear de insectos Foto de archivo - 978602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/>
          <a:stretch/>
        </p:blipFill>
        <p:spPr bwMode="auto">
          <a:xfrm>
            <a:off x="487173" y="3229233"/>
            <a:ext cx="3573994" cy="31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Libro para colorear de insectos Foto de archivo - 978602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22823" r="8419" b="3652"/>
          <a:stretch/>
        </p:blipFill>
        <p:spPr bwMode="auto">
          <a:xfrm>
            <a:off x="3941289" y="3377514"/>
            <a:ext cx="2875005" cy="28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is 2"/>
          <p:cNvSpPr/>
          <p:nvPr/>
        </p:nvSpPr>
        <p:spPr>
          <a:xfrm>
            <a:off x="1178010" y="584886"/>
            <a:ext cx="3245708" cy="20265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NUSPALVINK </a:t>
            </a:r>
            <a:r>
              <a:rPr lang="lt-LT" dirty="0" smtClean="0">
                <a:latin typeface="Comic Sans MS" panose="030F0702030302020204" pitchFamily="66" charset="0"/>
              </a:rPr>
              <a:t>VISUS </a:t>
            </a:r>
            <a:r>
              <a:rPr lang="en-US" dirty="0" smtClean="0">
                <a:latin typeface="Comic Sans MS" panose="030F0702030302020204" pitchFamily="66" charset="0"/>
              </a:rPr>
              <a:t>VABZD</a:t>
            </a:r>
            <a:r>
              <a:rPr lang="lt-LT" dirty="0" smtClean="0">
                <a:latin typeface="Comic Sans MS" panose="030F0702030302020204" pitchFamily="66" charset="0"/>
              </a:rPr>
              <a:t>Ž</a:t>
            </a:r>
            <a:r>
              <a:rPr lang="en-US" dirty="0" smtClean="0">
                <a:latin typeface="Comic Sans MS" panose="030F0702030302020204" pitchFamily="66" charset="0"/>
              </a:rPr>
              <a:t>IUS</a:t>
            </a:r>
            <a:r>
              <a:rPr lang="lt-LT" dirty="0" smtClean="0">
                <a:latin typeface="Comic Sans MS" panose="030F0702030302020204" pitchFamily="66" charset="0"/>
              </a:rPr>
              <a:t>.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29" y="584886"/>
            <a:ext cx="1440675" cy="14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is 3"/>
          <p:cNvSpPr/>
          <p:nvPr/>
        </p:nvSpPr>
        <p:spPr>
          <a:xfrm>
            <a:off x="6573795" y="345990"/>
            <a:ext cx="2619632" cy="13921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 IR PASAKYK, KIEK JŲ NUSPALVINAI.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5550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8228"/>
          <a:stretch/>
        </p:blipFill>
        <p:spPr>
          <a:xfrm>
            <a:off x="6769081" y="683740"/>
            <a:ext cx="4848692" cy="580767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4384" r="5944" b="11745"/>
          <a:stretch/>
        </p:blipFill>
        <p:spPr>
          <a:xfrm>
            <a:off x="944928" y="1128584"/>
            <a:ext cx="4695568" cy="5445210"/>
          </a:xfrm>
          <a:prstGeom prst="rect">
            <a:avLst/>
          </a:prstGeom>
        </p:spPr>
      </p:pic>
      <p:sp>
        <p:nvSpPr>
          <p:cNvPr id="7" name="Debesis 6"/>
          <p:cNvSpPr/>
          <p:nvPr/>
        </p:nvSpPr>
        <p:spPr>
          <a:xfrm>
            <a:off x="1599837" y="345988"/>
            <a:ext cx="2561967" cy="124391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PADĖK BITEI PASIEKTI SAVO TIKSLĄ.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" y="395415"/>
            <a:ext cx="918375" cy="9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ebesis 8"/>
          <p:cNvSpPr/>
          <p:nvPr/>
        </p:nvSpPr>
        <p:spPr>
          <a:xfrm>
            <a:off x="4439466" y="395415"/>
            <a:ext cx="2166552" cy="119448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VAIKAI, KOKS YRA JŪSŲ TIKSLAS?</a:t>
            </a:r>
            <a:endParaRPr lang="lt-L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93242"/>
      </p:ext>
    </p:extLst>
  </p:cSld>
  <p:clrMapOvr>
    <a:masterClrMapping/>
  </p:clrMapOvr>
  <p:transition spd="slow" advTm="2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adybug on note templat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8699"/>
          <a:stretch/>
        </p:blipFill>
        <p:spPr bwMode="auto">
          <a:xfrm flipH="1">
            <a:off x="287070" y="655945"/>
            <a:ext cx="6162535" cy="57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578" y="5162441"/>
            <a:ext cx="1618079" cy="14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44" y="5145908"/>
            <a:ext cx="1516249" cy="14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47" y="5539542"/>
            <a:ext cx="1104432" cy="9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4581" y="5521095"/>
            <a:ext cx="1009108" cy="9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82" y="459161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32" y="5513449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96" y="5521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15" y="5528967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567" y="5517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15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35" y="5513448"/>
            <a:ext cx="2304347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101" y="5505222"/>
            <a:ext cx="3321071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ebesis 8"/>
          <p:cNvSpPr/>
          <p:nvPr/>
        </p:nvSpPr>
        <p:spPr>
          <a:xfrm>
            <a:off x="7018305" y="553673"/>
            <a:ext cx="1373906" cy="8797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Debesis 9"/>
          <p:cNvSpPr/>
          <p:nvPr/>
        </p:nvSpPr>
        <p:spPr>
          <a:xfrm>
            <a:off x="10503243" y="1120346"/>
            <a:ext cx="1268627" cy="10214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0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6843" y="1781763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tačiakampis 30"/>
          <p:cNvSpPr/>
          <p:nvPr/>
        </p:nvSpPr>
        <p:spPr>
          <a:xfrm>
            <a:off x="2122522" y="1497968"/>
            <a:ext cx="2907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b="1" dirty="0" smtClean="0">
                <a:latin typeface="Comic Sans MS" panose="030F0702030302020204" pitchFamily="66" charset="0"/>
              </a:rPr>
              <a:t>PARAŠYKITE MAN, KOKS YRA JŪSŲ TIKSLAS, SVAJONĖ, NORAS. ĮLIUSTRUOK IR PAKOMENTUOK, IR  ATSIŲSK ŠIUO ADRESU:</a:t>
            </a:r>
            <a:endParaRPr lang="lt-LT" sz="16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6064" y="436962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aveikslėlis 35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721" y="5764117"/>
            <a:ext cx="675308" cy="684000"/>
          </a:xfrm>
          <a:prstGeom prst="rect">
            <a:avLst/>
          </a:prstGeom>
        </p:spPr>
      </p:pic>
      <p:pic>
        <p:nvPicPr>
          <p:cNvPr id="37" name="Paveikslėlis 36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146" y="5843013"/>
            <a:ext cx="675308" cy="684000"/>
          </a:xfrm>
          <a:prstGeom prst="rect">
            <a:avLst/>
          </a:prstGeom>
        </p:spPr>
      </p:pic>
      <p:pic>
        <p:nvPicPr>
          <p:cNvPr id="38" name="Paveikslėlis 37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562" y="5845695"/>
            <a:ext cx="675308" cy="684000"/>
          </a:xfrm>
          <a:prstGeom prst="rect">
            <a:avLst/>
          </a:prstGeom>
        </p:spPr>
      </p:pic>
      <p:pic>
        <p:nvPicPr>
          <p:cNvPr id="39" name="Paveikslėlis 38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495" y="5745576"/>
            <a:ext cx="675308" cy="684000"/>
          </a:xfrm>
          <a:prstGeom prst="rect">
            <a:avLst/>
          </a:prstGeom>
        </p:spPr>
      </p:pic>
      <p:pic>
        <p:nvPicPr>
          <p:cNvPr id="40" name="Paveikslėlis 39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979" y="5895828"/>
            <a:ext cx="675308" cy="684000"/>
          </a:xfrm>
          <a:prstGeom prst="rect">
            <a:avLst/>
          </a:prstGeom>
        </p:spPr>
      </p:pic>
      <p:pic>
        <p:nvPicPr>
          <p:cNvPr id="41" name="Paveikslėlis 40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959" y="5926276"/>
            <a:ext cx="675308" cy="684000"/>
          </a:xfrm>
          <a:prstGeom prst="rect">
            <a:avLst/>
          </a:prstGeom>
        </p:spPr>
      </p:pic>
      <p:pic>
        <p:nvPicPr>
          <p:cNvPr id="14338" name="Picture 2" descr="Blue Butterfly Sticker by Originals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4" y="2073766"/>
            <a:ext cx="2324014" cy="2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" y="459161"/>
            <a:ext cx="756185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421715" y="3121965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hlinkClick r:id="rId9"/>
              </a:rPr>
              <a:t>aisguob@gmail.com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3365399" y="3053424"/>
            <a:ext cx="203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dirty="0">
              <a:latin typeface="Comic Sans MS" panose="030F0702030302020204" pitchFamily="66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880605" y="3646004"/>
            <a:ext cx="378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ŠAUNUOLIAI IR IKI KITO KARTO.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38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adybug on note templat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8699"/>
          <a:stretch/>
        </p:blipFill>
        <p:spPr bwMode="auto">
          <a:xfrm flipH="1">
            <a:off x="367348" y="668065"/>
            <a:ext cx="6162535" cy="57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578" y="5162441"/>
            <a:ext cx="1618079" cy="14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44" y="5145908"/>
            <a:ext cx="1516249" cy="14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47" y="5539542"/>
            <a:ext cx="1104432" cy="9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4581" y="5521095"/>
            <a:ext cx="1009108" cy="9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82" y="459161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32" y="5513449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96" y="5521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15" y="5528967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567" y="5517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15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35" y="5513448"/>
            <a:ext cx="2304347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101" y="5505222"/>
            <a:ext cx="3321071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ebesis 8"/>
          <p:cNvSpPr/>
          <p:nvPr/>
        </p:nvSpPr>
        <p:spPr>
          <a:xfrm>
            <a:off x="7018305" y="553673"/>
            <a:ext cx="1373906" cy="8797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Debesis 9"/>
          <p:cNvSpPr/>
          <p:nvPr/>
        </p:nvSpPr>
        <p:spPr>
          <a:xfrm>
            <a:off x="10503243" y="1120346"/>
            <a:ext cx="1268627" cy="10214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0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6843" y="1781763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tačiakampis 30"/>
          <p:cNvSpPr/>
          <p:nvPr/>
        </p:nvSpPr>
        <p:spPr>
          <a:xfrm>
            <a:off x="2175403" y="1631092"/>
            <a:ext cx="29079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SVEIKI VAIKAI. </a:t>
            </a:r>
            <a:r>
              <a:rPr lang="lt-LT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ŠTAI AŠ - TAŠKUOLYTĖ, VĖL APLANKIAU JUS.</a:t>
            </a:r>
          </a:p>
          <a:p>
            <a:pPr algn="ctr"/>
            <a:r>
              <a:rPr lang="lt-LT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ŠIANDIEN AŠ IR MANO DRAUGĖS,SIŪLOME ATLIKTI ĮDOMIAS UŽDUOTĖLES.</a:t>
            </a:r>
          </a:p>
          <a:p>
            <a:pPr algn="ctr"/>
            <a:r>
              <a:rPr lang="lt-LT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SEKMĖS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!</a:t>
            </a:r>
            <a:endParaRPr lang="lt-LT" dirty="0"/>
          </a:p>
        </p:txBody>
      </p:sp>
      <p:pic>
        <p:nvPicPr>
          <p:cNvPr id="33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6064" y="436962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aveikslėlis 35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721" y="5764117"/>
            <a:ext cx="675308" cy="684000"/>
          </a:xfrm>
          <a:prstGeom prst="rect">
            <a:avLst/>
          </a:prstGeom>
        </p:spPr>
      </p:pic>
      <p:pic>
        <p:nvPicPr>
          <p:cNvPr id="37" name="Paveikslėlis 36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146" y="5843013"/>
            <a:ext cx="675308" cy="684000"/>
          </a:xfrm>
          <a:prstGeom prst="rect">
            <a:avLst/>
          </a:prstGeom>
        </p:spPr>
      </p:pic>
      <p:pic>
        <p:nvPicPr>
          <p:cNvPr id="38" name="Paveikslėlis 37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562" y="5845695"/>
            <a:ext cx="675308" cy="684000"/>
          </a:xfrm>
          <a:prstGeom prst="rect">
            <a:avLst/>
          </a:prstGeom>
        </p:spPr>
      </p:pic>
      <p:pic>
        <p:nvPicPr>
          <p:cNvPr id="39" name="Paveikslėlis 38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495" y="5745576"/>
            <a:ext cx="675308" cy="684000"/>
          </a:xfrm>
          <a:prstGeom prst="rect">
            <a:avLst/>
          </a:prstGeom>
        </p:spPr>
      </p:pic>
      <p:pic>
        <p:nvPicPr>
          <p:cNvPr id="40" name="Paveikslėlis 39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979" y="5895828"/>
            <a:ext cx="675308" cy="684000"/>
          </a:xfrm>
          <a:prstGeom prst="rect">
            <a:avLst/>
          </a:prstGeom>
        </p:spPr>
      </p:pic>
      <p:pic>
        <p:nvPicPr>
          <p:cNvPr id="41" name="Paveikslėlis 40">
            <a:extLst>
              <a:ext uri="{FF2B5EF4-FFF2-40B4-BE49-F238E27FC236}">
                <a16:creationId xmlns="" xmlns:a16="http://schemas.microsoft.com/office/drawing/2014/main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959" y="5926276"/>
            <a:ext cx="675308" cy="684000"/>
          </a:xfrm>
          <a:prstGeom prst="rect">
            <a:avLst/>
          </a:prstGeom>
        </p:spPr>
      </p:pic>
      <p:pic>
        <p:nvPicPr>
          <p:cNvPr id="14338" name="Picture 2" descr="Blue Butterfly Sticker by Originals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4" y="2073766"/>
            <a:ext cx="2324014" cy="2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6" y="459161"/>
            <a:ext cx="756185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4089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741405" y="340469"/>
            <a:ext cx="892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Comic Sans MS" panose="030F0702030302020204" pitchFamily="66" charset="0"/>
              </a:rPr>
              <a:t>	</a:t>
            </a:r>
            <a:r>
              <a:rPr lang="lt-LT" dirty="0" smtClean="0">
                <a:latin typeface="Comic Sans MS" panose="030F0702030302020204" pitchFamily="66" charset="0"/>
              </a:rPr>
              <a:t>PADĖK BITĖMS SURASTI SAVO NAMUS, NUVESDAMAS LINIJĄ NUO BITĖS IKI JOS NAMELIO. KIEK BIČIŲ NERADO SAVO NAMŲ.</a:t>
            </a:r>
            <a:endParaRPr lang="lt-LT" dirty="0"/>
          </a:p>
        </p:txBody>
      </p:sp>
      <p:pic>
        <p:nvPicPr>
          <p:cNvPr id="1026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618" flipH="1">
            <a:off x="1003528" y="1460412"/>
            <a:ext cx="1753254" cy="17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4276" y="1921477"/>
            <a:ext cx="1533384" cy="14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4832" y="3412570"/>
            <a:ext cx="1771893" cy="16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06" y="2633045"/>
            <a:ext cx="1850565" cy="18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309">
            <a:off x="5793428" y="1291744"/>
            <a:ext cx="1582083" cy="16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Junta Ilustración de una colmena rodeada por las abejas Foto de archivo - 17871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65" y="1277959"/>
            <a:ext cx="1193110" cy="1462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Junta Ilustración de una colmena rodeada por las abejas Foto de archivo - 17871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77" y="2842905"/>
            <a:ext cx="1310091" cy="160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Junta Ilustración de una colmena rodeada por las abejas Foto de archivo - 17871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34" y="4045041"/>
            <a:ext cx="1238202" cy="151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čiakampis 12"/>
          <p:cNvSpPr/>
          <p:nvPr/>
        </p:nvSpPr>
        <p:spPr>
          <a:xfrm>
            <a:off x="5430448" y="4080276"/>
            <a:ext cx="27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lt-LT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3923464" y="3059669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lt-LT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1960089" y="4713313"/>
            <a:ext cx="480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lt-LT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1610096" y="277169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Stačiakampis 17"/>
          <p:cNvSpPr/>
          <p:nvPr/>
        </p:nvSpPr>
        <p:spPr>
          <a:xfrm>
            <a:off x="6616995" y="2493899"/>
            <a:ext cx="319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9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6725" y="4163214"/>
            <a:ext cx="2077902" cy="18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tačiakampis 15"/>
          <p:cNvSpPr/>
          <p:nvPr/>
        </p:nvSpPr>
        <p:spPr>
          <a:xfrm>
            <a:off x="3863939" y="558560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lt-LT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tačiakampis 19"/>
          <p:cNvSpPr/>
          <p:nvPr/>
        </p:nvSpPr>
        <p:spPr>
          <a:xfrm>
            <a:off x="9244447" y="17677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lt-L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19675" y="335370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lt-LT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tačiakampis 21"/>
          <p:cNvSpPr/>
          <p:nvPr/>
        </p:nvSpPr>
        <p:spPr>
          <a:xfrm>
            <a:off x="9294164" y="4511768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4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65">
            <a:off x="7091489" y="2840736"/>
            <a:ext cx="1582083" cy="16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lustración de dibujos animados de lindo de la abeja Foto de archivo - 60994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0">
            <a:off x="6173793" y="4353813"/>
            <a:ext cx="1582083" cy="16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ačiakampis 22"/>
          <p:cNvSpPr/>
          <p:nvPr/>
        </p:nvSpPr>
        <p:spPr>
          <a:xfrm>
            <a:off x="6588904" y="55856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lt-LT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tačiakampis 25"/>
          <p:cNvSpPr/>
          <p:nvPr/>
        </p:nvSpPr>
        <p:spPr>
          <a:xfrm>
            <a:off x="7617454" y="411856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lt-LT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aiškinimas su rodykle į apačią 26"/>
          <p:cNvSpPr/>
          <p:nvPr/>
        </p:nvSpPr>
        <p:spPr>
          <a:xfrm>
            <a:off x="9688799" y="340469"/>
            <a:ext cx="2191264" cy="10177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ĮVARDINK  RAIDES, KURIAS SKRAIDINA BITĖS.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alianawi_cebisankenangan - Hom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" y="5313404"/>
            <a:ext cx="1318513" cy="11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aveikslėlis 2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42" y="5490794"/>
            <a:ext cx="1916245" cy="137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aveikslėlis 30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6" y="550057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aveikslėlis 3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561" y="5510351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aveikslėlis 3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034" y="5520190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aveikslėlis 3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488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aveikslėlis 3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61" y="5517178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aveikslėlis 3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75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aveikslėlis 3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06" y="5500909"/>
            <a:ext cx="2357794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374369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fferent Kinds Of Insects Cartoon,flat Icons In Set Collecti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479" r="-551" b="7802"/>
          <a:stretch/>
        </p:blipFill>
        <p:spPr bwMode="auto">
          <a:xfrm>
            <a:off x="5279035" y="1411498"/>
            <a:ext cx="66328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fferent Kinds Of Insects Cartoon,flat Icons In Set Collec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66019" r="-658" b="20262"/>
          <a:stretch/>
        </p:blipFill>
        <p:spPr bwMode="auto">
          <a:xfrm>
            <a:off x="814125" y="5186154"/>
            <a:ext cx="6764685" cy="9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fferent Kinds Of Insects Cartoon,flat Icons In Set Collec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52300" r="205" b="33981"/>
          <a:stretch/>
        </p:blipFill>
        <p:spPr bwMode="auto">
          <a:xfrm flipH="1">
            <a:off x="700216" y="2718484"/>
            <a:ext cx="6878594" cy="8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fferent Kinds Of Insects Cartoon,flat Icons In Set Collecti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32160" r="3225" b="46318"/>
          <a:stretch/>
        </p:blipFill>
        <p:spPr bwMode="auto">
          <a:xfrm flipH="1">
            <a:off x="3117313" y="3688972"/>
            <a:ext cx="5478162" cy="13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fferent Kinds Of Insects Cartoon,flat Icons In Set Collecti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3087" r="1068" b="68217"/>
          <a:stretch/>
        </p:blipFill>
        <p:spPr bwMode="auto">
          <a:xfrm>
            <a:off x="8007178" y="2792623"/>
            <a:ext cx="2954494" cy="7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ebesis 6"/>
          <p:cNvSpPr/>
          <p:nvPr/>
        </p:nvSpPr>
        <p:spPr>
          <a:xfrm>
            <a:off x="486030" y="472385"/>
            <a:ext cx="2875008" cy="177937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SUJUNK LINIJA VIENODUS VABZDŽIUS.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26" y="459162"/>
            <a:ext cx="1395901" cy="13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lianawi_cebisankenangan - Hom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3175" y="5147187"/>
            <a:ext cx="1618079" cy="14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32" y="5513449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796" y="5521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15" y="5528967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567" y="551709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954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006" y="5513449"/>
            <a:ext cx="2304347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2118" y="5505222"/>
            <a:ext cx="3321071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793746"/>
      </p:ext>
    </p:extLst>
  </p:cSld>
  <p:clrMapOvr>
    <a:masterClrMapping/>
  </p:clrMapOvr>
  <p:transition spd="slow" advTm="2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8" descr="alianawi_cebisankenangan - Hom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3" y="5171184"/>
            <a:ext cx="1286047" cy="11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apvalintas stačiakampis 8"/>
          <p:cNvSpPr/>
          <p:nvPr/>
        </p:nvSpPr>
        <p:spPr>
          <a:xfrm>
            <a:off x="4939786" y="4188865"/>
            <a:ext cx="2924432" cy="18835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uapvalintas stačiakampis 6"/>
          <p:cNvSpPr/>
          <p:nvPr/>
        </p:nvSpPr>
        <p:spPr>
          <a:xfrm>
            <a:off x="1573228" y="4276330"/>
            <a:ext cx="2906461" cy="1825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uapvalintas stačiakampis 4"/>
          <p:cNvSpPr/>
          <p:nvPr/>
        </p:nvSpPr>
        <p:spPr>
          <a:xfrm>
            <a:off x="8606430" y="4294443"/>
            <a:ext cx="2594919" cy="1739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uapvalintas stačiakampis 3"/>
          <p:cNvSpPr/>
          <p:nvPr/>
        </p:nvSpPr>
        <p:spPr>
          <a:xfrm>
            <a:off x="8890187" y="472152"/>
            <a:ext cx="2454875" cy="2194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Suapvalintas stačiakampis 2"/>
          <p:cNvSpPr/>
          <p:nvPr/>
        </p:nvSpPr>
        <p:spPr>
          <a:xfrm>
            <a:off x="5228917" y="475180"/>
            <a:ext cx="3377513" cy="18947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Suapvalintas stačiakampis 1"/>
          <p:cNvSpPr/>
          <p:nvPr/>
        </p:nvSpPr>
        <p:spPr>
          <a:xfrm>
            <a:off x="2748946" y="365539"/>
            <a:ext cx="2299779" cy="21547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noFill/>
            </a:endParaRPr>
          </a:p>
        </p:txBody>
      </p:sp>
      <p:pic>
        <p:nvPicPr>
          <p:cNvPr id="2054" name="Picture 6" descr="Conjunto de abejas brillantes y alegres Foto de archivo - 43045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62" y="617715"/>
            <a:ext cx="1954189" cy="19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beja sonriente pegatinas-aislado en blanco y la ilustración Foto de archivo - 28427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9" y="4384555"/>
            <a:ext cx="1779133" cy="15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de fondo con muchos mariquitas de diferentes tamaños en el fondo blanco. Foto de archivo - 484267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5001" y="-5283"/>
            <a:ext cx="1668422" cy="29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njunto de hormigas marrones de dibujos animados Foto de archivo - 803866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78" y="583432"/>
            <a:ext cx="1607060" cy="17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0" y="4522396"/>
            <a:ext cx="805669" cy="7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65" y="5242646"/>
            <a:ext cx="805669" cy="7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7524">
            <a:off x="2723355" y="4467932"/>
            <a:ext cx="714337" cy="7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9442" y="4448082"/>
            <a:ext cx="843579" cy="7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3748" y="5182656"/>
            <a:ext cx="946802" cy="7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04" y="5148769"/>
            <a:ext cx="805669" cy="7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072">
            <a:off x="5089313" y="4346029"/>
            <a:ext cx="702667" cy="6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28" y="4261177"/>
            <a:ext cx="734437" cy="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1368">
            <a:off x="6900442" y="4386201"/>
            <a:ext cx="711748" cy="6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3385" y="4932824"/>
            <a:ext cx="800491" cy="5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1" y="5041277"/>
            <a:ext cx="734437" cy="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52" y="5234744"/>
            <a:ext cx="734437" cy="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47" y="5561015"/>
            <a:ext cx="468633" cy="4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De dibujos animados saltamontes Foto de archivo - 7384573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93" y="5490991"/>
            <a:ext cx="556370" cy="5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aveikslėlis 3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5398" y="5497005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aveikslėlis 3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20604" y="5514958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aveikslėlis 3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5370" y="5517874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aveikslėlis 3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5955" y="5516034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aveikslėlis 3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216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aveikslėlis 3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05507" y="5519606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aveikslėlis 3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0997" y="5507959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aveikslėlis 3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0741" y="5519605"/>
            <a:ext cx="2154745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Ovalas 44"/>
          <p:cNvSpPr/>
          <p:nvPr/>
        </p:nvSpPr>
        <p:spPr>
          <a:xfrm>
            <a:off x="7464908" y="3129701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ebesis 15"/>
          <p:cNvSpPr/>
          <p:nvPr/>
        </p:nvSpPr>
        <p:spPr>
          <a:xfrm>
            <a:off x="269638" y="257688"/>
            <a:ext cx="2343942" cy="159847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9" name="Stačiakampis 48"/>
          <p:cNvSpPr/>
          <p:nvPr/>
        </p:nvSpPr>
        <p:spPr>
          <a:xfrm>
            <a:off x="655303" y="472152"/>
            <a:ext cx="2191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SUSKAI</a:t>
            </a:r>
            <a:r>
              <a:rPr lang="lt-LT" sz="1400" dirty="0" smtClean="0">
                <a:latin typeface="Comic Sans MS" panose="030F0702030302020204" pitchFamily="66" charset="0"/>
              </a:rPr>
              <a:t>ČIUOK PIEŠINĖLIUS IR NUVESK PRIE TEISINGO  SKAITMENS.</a:t>
            </a:r>
            <a:endParaRPr lang="lt-LT" sz="1400" dirty="0"/>
          </a:p>
        </p:txBody>
      </p:sp>
      <p:sp>
        <p:nvSpPr>
          <p:cNvPr id="50" name="Ovalas 49"/>
          <p:cNvSpPr/>
          <p:nvPr/>
        </p:nvSpPr>
        <p:spPr>
          <a:xfrm>
            <a:off x="6520905" y="3128136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as 50"/>
          <p:cNvSpPr/>
          <p:nvPr/>
        </p:nvSpPr>
        <p:spPr>
          <a:xfrm>
            <a:off x="5611040" y="3111527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as 51"/>
          <p:cNvSpPr/>
          <p:nvPr/>
        </p:nvSpPr>
        <p:spPr>
          <a:xfrm>
            <a:off x="4593749" y="3109433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as 52"/>
          <p:cNvSpPr/>
          <p:nvPr/>
        </p:nvSpPr>
        <p:spPr>
          <a:xfrm>
            <a:off x="8427937" y="3128136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as 53"/>
          <p:cNvSpPr/>
          <p:nvPr/>
        </p:nvSpPr>
        <p:spPr>
          <a:xfrm>
            <a:off x="3627793" y="3128136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as 54"/>
          <p:cNvSpPr/>
          <p:nvPr/>
        </p:nvSpPr>
        <p:spPr>
          <a:xfrm>
            <a:off x="2744893" y="3138240"/>
            <a:ext cx="656656" cy="646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lt-L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38196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ebesis 44"/>
          <p:cNvSpPr/>
          <p:nvPr/>
        </p:nvSpPr>
        <p:spPr>
          <a:xfrm>
            <a:off x="1367816" y="262761"/>
            <a:ext cx="6688789" cy="135100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Stačiakampis 1"/>
          <p:cNvSpPr/>
          <p:nvPr/>
        </p:nvSpPr>
        <p:spPr>
          <a:xfrm>
            <a:off x="2009759" y="569109"/>
            <a:ext cx="5404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PARAŠYK TIEK NURODYTŲ RAIDELIŲ, KIEK YRA </a:t>
            </a:r>
            <a:r>
              <a:rPr lang="lt-LT" sz="1600" dirty="0" smtClean="0">
                <a:latin typeface="Comic Sans MS" panose="030F0702030302020204" pitchFamily="66" charset="0"/>
              </a:rPr>
              <a:t>PAVAIZDUOTA VABZDŽIŲ </a:t>
            </a:r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KIEKVIENOJE EILĖJE.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apvalintas stačiakampis 3"/>
          <p:cNvSpPr/>
          <p:nvPr/>
        </p:nvSpPr>
        <p:spPr>
          <a:xfrm>
            <a:off x="1380481" y="1718504"/>
            <a:ext cx="4020065" cy="864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AA</a:t>
            </a:r>
            <a:endParaRPr lang="lt-LT" dirty="0"/>
          </a:p>
        </p:txBody>
      </p:sp>
      <p:cxnSp>
        <p:nvCxnSpPr>
          <p:cNvPr id="6" name="Tiesioji jungtis 5"/>
          <p:cNvCxnSpPr/>
          <p:nvPr/>
        </p:nvCxnSpPr>
        <p:spPr>
          <a:xfrm flipV="1">
            <a:off x="4860324" y="2561968"/>
            <a:ext cx="6689125" cy="8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apvalintas stačiakampis 8"/>
          <p:cNvSpPr/>
          <p:nvPr/>
        </p:nvSpPr>
        <p:spPr>
          <a:xfrm>
            <a:off x="1203326" y="2885461"/>
            <a:ext cx="4085967" cy="864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Tiesioji jungtis 7"/>
          <p:cNvCxnSpPr/>
          <p:nvPr/>
        </p:nvCxnSpPr>
        <p:spPr>
          <a:xfrm>
            <a:off x="5400546" y="3822357"/>
            <a:ext cx="6148903" cy="4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apvalintas stačiakampis 11"/>
          <p:cNvSpPr/>
          <p:nvPr/>
        </p:nvSpPr>
        <p:spPr>
          <a:xfrm>
            <a:off x="1203928" y="4257216"/>
            <a:ext cx="4378459" cy="864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1" name="Tiesioji jungtis 10"/>
          <p:cNvCxnSpPr/>
          <p:nvPr/>
        </p:nvCxnSpPr>
        <p:spPr>
          <a:xfrm>
            <a:off x="5659395" y="5105241"/>
            <a:ext cx="578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apvalintas stačiakampis 14"/>
          <p:cNvSpPr/>
          <p:nvPr/>
        </p:nvSpPr>
        <p:spPr>
          <a:xfrm>
            <a:off x="1203326" y="5500214"/>
            <a:ext cx="5016242" cy="864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6" name="Tiesioji jungtis 15"/>
          <p:cNvCxnSpPr/>
          <p:nvPr/>
        </p:nvCxnSpPr>
        <p:spPr>
          <a:xfrm>
            <a:off x="6219568" y="6273113"/>
            <a:ext cx="5226907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4" descr="Cute ladybug cartoon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04" y="2991070"/>
            <a:ext cx="721940" cy="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ute ladybug cartoon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22" y="2991070"/>
            <a:ext cx="721940" cy="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Cute ladybug cartoon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97" y="3010882"/>
            <a:ext cx="721940" cy="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Cute ladybug cartoon |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54" y="2991070"/>
            <a:ext cx="721940" cy="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81" y="4376347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69" y="4376347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48" y="4376347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26" y="4374573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49" y="4374573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ė 37"/>
          <p:cNvGrpSpPr/>
          <p:nvPr/>
        </p:nvGrpSpPr>
        <p:grpSpPr>
          <a:xfrm>
            <a:off x="318139" y="5535489"/>
            <a:ext cx="775313" cy="749981"/>
            <a:chOff x="748897" y="1889480"/>
            <a:chExt cx="966112" cy="966112"/>
          </a:xfrm>
          <a:solidFill>
            <a:srgbClr val="FF0000"/>
          </a:solidFill>
        </p:grpSpPr>
        <p:sp>
          <p:nvSpPr>
            <p:cNvPr id="39" name="Ovalas 38"/>
            <p:cNvSpPr/>
            <p:nvPr/>
          </p:nvSpPr>
          <p:spPr>
            <a:xfrm>
              <a:off x="748897" y="1889480"/>
              <a:ext cx="966112" cy="966112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0" name="Ovalas 4"/>
            <p:cNvSpPr/>
            <p:nvPr/>
          </p:nvSpPr>
          <p:spPr>
            <a:xfrm>
              <a:off x="890381" y="2030964"/>
              <a:ext cx="683144" cy="68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4300" kern="1200" dirty="0" smtClean="0"/>
                <a:t>D</a:t>
              </a:r>
              <a:endParaRPr lang="lt-LT" sz="4300" kern="1200" dirty="0"/>
            </a:p>
          </p:txBody>
        </p:sp>
      </p:grpSp>
      <p:grpSp>
        <p:nvGrpSpPr>
          <p:cNvPr id="41" name="Grupė 40"/>
          <p:cNvGrpSpPr/>
          <p:nvPr/>
        </p:nvGrpSpPr>
        <p:grpSpPr>
          <a:xfrm>
            <a:off x="281837" y="2931115"/>
            <a:ext cx="775313" cy="729163"/>
            <a:chOff x="748897" y="1889480"/>
            <a:chExt cx="966112" cy="966112"/>
          </a:xfrm>
          <a:solidFill>
            <a:srgbClr val="00B0F0"/>
          </a:solidFill>
        </p:grpSpPr>
        <p:sp>
          <p:nvSpPr>
            <p:cNvPr id="42" name="Ovalas 41"/>
            <p:cNvSpPr/>
            <p:nvPr/>
          </p:nvSpPr>
          <p:spPr>
            <a:xfrm>
              <a:off x="748897" y="1889480"/>
              <a:ext cx="966112" cy="966112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3" name="Ovalas 4"/>
            <p:cNvSpPr/>
            <p:nvPr/>
          </p:nvSpPr>
          <p:spPr>
            <a:xfrm>
              <a:off x="890381" y="2030964"/>
              <a:ext cx="683144" cy="68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4300" kern="1200" dirty="0" smtClean="0"/>
                <a:t>B</a:t>
              </a:r>
              <a:endParaRPr lang="lt-LT" sz="4300" kern="1200" dirty="0"/>
            </a:p>
          </p:txBody>
        </p:sp>
      </p:grpSp>
      <p:grpSp>
        <p:nvGrpSpPr>
          <p:cNvPr id="47" name="Grupė 46"/>
          <p:cNvGrpSpPr/>
          <p:nvPr/>
        </p:nvGrpSpPr>
        <p:grpSpPr>
          <a:xfrm>
            <a:off x="300455" y="4274121"/>
            <a:ext cx="775313" cy="773736"/>
            <a:chOff x="748897" y="1889480"/>
            <a:chExt cx="966112" cy="966112"/>
          </a:xfrm>
          <a:solidFill>
            <a:srgbClr val="92D050"/>
          </a:solidFill>
        </p:grpSpPr>
        <p:sp>
          <p:nvSpPr>
            <p:cNvPr id="48" name="Ovalas 47"/>
            <p:cNvSpPr/>
            <p:nvPr/>
          </p:nvSpPr>
          <p:spPr>
            <a:xfrm>
              <a:off x="748897" y="1889480"/>
              <a:ext cx="966112" cy="966112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9" name="Ovalas 4"/>
            <p:cNvSpPr/>
            <p:nvPr/>
          </p:nvSpPr>
          <p:spPr>
            <a:xfrm>
              <a:off x="890381" y="2030964"/>
              <a:ext cx="683144" cy="68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4300" kern="1200" dirty="0" smtClean="0"/>
                <a:t>C</a:t>
              </a:r>
              <a:endParaRPr lang="lt-LT" sz="4300" kern="1200" dirty="0"/>
            </a:p>
          </p:txBody>
        </p:sp>
      </p:grpSp>
      <p:grpSp>
        <p:nvGrpSpPr>
          <p:cNvPr id="50" name="Grupė 49"/>
          <p:cNvGrpSpPr/>
          <p:nvPr/>
        </p:nvGrpSpPr>
        <p:grpSpPr>
          <a:xfrm>
            <a:off x="339667" y="1781696"/>
            <a:ext cx="775313" cy="738588"/>
            <a:chOff x="748897" y="1889480"/>
            <a:chExt cx="966112" cy="966112"/>
          </a:xfrm>
          <a:solidFill>
            <a:srgbClr val="FFC000"/>
          </a:solidFill>
        </p:grpSpPr>
        <p:sp>
          <p:nvSpPr>
            <p:cNvPr id="51" name="Ovalas 50"/>
            <p:cNvSpPr/>
            <p:nvPr/>
          </p:nvSpPr>
          <p:spPr>
            <a:xfrm>
              <a:off x="748897" y="1889480"/>
              <a:ext cx="966112" cy="966112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52" name="Ovalas 4"/>
            <p:cNvSpPr/>
            <p:nvPr/>
          </p:nvSpPr>
          <p:spPr>
            <a:xfrm>
              <a:off x="890381" y="2030964"/>
              <a:ext cx="683144" cy="68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t-LT" sz="4300" kern="1200" dirty="0" smtClean="0"/>
                <a:t>A</a:t>
              </a:r>
              <a:endParaRPr lang="lt-LT" sz="4300" kern="1200" dirty="0"/>
            </a:p>
          </p:txBody>
        </p:sp>
      </p:grpSp>
      <p:pic>
        <p:nvPicPr>
          <p:cNvPr id="53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3" t="10206" r="3945" b="60325"/>
          <a:stretch/>
        </p:blipFill>
        <p:spPr bwMode="auto">
          <a:xfrm>
            <a:off x="1303457" y="5539938"/>
            <a:ext cx="865418" cy="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3" t="10206" r="3945" b="60325"/>
          <a:stretch/>
        </p:blipFill>
        <p:spPr bwMode="auto">
          <a:xfrm>
            <a:off x="2235483" y="5524269"/>
            <a:ext cx="865418" cy="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3" t="10206" r="3945" b="60325"/>
          <a:stretch/>
        </p:blipFill>
        <p:spPr bwMode="auto">
          <a:xfrm>
            <a:off x="3144861" y="5531050"/>
            <a:ext cx="865418" cy="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3" t="10206" r="3945" b="60325"/>
          <a:stretch/>
        </p:blipFill>
        <p:spPr bwMode="auto">
          <a:xfrm>
            <a:off x="4144249" y="5524402"/>
            <a:ext cx="865418" cy="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3" t="10206" r="3945" b="60325"/>
          <a:stretch/>
        </p:blipFill>
        <p:spPr bwMode="auto">
          <a:xfrm>
            <a:off x="5108350" y="5531050"/>
            <a:ext cx="865418" cy="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Abeja volando de dibujos animados Foto de archivo - 49057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7" y="4333257"/>
            <a:ext cx="381598" cy="6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71613" r="8893" b="-2171"/>
          <a:stretch/>
        </p:blipFill>
        <p:spPr bwMode="auto">
          <a:xfrm>
            <a:off x="1547833" y="1749340"/>
            <a:ext cx="1136822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71613" r="8893" b="-2171"/>
          <a:stretch/>
        </p:blipFill>
        <p:spPr bwMode="auto">
          <a:xfrm>
            <a:off x="2702486" y="1741526"/>
            <a:ext cx="1136822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oloured insects collection |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71613" r="8893" b="-2171"/>
          <a:stretch/>
        </p:blipFill>
        <p:spPr bwMode="auto">
          <a:xfrm>
            <a:off x="3884742" y="1741526"/>
            <a:ext cx="1136822" cy="8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aveikslėlis 6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0" y="588323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aveikslėlis 6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98" y="5893567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Paveikslėlis 6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361" y="5893568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aveikslėlis 6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278" y="5907072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aveikslėlis 6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892" y="590358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aveikslėlis 6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24" y="589605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aveikslėlis 6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055" y="590358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aveikslėlis 6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87" y="591111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aveikslėlis 6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319" y="590358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aveikslėlis 70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204" y="5911115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aveikslėlis 7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245" y="5922689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aveikslėlis 7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873" y="5893567"/>
            <a:ext cx="1303400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aveikslėlis 7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476" y="5901804"/>
            <a:ext cx="1280986" cy="9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Picture 4" descr="alianawi_cebisankenangan - Hom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1101" y="368036"/>
            <a:ext cx="1165171" cy="10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97518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besis 2"/>
          <p:cNvSpPr/>
          <p:nvPr/>
        </p:nvSpPr>
        <p:spPr>
          <a:xfrm>
            <a:off x="1760333" y="370701"/>
            <a:ext cx="2780241" cy="127686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SUGRUPUOK PIEŠINĖLIUS PO 3.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sp>
        <p:nvSpPr>
          <p:cNvPr id="13" name="Debesis 12"/>
          <p:cNvSpPr/>
          <p:nvPr/>
        </p:nvSpPr>
        <p:spPr>
          <a:xfrm>
            <a:off x="7043811" y="312005"/>
            <a:ext cx="3113443" cy="133556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KAS LIKO NESUGRUPUOTAS? GAL ŽINAI KODĖL?</a:t>
            </a:r>
            <a:endParaRPr lang="en-US" sz="1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55" y="220134"/>
            <a:ext cx="1633380" cy="16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5" y="5199871"/>
            <a:ext cx="1286047" cy="11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9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84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76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845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460" y="5505221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75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aveikslėlis 2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059" y="5505220"/>
            <a:ext cx="2303154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 descr="Lindo vuelo de la historieta Abeja de la ilustración Foto de archivo - 490573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8" y="3460567"/>
            <a:ext cx="998148" cy="12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Lindo vuelo de la historieta Abeja de la ilustración Foto de archivo - 490573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81" y="3833836"/>
            <a:ext cx="688726" cy="8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Lindo vuelo de la historieta Abeja de la ilustración Foto de archivo - 490573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71" y="2564592"/>
            <a:ext cx="892184" cy="11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52" y="4392076"/>
            <a:ext cx="714079" cy="9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35" y="3499717"/>
            <a:ext cx="696010" cy="9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85" y="4171931"/>
            <a:ext cx="629526" cy="8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31" y="3865585"/>
            <a:ext cx="920768" cy="9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0" y="3271624"/>
            <a:ext cx="920768" cy="9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95" y="3263272"/>
            <a:ext cx="920768" cy="9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Erro de senhora engraçada dos desenhos animados, isolado no fundo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03" y="2709726"/>
            <a:ext cx="810668" cy="10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Lindo vuelo de la historieta Abeja de la ilustración Foto de archivo - 490573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71" y="3220838"/>
            <a:ext cx="688726" cy="8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istorieta linda de la rana Foto de archivo - 5851426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88" y="4002708"/>
            <a:ext cx="412870" cy="4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De dibujos animados saltamontes Foto de archivo - 738457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10" y="4001440"/>
            <a:ext cx="993636" cy="9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4796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besis 2"/>
          <p:cNvSpPr/>
          <p:nvPr/>
        </p:nvSpPr>
        <p:spPr>
          <a:xfrm>
            <a:off x="1815579" y="370701"/>
            <a:ext cx="2724995" cy="127686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APIBRAUK VISUS VABZDŽIUS.</a:t>
            </a:r>
            <a:endParaRPr lang="lt-LT" sz="1600" dirty="0"/>
          </a:p>
        </p:txBody>
      </p:sp>
      <p:pic>
        <p:nvPicPr>
          <p:cNvPr id="7" name="Picture 6" descr="Coloured insects collectio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12" y="2086235"/>
            <a:ext cx="3732460" cy="413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intset of cartoon funny insects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8122"/>
          <a:stretch/>
        </p:blipFill>
        <p:spPr bwMode="auto">
          <a:xfrm flipH="1">
            <a:off x="397961" y="1853514"/>
            <a:ext cx="3611309" cy="42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ebesis 12"/>
          <p:cNvSpPr/>
          <p:nvPr/>
        </p:nvSpPr>
        <p:spPr>
          <a:xfrm>
            <a:off x="6259838" y="459257"/>
            <a:ext cx="2735881" cy="139425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SUSKAI</a:t>
            </a:r>
            <a:r>
              <a:rPr lang="lt-LT" sz="1400" dirty="0" smtClean="0">
                <a:latin typeface="Comic Sans MS" panose="030F0702030302020204" pitchFamily="66" charset="0"/>
              </a:rPr>
              <a:t>ČIUOK IR PASAKYK, K</a:t>
            </a:r>
            <a:r>
              <a:rPr lang="en-US" sz="1400" dirty="0" smtClean="0">
                <a:latin typeface="Comic Sans MS" panose="030F0702030302020204" pitchFamily="66" charset="0"/>
              </a:rPr>
              <a:t>IEK </a:t>
            </a:r>
            <a:r>
              <a:rPr lang="lt-LT" sz="1400" dirty="0" smtClean="0">
                <a:latin typeface="Comic Sans MS" panose="030F0702030302020204" pitchFamily="66" charset="0"/>
              </a:rPr>
              <a:t>JŲ YRA?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pic>
        <p:nvPicPr>
          <p:cNvPr id="1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27" y="383974"/>
            <a:ext cx="1633380" cy="16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ifferent kinds of insects on white background - Download Fre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9" y="2215980"/>
            <a:ext cx="4306975" cy="3788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besėlio formos paaiškinimas 4"/>
          <p:cNvSpPr/>
          <p:nvPr/>
        </p:nvSpPr>
        <p:spPr>
          <a:xfrm>
            <a:off x="9709253" y="560173"/>
            <a:ext cx="864699" cy="640491"/>
          </a:xfrm>
          <a:prstGeom prst="cloudCallout">
            <a:avLst>
              <a:gd name="adj1" fmla="val -120284"/>
              <a:gd name="adj2" fmla="val 30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22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Debesėlio formos paaiškinimas 18"/>
          <p:cNvSpPr/>
          <p:nvPr/>
        </p:nvSpPr>
        <p:spPr>
          <a:xfrm>
            <a:off x="9903115" y="1647568"/>
            <a:ext cx="864700" cy="640491"/>
          </a:xfrm>
          <a:prstGeom prst="cloudCallout">
            <a:avLst>
              <a:gd name="adj1" fmla="val -166013"/>
              <a:gd name="adj2" fmla="val -3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23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Debesėlio formos paaiškinimas 19"/>
          <p:cNvSpPr/>
          <p:nvPr/>
        </p:nvSpPr>
        <p:spPr>
          <a:xfrm>
            <a:off x="10767815" y="998840"/>
            <a:ext cx="864699" cy="640491"/>
          </a:xfrm>
          <a:prstGeom prst="cloudCallout">
            <a:avLst>
              <a:gd name="adj1" fmla="val -250802"/>
              <a:gd name="adj2" fmla="val 3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62" name="Picture 18" descr="alianawi_cebisankenangan - Hom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5" y="413688"/>
            <a:ext cx="1286047" cy="11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69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384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076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845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460" y="5505221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75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aveikslėlis 2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059" y="5505220"/>
            <a:ext cx="2303154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08383"/>
      </p:ext>
    </p:extLst>
  </p:cSld>
  <p:clrMapOvr>
    <a:masterClrMapping/>
  </p:clrMapOvr>
  <p:transition spd="slow" advTm="2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96" y="475207"/>
            <a:ext cx="1625584" cy="16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lianawi_cebisankenangan - Hom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5" y="5199871"/>
            <a:ext cx="1286047" cy="11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9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84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76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845" y="5505223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460" y="5505221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752" y="5505222"/>
            <a:ext cx="1888936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aveikslėlis 2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059" y="5505220"/>
            <a:ext cx="2303154" cy="13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ebesis 1"/>
          <p:cNvSpPr/>
          <p:nvPr/>
        </p:nvSpPr>
        <p:spPr>
          <a:xfrm>
            <a:off x="451532" y="475207"/>
            <a:ext cx="5051344" cy="368490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t-LT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lt-LT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IŠSISKYRĖ DU DRUGELIAI</a:t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EŽERO PAKRANTĖJ…</a:t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PARAŠYK TU MAN LAIŠKELĮ!</a:t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PARAŠYK IR MAN TU!</a:t>
            </a:r>
          </a:p>
          <a:p>
            <a:pPr algn="ctr"/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VIENAS Į VIENĄ, KITAS Į KITĄ</a:t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NUPLASNOJO PUSĘ…</a:t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– PASAKYK, KUR TAU RAŠYTI?</a:t>
            </a:r>
            <a:r>
              <a:rPr lang="lt-LT" sz="1600" dirty="0"/>
              <a:t> </a:t>
            </a:r>
            <a:endParaRPr lang="lt-LT" sz="1600" dirty="0" smtClean="0"/>
          </a:p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KUR TU ŽIEMĄ BŪSI?..</a:t>
            </a:r>
            <a: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lt-LT" sz="16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32" name="Picture 16" descr="Miel de abeja sobre un fondo blanco. Foto de archivo - 966278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18" y="2667022"/>
            <a:ext cx="1942070" cy="19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rillo divertido de la historieta Foto de archivo - 738456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33" y="4258228"/>
            <a:ext cx="1902330" cy="17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istorieta linda de la tortuga Foto de archivo - 745501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00" y="4320172"/>
            <a:ext cx="1489757" cy="17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scarabajo de divertidos dibujos animados Foto de archivo - 7375025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69" r="-2203" b="14326"/>
          <a:stretch/>
        </p:blipFill>
        <p:spPr bwMode="auto">
          <a:xfrm>
            <a:off x="9368844" y="4437871"/>
            <a:ext cx="210613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e dibujos animados lindo de la mariposa Foto de archivo - 66369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5279" y="2632985"/>
            <a:ext cx="1918626" cy="1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is 3"/>
          <p:cNvSpPr/>
          <p:nvPr/>
        </p:nvSpPr>
        <p:spPr>
          <a:xfrm>
            <a:off x="7579857" y="561751"/>
            <a:ext cx="3368229" cy="177779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Stačiakampis 43"/>
          <p:cNvSpPr/>
          <p:nvPr/>
        </p:nvSpPr>
        <p:spPr>
          <a:xfrm>
            <a:off x="8150612" y="803645"/>
            <a:ext cx="21500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PASIKLAUSYK EILĖRAŠČIO. APIE KĄ ŠIS EILĖRAŠTUKAS. TINKAMĄ ATSAKYMĄ APIBRAUK.</a:t>
            </a:r>
            <a:endParaRPr lang="en-US" sz="1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2921"/>
      </p:ext>
    </p:extLst>
  </p:cSld>
  <p:clrMapOvr>
    <a:masterClrMapping/>
  </p:clrMapOvr>
  <p:transition spd="slow" advTm="2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rindas">
  <a:themeElements>
    <a:clrScheme name="Įprast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grind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Pagrindas</Template>
  <TotalTime>1062</TotalTime>
  <Words>211</Words>
  <Application>Microsoft Office PowerPoint</Application>
  <PresentationFormat>Pasirinktinai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Pagrindas</vt:lpstr>
      <vt:lpstr>SKAIČIUOJAME VABZDŽIUS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36</cp:revision>
  <dcterms:created xsi:type="dcterms:W3CDTF">2020-04-26T14:57:43Z</dcterms:created>
  <dcterms:modified xsi:type="dcterms:W3CDTF">2020-04-27T10:50:59Z</dcterms:modified>
</cp:coreProperties>
</file>