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9" r:id="rId4"/>
    <p:sldId id="263" r:id="rId5"/>
    <p:sldId id="264" r:id="rId6"/>
    <p:sldId id="257" r:id="rId7"/>
    <p:sldId id="260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1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4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920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188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395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64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78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689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54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772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1E89A5-2865-4DF9-943C-1B55DE9C1964}" type="datetimeFigureOut">
              <a:rPr lang="lt-LT" smtClean="0"/>
              <a:t>2020.04.21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567059-2360-4826-954F-8C6F25B09405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9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9.gif"/><Relationship Id="rId4" Type="http://schemas.openxmlformats.org/officeDocument/2006/relationships/image" Target="../media/image18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9.gif"/><Relationship Id="rId4" Type="http://schemas.openxmlformats.org/officeDocument/2006/relationships/image" Target="../media/image3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PAŽINTIS SU AUGALAIS</a:t>
            </a:r>
            <a:endParaRPr lang="lt-LT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13" y="2456273"/>
            <a:ext cx="4107919" cy="37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paantraštė"/>
          <p:cNvSpPr txBox="1">
            <a:spLocks/>
          </p:cNvSpPr>
          <p:nvPr/>
        </p:nvSpPr>
        <p:spPr>
          <a:xfrm>
            <a:off x="7701851" y="4493114"/>
            <a:ext cx="3254928" cy="10472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marL="0" indent="0" algn="r">
              <a:buNone/>
            </a:pPr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 </a:t>
            </a:r>
            <a:r>
              <a:rPr lang="lt-LT" sz="14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mokytojos: Aistė </a:t>
            </a:r>
            <a:r>
              <a:rPr lang="lt-LT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lt-LT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Rasa </a:t>
            </a:r>
            <a:r>
              <a:rPr lang="lt-LT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Barvainienė</a:t>
            </a:r>
            <a:endParaRPr lang="lt-LT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aveikslėlis 7" descr=" 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" b="8589"/>
          <a:stretch/>
        </p:blipFill>
        <p:spPr bwMode="auto">
          <a:xfrm>
            <a:off x="1596670" y="3250795"/>
            <a:ext cx="1988277" cy="219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aveikslėlis 10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2744206" y="5746567"/>
            <a:ext cx="524526" cy="56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3422994" y="5351372"/>
            <a:ext cx="1127404" cy="97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Boy and girl in safari outfit isolated | Free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5" t="-1636" r="-655" b="-140"/>
          <a:stretch/>
        </p:blipFill>
        <p:spPr bwMode="auto">
          <a:xfrm>
            <a:off x="3771732" y="3875231"/>
            <a:ext cx="1145586" cy="1904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2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64880" y="5334117"/>
            <a:ext cx="1127404" cy="97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Boy and girl in safari outfit isolated | Free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4643" b="-1775"/>
          <a:stretch/>
        </p:blipFill>
        <p:spPr bwMode="auto">
          <a:xfrm>
            <a:off x="431800" y="3789406"/>
            <a:ext cx="1331097" cy="2075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2096634" y="5423287"/>
            <a:ext cx="524526" cy="56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aveikslėlis 14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404532" y="5746567"/>
            <a:ext cx="524526" cy="56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aveikslėlis 15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4574591" y="5722385"/>
            <a:ext cx="524526" cy="56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aveikslėlis 16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5264849" y="5540341"/>
            <a:ext cx="1763505" cy="744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aveikslėlis 17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8572230" y="5818046"/>
            <a:ext cx="1514170" cy="419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1391402" y="5713514"/>
            <a:ext cx="524526" cy="56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7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" b="9840"/>
          <a:stretch/>
        </p:blipFill>
        <p:spPr bwMode="auto">
          <a:xfrm>
            <a:off x="2723479" y="667265"/>
            <a:ext cx="6829168" cy="56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6" y="132216"/>
            <a:ext cx="1446195" cy="14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09" y="0"/>
            <a:ext cx="2949521" cy="1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7" y="855314"/>
            <a:ext cx="2822801" cy="18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vadinimas 6"/>
          <p:cNvSpPr>
            <a:spLocks noGrp="1"/>
          </p:cNvSpPr>
          <p:nvPr>
            <p:ph type="title" idx="4294967295"/>
          </p:nvPr>
        </p:nvSpPr>
        <p:spPr>
          <a:xfrm>
            <a:off x="3758400" y="1677476"/>
            <a:ext cx="4759325" cy="225742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Comic Sans MS" panose="030F0702030302020204" pitchFamily="66" charset="0"/>
              </a:rPr>
              <a:t>ŠAUNUOLIAI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IKI KITO SUSITIKIMO.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14" name="Paveikslėlis 13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548621" y="5874485"/>
            <a:ext cx="546817" cy="471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aveikslėlis 14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9016409" y="5521465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aveikslėlis 15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9332154" y="4438190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aveikslėlis 16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10491169" y="5933724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3450975" y="5874485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aveikslėlis 19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1784957" y="5580704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" b="9840"/>
          <a:stretch/>
        </p:blipFill>
        <p:spPr bwMode="auto">
          <a:xfrm>
            <a:off x="2723479" y="667265"/>
            <a:ext cx="6829168" cy="56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6" y="132216"/>
            <a:ext cx="1446195" cy="14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09" y="0"/>
            <a:ext cx="2949521" cy="1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7" y="855314"/>
            <a:ext cx="2822801" cy="18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vadinimas 6"/>
          <p:cNvSpPr>
            <a:spLocks noGrp="1"/>
          </p:cNvSpPr>
          <p:nvPr>
            <p:ph type="title" idx="4294967295"/>
          </p:nvPr>
        </p:nvSpPr>
        <p:spPr>
          <a:xfrm>
            <a:off x="3807424" y="1087351"/>
            <a:ext cx="4759325" cy="25043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t-LT" sz="1600" b="1" dirty="0" smtClean="0">
                <a:latin typeface="Comic Sans MS" panose="030F0702030302020204" pitchFamily="66" charset="0"/>
              </a:rPr>
              <a:t>SVEIKI VAIKAI. </a:t>
            </a:r>
            <a:br>
              <a:rPr lang="lt-LT" sz="1600" b="1" dirty="0" smtClean="0">
                <a:latin typeface="Comic Sans MS" panose="030F0702030302020204" pitchFamily="66" charset="0"/>
              </a:rPr>
            </a:br>
            <a:r>
              <a:rPr lang="lt-LT" sz="1600" b="1" dirty="0" smtClean="0">
                <a:latin typeface="Comic Sans MS" panose="030F0702030302020204" pitchFamily="66" charset="0"/>
              </a:rPr>
              <a:t>MES ESAME GAMTININKŲ BŪRELIS. MUMS LABAI PATINKA VAIKŠČIOTI PO PIEVAS, MIŠKUS, STEBĖTI BESIKEIČIANČIUS AUGALUS, JUOS SKAIČIUOTI, TYRINĖTI IR IEŠKOTI ATSAKYMŲ. TAD MIELAI KVIEČIAME PRISIJUNGTI PRIE MŪSŲ.</a:t>
            </a:r>
            <a:br>
              <a:rPr lang="lt-LT" sz="1600" b="1" dirty="0" smtClean="0">
                <a:latin typeface="Comic Sans MS" panose="030F0702030302020204" pitchFamily="66" charset="0"/>
              </a:rPr>
            </a:br>
            <a:r>
              <a:rPr lang="lt-LT" sz="1800" b="1" dirty="0" smtClean="0">
                <a:latin typeface="Comic Sans MS" panose="030F0702030302020204" pitchFamily="66" charset="0"/>
              </a:rPr>
              <a:t>. </a:t>
            </a:r>
            <a:endParaRPr lang="lt-LT" b="1" dirty="0"/>
          </a:p>
        </p:txBody>
      </p:sp>
      <p:pic>
        <p:nvPicPr>
          <p:cNvPr id="14" name="Paveikslėlis 13" descr="Vector collection grass and leaves. You can use for greeting cards, posters and design projects. EPS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548621" y="5874485"/>
            <a:ext cx="546817" cy="471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aveikslėlis 14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9016409" y="5521465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aveikslėlis 15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9332154" y="4438190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aveikslėlis 16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10491169" y="5933724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3450975" y="5874485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aveikslėlis 19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1784957" y="5580704"/>
            <a:ext cx="356449" cy="35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4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276222" y="103352"/>
            <a:ext cx="2554639" cy="13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955198" y="103351"/>
            <a:ext cx="1937132" cy="11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2" descr="C:\Users\Dell-PC\Desktop\82a74af57c47b75c196c622c19ec037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7816840" y="3136571"/>
            <a:ext cx="2108727" cy="2649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aveikslėlis 13" descr="C:\Users\Dell-PC\Desktop\82a74af57c47b75c196c622c19ec037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4200140" y="2172614"/>
            <a:ext cx="1897208" cy="2120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aveikslėlis 14" descr="C:\Users\Dell-PC\Desktop\82a74af57c47b75c196c622c19ec037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6514129" y="1554010"/>
            <a:ext cx="1385932" cy="1866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C:\Users\Dell-PC\Desktop\82a74af57c47b75c196c622c19ec037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10343817" y="2715810"/>
            <a:ext cx="1130300" cy="1410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4" descr="Nemokamos nuotraukos obuolių logotipas paieška, atsisiuntima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32" y="5440633"/>
            <a:ext cx="841266" cy="8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1517921" y="546251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lt-LT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Nemokamos nuotraukos obuolių logotipas paieška, atsisiuntima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65" y="5319028"/>
            <a:ext cx="933295" cy="9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Nemokamos nuotraukos obuolių logotipas paieška, atsisiuntima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83" y="5123124"/>
            <a:ext cx="1123542" cy="11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Nemokamos nuotraukos obuolių logotipas paieška, atsisiuntima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20" y="5004602"/>
            <a:ext cx="1279873" cy="12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Nemokamos nuotraukos obuolių logotipas paieška, atsisiuntima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17" y="4777679"/>
            <a:ext cx="1506796" cy="15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373227" y="5416174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lt-LT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342624" y="534115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lt-LT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4422809" y="529059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lt-LT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tačiakampis 24"/>
          <p:cNvSpPr/>
          <p:nvPr/>
        </p:nvSpPr>
        <p:spPr>
          <a:xfrm>
            <a:off x="5657318" y="5181652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lt-LT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aveikslėlis 23" descr="C:\Users\Dell-PC\Desktop\82a74af57c47b75c196c622c19ec0373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2748845" y="3543256"/>
            <a:ext cx="889973" cy="1111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aveikslėlis 42" descr="Vector collection grass and leaves. You can use for greeting cards, posters and design projects. EPS1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9507414" y="5210711"/>
            <a:ext cx="1127404" cy="97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aveikslėlis 43" descr="Vector collection grass and leaves. You can use for greeting cards, posters and design projects. EPS1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648908" y="4777679"/>
            <a:ext cx="1389294" cy="1343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aveikslėlis 44" descr="Vector collection grass and leaves. You can use for greeting cards, posters and design projects. EPS1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62964" y="5066498"/>
            <a:ext cx="1144561" cy="115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3" y="275558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veikslėlis 46" descr="Cartoon little boy scout | Premium Vector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71" y="2647827"/>
            <a:ext cx="1417250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Debesėlio formos paaiškinimas 27"/>
          <p:cNvSpPr/>
          <p:nvPr/>
        </p:nvSpPr>
        <p:spPr>
          <a:xfrm>
            <a:off x="2153470" y="236415"/>
            <a:ext cx="3637233" cy="1838247"/>
          </a:xfrm>
          <a:prstGeom prst="cloudCallout">
            <a:avLst>
              <a:gd name="adj1" fmla="val -45761"/>
              <a:gd name="adj2" fmla="val 866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SURIKIUOK </a:t>
            </a:r>
            <a:r>
              <a:rPr lang="lt-L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MEDŽIUS 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NUO </a:t>
            </a:r>
            <a:r>
              <a:rPr lang="lt-L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ŽEMIAUSIO IKI AUKŠČIAUSIO.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349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as 7"/>
          <p:cNvSpPr/>
          <p:nvPr/>
        </p:nvSpPr>
        <p:spPr>
          <a:xfrm>
            <a:off x="4925666" y="776890"/>
            <a:ext cx="2667699" cy="193785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as 14"/>
          <p:cNvSpPr/>
          <p:nvPr/>
        </p:nvSpPr>
        <p:spPr>
          <a:xfrm>
            <a:off x="8373804" y="742603"/>
            <a:ext cx="2726422" cy="191865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as 20"/>
          <p:cNvSpPr/>
          <p:nvPr/>
        </p:nvSpPr>
        <p:spPr>
          <a:xfrm>
            <a:off x="4249906" y="1732263"/>
            <a:ext cx="536896" cy="48656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lt-LT" dirty="0"/>
          </a:p>
        </p:txBody>
      </p:sp>
      <p:sp>
        <p:nvSpPr>
          <p:cNvPr id="22" name="Ovalas 21"/>
          <p:cNvSpPr/>
          <p:nvPr/>
        </p:nvSpPr>
        <p:spPr>
          <a:xfrm>
            <a:off x="4621589" y="2185953"/>
            <a:ext cx="536896" cy="48656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lt-LT" dirty="0"/>
          </a:p>
        </p:txBody>
      </p:sp>
      <p:sp>
        <p:nvSpPr>
          <p:cNvPr id="23" name="Ovalas 22"/>
          <p:cNvSpPr/>
          <p:nvPr/>
        </p:nvSpPr>
        <p:spPr>
          <a:xfrm>
            <a:off x="5060835" y="2587669"/>
            <a:ext cx="536896" cy="48656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lt-LT" dirty="0"/>
          </a:p>
        </p:txBody>
      </p:sp>
      <p:sp>
        <p:nvSpPr>
          <p:cNvPr id="24" name="Ovalas 23"/>
          <p:cNvSpPr/>
          <p:nvPr/>
        </p:nvSpPr>
        <p:spPr>
          <a:xfrm>
            <a:off x="7694132" y="1433348"/>
            <a:ext cx="536896" cy="4865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3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5" name="Ovalas 24"/>
          <p:cNvSpPr/>
          <p:nvPr/>
        </p:nvSpPr>
        <p:spPr>
          <a:xfrm>
            <a:off x="7969980" y="1997576"/>
            <a:ext cx="536896" cy="4865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8353144" y="2429233"/>
            <a:ext cx="536896" cy="4865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18" name="Ovalas 17"/>
          <p:cNvSpPr/>
          <p:nvPr/>
        </p:nvSpPr>
        <p:spPr>
          <a:xfrm>
            <a:off x="395960" y="3465208"/>
            <a:ext cx="2513460" cy="1736521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Ovalas 27"/>
          <p:cNvSpPr/>
          <p:nvPr/>
        </p:nvSpPr>
        <p:spPr>
          <a:xfrm>
            <a:off x="4063963" y="3439315"/>
            <a:ext cx="2553711" cy="184850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Ovalas 29"/>
          <p:cNvSpPr/>
          <p:nvPr/>
        </p:nvSpPr>
        <p:spPr>
          <a:xfrm>
            <a:off x="2081446" y="5152185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2" name="Ovalas 31"/>
          <p:cNvSpPr/>
          <p:nvPr/>
        </p:nvSpPr>
        <p:spPr>
          <a:xfrm>
            <a:off x="2566570" y="4812285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3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3" name="Ovalas 32"/>
          <p:cNvSpPr/>
          <p:nvPr/>
        </p:nvSpPr>
        <p:spPr>
          <a:xfrm>
            <a:off x="3040964" y="4345460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4" name="Ovalas 33"/>
          <p:cNvSpPr/>
          <p:nvPr/>
        </p:nvSpPr>
        <p:spPr>
          <a:xfrm>
            <a:off x="6137288" y="5133492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3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5" name="Ovalas 34"/>
          <p:cNvSpPr/>
          <p:nvPr/>
        </p:nvSpPr>
        <p:spPr>
          <a:xfrm>
            <a:off x="6494351" y="4629083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4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6" name="Ovalas 35"/>
          <p:cNvSpPr/>
          <p:nvPr/>
        </p:nvSpPr>
        <p:spPr>
          <a:xfrm>
            <a:off x="6865336" y="4110777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5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44" name="Ovalas 43"/>
          <p:cNvSpPr/>
          <p:nvPr/>
        </p:nvSpPr>
        <p:spPr>
          <a:xfrm>
            <a:off x="8139542" y="3541977"/>
            <a:ext cx="2726422" cy="191865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Ovalas 44"/>
          <p:cNvSpPr/>
          <p:nvPr/>
        </p:nvSpPr>
        <p:spPr>
          <a:xfrm>
            <a:off x="10967273" y="4377413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46" name="Ovalas 45"/>
          <p:cNvSpPr/>
          <p:nvPr/>
        </p:nvSpPr>
        <p:spPr>
          <a:xfrm>
            <a:off x="10636529" y="4882973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47" name="Ovalas 46"/>
          <p:cNvSpPr/>
          <p:nvPr/>
        </p:nvSpPr>
        <p:spPr>
          <a:xfrm>
            <a:off x="10179758" y="5322114"/>
            <a:ext cx="546158" cy="5033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8" name="Paveikslėlis 47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5376630" y="1007786"/>
            <a:ext cx="686419" cy="6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aveikslėlis 48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6110059" y="962628"/>
            <a:ext cx="686419" cy="6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aveikslėlis 49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6439664" y="1643295"/>
            <a:ext cx="686419" cy="6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aveikslėlis 52" descr="Vector collection grass and leaves. You can use for greeting cards, posters and design projects. EPS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5634847" y="1679894"/>
            <a:ext cx="686419" cy="6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aveikslėlis 53" descr="C:\Users\Dell-PC\Desktop\82a74af57c47b75c196c622c19ec037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9107363" y="1077939"/>
            <a:ext cx="564029" cy="710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aveikslėlis 54" descr="C:\Users\Dell-PC\Desktop\82a74af57c47b75c196c622c19ec037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" b="7580"/>
          <a:stretch/>
        </p:blipFill>
        <p:spPr bwMode="auto">
          <a:xfrm>
            <a:off x="9787694" y="1163326"/>
            <a:ext cx="889973" cy="1111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aveikslėlis 55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F03350-238A-439F-9D17-1BDEB5A5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1288" y="3766208"/>
            <a:ext cx="635548" cy="828000"/>
          </a:xfrm>
          <a:prstGeom prst="rect">
            <a:avLst/>
          </a:prstGeom>
        </p:spPr>
      </p:pic>
      <p:pic>
        <p:nvPicPr>
          <p:cNvPr id="57" name="Paveikslėlis 56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F03350-238A-439F-9D17-1BDEB5A5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1080" y="3587902"/>
            <a:ext cx="496117" cy="646347"/>
          </a:xfrm>
          <a:prstGeom prst="rect">
            <a:avLst/>
          </a:prstGeom>
        </p:spPr>
      </p:pic>
      <p:pic>
        <p:nvPicPr>
          <p:cNvPr id="58" name="Paveikslėlis 57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F03350-238A-439F-9D17-1BDEB5A5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6733" y="3766208"/>
            <a:ext cx="635548" cy="828000"/>
          </a:xfrm>
          <a:prstGeom prst="rect">
            <a:avLst/>
          </a:prstGeom>
        </p:spPr>
      </p:pic>
      <p:pic>
        <p:nvPicPr>
          <p:cNvPr id="59" name="Paveikslėlis 58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F03350-238A-439F-9D17-1BDEB5A5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3306" y="4234249"/>
            <a:ext cx="635548" cy="828000"/>
          </a:xfrm>
          <a:prstGeom prst="rect">
            <a:avLst/>
          </a:prstGeom>
        </p:spPr>
      </p:pic>
      <p:pic>
        <p:nvPicPr>
          <p:cNvPr id="60" name="Paveikslėlis 59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F03350-238A-439F-9D17-1BDEB5A5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925" y="4417591"/>
            <a:ext cx="488050" cy="635838"/>
          </a:xfrm>
          <a:prstGeom prst="rect">
            <a:avLst/>
          </a:prstGeom>
        </p:spPr>
      </p:pic>
      <p:pic>
        <p:nvPicPr>
          <p:cNvPr id="61" name="Paveikslėlis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80794" r="58004" b="196"/>
          <a:stretch/>
        </p:blipFill>
        <p:spPr>
          <a:xfrm>
            <a:off x="1025424" y="3733901"/>
            <a:ext cx="1305801" cy="1128087"/>
          </a:xfrm>
          <a:prstGeom prst="rect">
            <a:avLst/>
          </a:prstGeom>
        </p:spPr>
      </p:pic>
      <p:pic>
        <p:nvPicPr>
          <p:cNvPr id="62" name="Paveikslėlis 61" descr="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"/>
          <a:stretch/>
        </p:blipFill>
        <p:spPr bwMode="auto">
          <a:xfrm>
            <a:off x="8477445" y="3873520"/>
            <a:ext cx="679599" cy="848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aveikslėlis 62" descr="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"/>
          <a:stretch/>
        </p:blipFill>
        <p:spPr bwMode="auto">
          <a:xfrm>
            <a:off x="9177816" y="4437564"/>
            <a:ext cx="679599" cy="848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aveikslėlis 63" descr="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"/>
          <a:stretch/>
        </p:blipFill>
        <p:spPr bwMode="auto">
          <a:xfrm>
            <a:off x="9839959" y="3886662"/>
            <a:ext cx="679599" cy="848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aveikslėlis 64" descr="A Cute Boy Scout on White Background - Download Free Vectors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1" y="1501812"/>
            <a:ext cx="1225292" cy="182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ebesėlio formos paaiškinimas 1"/>
          <p:cNvSpPr/>
          <p:nvPr/>
        </p:nvSpPr>
        <p:spPr>
          <a:xfrm>
            <a:off x="1893070" y="162406"/>
            <a:ext cx="2878494" cy="1690759"/>
          </a:xfrm>
          <a:prstGeom prst="cloudCallout">
            <a:avLst>
              <a:gd name="adj1" fmla="val -64587"/>
              <a:gd name="adj2" fmla="val 60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6" name="Pavadinimas 8"/>
          <p:cNvSpPr txBox="1">
            <a:spLocks/>
          </p:cNvSpPr>
          <p:nvPr/>
        </p:nvSpPr>
        <p:spPr>
          <a:xfrm>
            <a:off x="2412277" y="663701"/>
            <a:ext cx="2084140" cy="979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PAŽYMĖK TEISINGĄ ATSAKYMĄ.</a:t>
            </a:r>
            <a:endParaRPr lang="lt-L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7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9" y="315903"/>
            <a:ext cx="1051562" cy="10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100" y="970437"/>
            <a:ext cx="757385" cy="4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73" y="132256"/>
            <a:ext cx="874993" cy="5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97" y="101613"/>
            <a:ext cx="1000464" cy="6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Stock Photo and Image Portfolio by John T Takai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2842" r="2303" b="7589"/>
          <a:stretch/>
        </p:blipFill>
        <p:spPr bwMode="auto">
          <a:xfrm flipH="1">
            <a:off x="560173" y="541757"/>
            <a:ext cx="3744316" cy="369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aveikslėlis 2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 rot="16655038">
            <a:off x="3877962" y="653584"/>
            <a:ext cx="875270" cy="741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41552">
            <a:off x="2621826" y="658637"/>
            <a:ext cx="771676" cy="731762"/>
          </a:xfrm>
          <a:prstGeom prst="rect">
            <a:avLst/>
          </a:prstGeom>
        </p:spPr>
      </p:pic>
      <p:pic>
        <p:nvPicPr>
          <p:cNvPr id="6" name="Paveikslėlis 5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3281" r="5227" b="3174"/>
          <a:stretch/>
        </p:blipFill>
        <p:spPr bwMode="auto">
          <a:xfrm rot="18278262">
            <a:off x="4599279" y="1748290"/>
            <a:ext cx="1047235" cy="794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>
            <a:off x="2633637" y="4613948"/>
            <a:ext cx="933558" cy="805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5874810" y="3433806"/>
            <a:ext cx="1226136" cy="1106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aveikslėlis 9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 t="80576" r="26067" b="2470"/>
          <a:stretch/>
        </p:blipFill>
        <p:spPr bwMode="auto">
          <a:xfrm>
            <a:off x="1439489" y="4500661"/>
            <a:ext cx="1093634" cy="919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95" y="4582590"/>
            <a:ext cx="771676" cy="731762"/>
          </a:xfrm>
          <a:prstGeom prst="rect">
            <a:avLst/>
          </a:prstGeom>
        </p:spPr>
      </p:pic>
      <p:pic>
        <p:nvPicPr>
          <p:cNvPr id="5122" name="Picture 2" descr="Boy explorer with magnifying glass on tree stump | Premium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09" y="3530931"/>
            <a:ext cx="2151020" cy="26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ebesėlio formos paaiškinimas 11"/>
          <p:cNvSpPr/>
          <p:nvPr/>
        </p:nvSpPr>
        <p:spPr>
          <a:xfrm>
            <a:off x="7512300" y="260094"/>
            <a:ext cx="3221603" cy="2531179"/>
          </a:xfrm>
          <a:prstGeom prst="cloudCallout">
            <a:avLst>
              <a:gd name="adj1" fmla="val 31793"/>
              <a:gd name="adj2" fmla="val 878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Comic Sans MS" panose="030F0702030302020204" pitchFamily="66" charset="0"/>
              </a:rPr>
              <a:t>SUSKAIČIUOK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lt-LT" dirty="0" smtClean="0">
                <a:latin typeface="Comic Sans MS" panose="030F0702030302020204" pitchFamily="66" charset="0"/>
              </a:rPr>
              <a:t>IR ĮRAŠYK, KIEK IR KOKIŲ LAPŲ PRIPŪTĖ VĖJAS.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14" name="Paveikslėlis 13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3281" r="5227" b="3174"/>
          <a:stretch/>
        </p:blipFill>
        <p:spPr bwMode="auto">
          <a:xfrm rot="18278262">
            <a:off x="3641321" y="4733381"/>
            <a:ext cx="925415" cy="685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uapvalintas stačiakampis 12"/>
          <p:cNvSpPr/>
          <p:nvPr/>
        </p:nvSpPr>
        <p:spPr>
          <a:xfrm>
            <a:off x="420246" y="5541475"/>
            <a:ext cx="655313" cy="6413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Suapvalintas stačiakampis 15"/>
          <p:cNvSpPr/>
          <p:nvPr/>
        </p:nvSpPr>
        <p:spPr>
          <a:xfrm>
            <a:off x="1525046" y="5523751"/>
            <a:ext cx="655313" cy="6413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Suapvalintas stačiakampis 16"/>
          <p:cNvSpPr/>
          <p:nvPr/>
        </p:nvSpPr>
        <p:spPr>
          <a:xfrm>
            <a:off x="2706670" y="5523751"/>
            <a:ext cx="655313" cy="6413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Suapvalintas stačiakampis 17"/>
          <p:cNvSpPr/>
          <p:nvPr/>
        </p:nvSpPr>
        <p:spPr>
          <a:xfrm>
            <a:off x="3732699" y="5512323"/>
            <a:ext cx="655313" cy="6413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9" name="Paveikslėlis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41552">
            <a:off x="4578877" y="2975923"/>
            <a:ext cx="771676" cy="731762"/>
          </a:xfrm>
          <a:prstGeom prst="rect">
            <a:avLst/>
          </a:prstGeom>
        </p:spPr>
      </p:pic>
      <p:pic>
        <p:nvPicPr>
          <p:cNvPr id="21" name="Paveikslėlis 20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3281" r="5227" b="3174"/>
          <a:stretch/>
        </p:blipFill>
        <p:spPr bwMode="auto">
          <a:xfrm rot="18278262">
            <a:off x="6809223" y="5022629"/>
            <a:ext cx="1047235" cy="794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aveikslėlis 21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1" t="83281" r="5227" b="3174"/>
          <a:stretch/>
        </p:blipFill>
        <p:spPr bwMode="auto">
          <a:xfrm rot="18278262">
            <a:off x="10832135" y="2107295"/>
            <a:ext cx="1047235" cy="794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aveikslėlis 22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 rot="893354">
            <a:off x="5449953" y="5176226"/>
            <a:ext cx="875270" cy="741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aveikslėlis 23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 rot="893354">
            <a:off x="7777554" y="3102584"/>
            <a:ext cx="875270" cy="741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aveikslėlis 24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 rot="893354">
            <a:off x="8469329" y="5362379"/>
            <a:ext cx="875270" cy="741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aveikslėlis 25" descr="Vector collection grass and leaves. You can use for greeting cards, posters and design projects. EPS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83299" r="70406" b="2870"/>
          <a:stretch/>
        </p:blipFill>
        <p:spPr bwMode="auto">
          <a:xfrm rot="893354">
            <a:off x="11414390" y="5245094"/>
            <a:ext cx="597239" cy="534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aveikslėlis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41552">
            <a:off x="6243977" y="1842025"/>
            <a:ext cx="771676" cy="731762"/>
          </a:xfrm>
          <a:prstGeom prst="rect">
            <a:avLst/>
          </a:prstGeom>
        </p:spPr>
      </p:pic>
      <p:pic>
        <p:nvPicPr>
          <p:cNvPr id="29" name="Paveikslėlis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41552">
            <a:off x="8385323" y="4061771"/>
            <a:ext cx="771676" cy="731762"/>
          </a:xfrm>
          <a:prstGeom prst="rect">
            <a:avLst/>
          </a:prstGeom>
        </p:spPr>
      </p:pic>
      <p:pic>
        <p:nvPicPr>
          <p:cNvPr id="31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410" y="29119"/>
            <a:ext cx="1024891" cy="10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000">
        <p14:switch dir="r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20573" r="58093" b="60677"/>
          <a:stretch/>
        </p:blipFill>
        <p:spPr>
          <a:xfrm>
            <a:off x="2091010" y="3011815"/>
            <a:ext cx="1396702" cy="101067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129" r="56834" b="80730"/>
          <a:stretch/>
        </p:blipFill>
        <p:spPr>
          <a:xfrm>
            <a:off x="1991966" y="1572018"/>
            <a:ext cx="1465389" cy="104569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0690" r="54766" b="40430"/>
          <a:stretch/>
        </p:blipFill>
        <p:spPr>
          <a:xfrm>
            <a:off x="482893" y="3011815"/>
            <a:ext cx="1211360" cy="78413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60419" r="60071" b="20310"/>
          <a:stretch/>
        </p:blipFill>
        <p:spPr>
          <a:xfrm>
            <a:off x="421209" y="1501664"/>
            <a:ext cx="1334728" cy="111604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80794" r="58004" b="196"/>
          <a:stretch/>
        </p:blipFill>
        <p:spPr>
          <a:xfrm>
            <a:off x="2287223" y="4371017"/>
            <a:ext cx="1156474" cy="999083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7" t="80794" r="2789" b="196"/>
          <a:stretch/>
        </p:blipFill>
        <p:spPr>
          <a:xfrm>
            <a:off x="6303476" y="3059736"/>
            <a:ext cx="1968843" cy="120272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7" t="60548" r="10433" b="20313"/>
          <a:stretch/>
        </p:blipFill>
        <p:spPr>
          <a:xfrm>
            <a:off x="7769761" y="1423446"/>
            <a:ext cx="1618735" cy="1210962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7" t="40238" r="10433" b="40883"/>
          <a:stretch/>
        </p:blipFill>
        <p:spPr>
          <a:xfrm>
            <a:off x="7059926" y="4503025"/>
            <a:ext cx="1618735" cy="119448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6" t="20317" r="3060" b="60934"/>
          <a:stretch/>
        </p:blipFill>
        <p:spPr>
          <a:xfrm>
            <a:off x="8211778" y="3011815"/>
            <a:ext cx="1614803" cy="1186248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4" t="787" r="9174" b="80464"/>
          <a:stretch/>
        </p:blipFill>
        <p:spPr>
          <a:xfrm>
            <a:off x="6259941" y="1351724"/>
            <a:ext cx="1491049" cy="1186248"/>
          </a:xfrm>
          <a:prstGeom prst="rect">
            <a:avLst/>
          </a:prstGeom>
        </p:spPr>
      </p:pic>
      <p:pic>
        <p:nvPicPr>
          <p:cNvPr id="2050" name="Picture 2" descr="Little explorer on white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 b="7481"/>
          <a:stretch/>
        </p:blipFill>
        <p:spPr bwMode="auto">
          <a:xfrm>
            <a:off x="9834819" y="3533380"/>
            <a:ext cx="1916386" cy="271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4480" flipV="1">
            <a:off x="1045637" y="252457"/>
            <a:ext cx="1297233" cy="9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47" y="51443"/>
            <a:ext cx="1484652" cy="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64" y="234207"/>
            <a:ext cx="1533589" cy="15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ebesėlio formos paaiškinimas 12"/>
          <p:cNvSpPr/>
          <p:nvPr/>
        </p:nvSpPr>
        <p:spPr>
          <a:xfrm>
            <a:off x="9160476" y="262157"/>
            <a:ext cx="2645627" cy="1445092"/>
          </a:xfrm>
          <a:prstGeom prst="cloudCallout">
            <a:avLst>
              <a:gd name="adj1" fmla="val -5320"/>
              <a:gd name="adj2" fmla="val 173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SURASK PIEŠINĖLIŲ ŠEŠĖLIUS.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20" name="Paveikslėlis 19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387792" y="5676400"/>
            <a:ext cx="787970" cy="57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aveikslėlis 21" descr=" 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3112" r="4802" b="3891"/>
          <a:stretch/>
        </p:blipFill>
        <p:spPr bwMode="auto">
          <a:xfrm>
            <a:off x="8678661" y="5404646"/>
            <a:ext cx="1545251" cy="91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aveikslėlis 22" descr="Vector collection grass and leaves. You can use for greeting cards, posters and design projects. EPS1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8971" y="5379145"/>
            <a:ext cx="1242034" cy="867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aveikslėlis 23" descr=" 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3112" r="4802" b="3891"/>
          <a:stretch/>
        </p:blipFill>
        <p:spPr bwMode="auto">
          <a:xfrm>
            <a:off x="11126312" y="5277805"/>
            <a:ext cx="922539" cy="797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aveikslėlis 24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40924" y="4889834"/>
            <a:ext cx="787970" cy="57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3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89"/>
          <a:stretch/>
        </p:blipFill>
        <p:spPr bwMode="auto">
          <a:xfrm>
            <a:off x="4670617" y="1700418"/>
            <a:ext cx="1268627" cy="1433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aveikslėlis 2" descr="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89"/>
          <a:stretch/>
        </p:blipFill>
        <p:spPr bwMode="auto">
          <a:xfrm>
            <a:off x="8827435" y="2710982"/>
            <a:ext cx="1268627" cy="1433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 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89"/>
          <a:stretch/>
        </p:blipFill>
        <p:spPr bwMode="auto">
          <a:xfrm>
            <a:off x="7459643" y="815131"/>
            <a:ext cx="1125299" cy="163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 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89"/>
          <a:stretch/>
        </p:blipFill>
        <p:spPr bwMode="auto">
          <a:xfrm>
            <a:off x="7459643" y="4355648"/>
            <a:ext cx="1265905" cy="1402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89"/>
          <a:stretch/>
        </p:blipFill>
        <p:spPr bwMode="auto">
          <a:xfrm>
            <a:off x="4851313" y="4037979"/>
            <a:ext cx="1268627" cy="1433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 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589"/>
          <a:stretch/>
        </p:blipFill>
        <p:spPr bwMode="auto">
          <a:xfrm>
            <a:off x="3046393" y="2504511"/>
            <a:ext cx="1268627" cy="187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 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"/>
          <a:stretch/>
        </p:blipFill>
        <p:spPr bwMode="auto">
          <a:xfrm>
            <a:off x="10314963" y="1523436"/>
            <a:ext cx="1377315" cy="1962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Ovalas 38"/>
          <p:cNvSpPr/>
          <p:nvPr/>
        </p:nvSpPr>
        <p:spPr>
          <a:xfrm>
            <a:off x="6656003" y="3024020"/>
            <a:ext cx="727336" cy="64927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as 39"/>
          <p:cNvSpPr/>
          <p:nvPr/>
        </p:nvSpPr>
        <p:spPr>
          <a:xfrm>
            <a:off x="10530468" y="4290165"/>
            <a:ext cx="727336" cy="64927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Ovalas 40"/>
          <p:cNvSpPr/>
          <p:nvPr/>
        </p:nvSpPr>
        <p:spPr>
          <a:xfrm>
            <a:off x="6113735" y="838529"/>
            <a:ext cx="727336" cy="64927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Ovalas 41"/>
          <p:cNvSpPr/>
          <p:nvPr/>
        </p:nvSpPr>
        <p:spPr>
          <a:xfrm>
            <a:off x="3834132" y="842178"/>
            <a:ext cx="727336" cy="64927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3" name="Picture 2" descr="A safari boy wearing glasses | Premium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8" y="3534280"/>
            <a:ext cx="1192158" cy="25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aveikslėlis 43" descr=" 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34" y="3880022"/>
            <a:ext cx="1204557" cy="20657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Debesėlio formos paaiškinimas 44"/>
          <p:cNvSpPr/>
          <p:nvPr/>
        </p:nvSpPr>
        <p:spPr>
          <a:xfrm>
            <a:off x="103118" y="212240"/>
            <a:ext cx="2810958" cy="1863251"/>
          </a:xfrm>
          <a:prstGeom prst="cloudCallout">
            <a:avLst>
              <a:gd name="adj1" fmla="val -4407"/>
              <a:gd name="adj2" fmla="val 1316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latin typeface="Comic Sans MS" panose="030F0702030302020204" pitchFamily="66" charset="0"/>
              </a:rPr>
              <a:t>NUPIEŠK EGLUTĖMS KAMIENĄ, O SAULUTĖMS-SPINDULIUS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50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05" y="986170"/>
            <a:ext cx="1203340" cy="12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30" y="458627"/>
            <a:ext cx="1053947" cy="6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93" y="112813"/>
            <a:ext cx="925918" cy="5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2292" y="275490"/>
            <a:ext cx="1173489" cy="4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aveikslėlis 55" descr=" 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"/>
          <a:stretch/>
        </p:blipFill>
        <p:spPr bwMode="auto">
          <a:xfrm>
            <a:off x="2152631" y="4406689"/>
            <a:ext cx="421229" cy="583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68" y="4134729"/>
            <a:ext cx="391201" cy="3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962" r="1581" b="15074"/>
          <a:stretch/>
        </p:blipFill>
        <p:spPr>
          <a:xfrm>
            <a:off x="5527588" y="168876"/>
            <a:ext cx="5947719" cy="60053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Debesėlio formos paaiškinimas 4"/>
          <p:cNvSpPr/>
          <p:nvPr/>
        </p:nvSpPr>
        <p:spPr>
          <a:xfrm>
            <a:off x="1795848" y="145997"/>
            <a:ext cx="3163330" cy="2487826"/>
          </a:xfrm>
          <a:prstGeom prst="cloudCallout">
            <a:avLst>
              <a:gd name="adj1" fmla="val -45758"/>
              <a:gd name="adj2" fmla="val 688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PAPUO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ŠK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MANE IR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PAVEIKSLĖLĮ ŠIOMIS SPALVOMIS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lt-LT" dirty="0"/>
          </a:p>
        </p:txBody>
      </p:sp>
      <p:sp>
        <p:nvSpPr>
          <p:cNvPr id="7" name="Ovalas 6"/>
          <p:cNvSpPr/>
          <p:nvPr/>
        </p:nvSpPr>
        <p:spPr>
          <a:xfrm>
            <a:off x="2527145" y="4036389"/>
            <a:ext cx="503339" cy="45300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lt-LT" dirty="0"/>
          </a:p>
        </p:txBody>
      </p:sp>
      <p:sp>
        <p:nvSpPr>
          <p:cNvPr id="8" name="Ovalas 7"/>
          <p:cNvSpPr/>
          <p:nvPr/>
        </p:nvSpPr>
        <p:spPr>
          <a:xfrm>
            <a:off x="2969705" y="4662402"/>
            <a:ext cx="503339" cy="4530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9" name="Ovalas 8"/>
          <p:cNvSpPr/>
          <p:nvPr/>
        </p:nvSpPr>
        <p:spPr>
          <a:xfrm>
            <a:off x="3473044" y="4036388"/>
            <a:ext cx="503339" cy="4530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lt-LT" dirty="0"/>
          </a:p>
        </p:txBody>
      </p:sp>
      <p:sp>
        <p:nvSpPr>
          <p:cNvPr id="10" name="Ovalas 9"/>
          <p:cNvSpPr/>
          <p:nvPr/>
        </p:nvSpPr>
        <p:spPr>
          <a:xfrm>
            <a:off x="3976383" y="4662401"/>
            <a:ext cx="503339" cy="45300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lt-LT" dirty="0"/>
          </a:p>
        </p:txBody>
      </p:sp>
      <p:sp>
        <p:nvSpPr>
          <p:cNvPr id="11" name="Ovalas 10"/>
          <p:cNvSpPr/>
          <p:nvPr/>
        </p:nvSpPr>
        <p:spPr>
          <a:xfrm>
            <a:off x="3635791" y="5288414"/>
            <a:ext cx="503339" cy="45300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lt-LT" dirty="0"/>
          </a:p>
        </p:txBody>
      </p:sp>
      <p:pic>
        <p:nvPicPr>
          <p:cNvPr id="12" name="Paveikslėlis 11" descr="Little explorer line art Royalty Free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 b="7532"/>
          <a:stretch/>
        </p:blipFill>
        <p:spPr bwMode="auto">
          <a:xfrm>
            <a:off x="147314" y="3220995"/>
            <a:ext cx="2277864" cy="306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1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000">
        <p14:switch dir="r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plorer boy in river with a fox Royalty Free Vector Imag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 b="8646"/>
          <a:stretch/>
        </p:blipFill>
        <p:spPr bwMode="auto">
          <a:xfrm>
            <a:off x="20126" y="0"/>
            <a:ext cx="5997146" cy="6329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18699" y="6352840"/>
            <a:ext cx="5138763" cy="471278"/>
          </a:xfrm>
        </p:spPr>
        <p:txBody>
          <a:bodyPr>
            <a:normAutofit/>
          </a:bodyPr>
          <a:lstStyle/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SURASK </a:t>
            </a:r>
            <a:r>
              <a:rPr lang="en-US" sz="2000" dirty="0" smtClean="0">
                <a:latin typeface="Comic Sans MS" panose="030F0702030302020204" pitchFamily="66" charset="0"/>
              </a:rPr>
              <a:t>5 </a:t>
            </a:r>
            <a:r>
              <a:rPr lang="lt-LT" sz="2000" dirty="0" smtClean="0">
                <a:latin typeface="Comic Sans MS" panose="030F0702030302020204" pitchFamily="66" charset="0"/>
              </a:rPr>
              <a:t>SKIRTUMUS 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Explorer boy in river with a fox Royalty Free Vector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 b="8646"/>
          <a:stretch/>
        </p:blipFill>
        <p:spPr bwMode="auto">
          <a:xfrm>
            <a:off x="6017272" y="0"/>
            <a:ext cx="6174728" cy="6329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ying Red Bird GIF by PlayKids - Find &amp; Share on GIPHY">
            <a:extLst>
              <a:ext uri="{FF2B5EF4-FFF2-40B4-BE49-F238E27FC236}">
                <a16:creationId xmlns="" xmlns:a16="http://schemas.microsoft.com/office/drawing/2014/main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407" y="2471970"/>
            <a:ext cx="774357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lying Red Bird GIF by PlayKids - Find &amp; Share on GIPHY">
            <a:extLst>
              <a:ext uri="{FF2B5EF4-FFF2-40B4-BE49-F238E27FC236}">
                <a16:creationId xmlns="" xmlns:a16="http://schemas.microsoft.com/office/drawing/2014/main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46" y="1857594"/>
            <a:ext cx="926758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Red Bird GIF by PlayKids - Find &amp; Share on GIPHY">
            <a:extLst>
              <a:ext uri="{FF2B5EF4-FFF2-40B4-BE49-F238E27FC236}">
                <a16:creationId xmlns="" xmlns:a16="http://schemas.microsoft.com/office/drawing/2014/main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4777" y="2429937"/>
            <a:ext cx="774357" cy="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aveikslėlis 11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135" y="5152038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4" descr="fish swim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6" name="Paveikslėlis 15" descr="Fish Swim Stick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49" y="5221787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aveikslėlis 16" descr="Fish Swim Stick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375" y="4305859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aveikslėlis 17" descr="Fish Swim Stick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13084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aveikslėlis 18" descr="Fish Swim Stick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83" y="505837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19" y="772317"/>
            <a:ext cx="685317" cy="6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xmlns="" id="{15F580A2-C566-494E-A7DA-1687CBE1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868" y="5478962"/>
            <a:ext cx="675308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yviai">
  <a:themeElements>
    <a:clrScheme name="Retrospektyviai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yvi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a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425</TotalTime>
  <Words>92</Words>
  <Application>Microsoft Office PowerPoint</Application>
  <PresentationFormat>Pasirinktinai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Retrospektyviai</vt:lpstr>
      <vt:lpstr>PAŽINTIS SU AUGALAIS</vt:lpstr>
      <vt:lpstr>SVEIKI VAIKAI.  MES ESAME GAMTININKŲ BŪRELIS. MUMS LABAI PATINKA VAIKŠČIOTI PO PIEVAS, MIŠKUS, STEBĖTI BESIKEIČIANČIUS AUGALUS, JUOS SKAIČIUOTI, TYRINĖTI IR IEŠKOTI ATSAKYMŲ. TAD MIELAI KVIEČIAME PRISIJUNGTI PRIE MŪSŲ. .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SURASK 5 SKIRTUMUS </vt:lpstr>
      <vt:lpstr>ŠAUNUOLIAI! IKI KITO SUSITIKIMO.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32</cp:revision>
  <dcterms:created xsi:type="dcterms:W3CDTF">2020-04-20T13:43:40Z</dcterms:created>
  <dcterms:modified xsi:type="dcterms:W3CDTF">2020-04-21T07:23:53Z</dcterms:modified>
</cp:coreProperties>
</file>