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3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2020.03.24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4900" b="1" dirty="0" smtClean="0"/>
              <a:t>Mėnesiai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Įrašyk praleistas raides ir gerai įsižiūrėk į paveikslėlius. Papasakok, ką matai.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57290" y="4357694"/>
            <a:ext cx="6400800" cy="1752600"/>
          </a:xfrm>
        </p:spPr>
        <p:txBody>
          <a:bodyPr>
            <a:normAutofit/>
          </a:bodyPr>
          <a:lstStyle/>
          <a:p>
            <a:r>
              <a:rPr lang="lt-LT" sz="2400" dirty="0" smtClean="0"/>
              <a:t>Kauno lopšelis-darželis „Liepaitė“</a:t>
            </a:r>
          </a:p>
          <a:p>
            <a:r>
              <a:rPr lang="lt-LT" sz="2400" dirty="0" smtClean="0"/>
              <a:t>Mokytoja Renata </a:t>
            </a:r>
            <a:r>
              <a:rPr lang="lt-LT" sz="2400" dirty="0" err="1" smtClean="0"/>
              <a:t>Grėbliūnė</a:t>
            </a:r>
            <a:endParaRPr lang="lt-LT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58214" y="714356"/>
            <a:ext cx="328586" cy="703282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Ė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J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aveikslėlis 4" descr="atsisiųst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14620"/>
            <a:ext cx="3786214" cy="251955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908878"/>
            <a:ext cx="3629032" cy="24062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786842" y="1142984"/>
            <a:ext cx="85668" cy="14286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401080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80"/>
                <a:gridCol w="1400180"/>
                <a:gridCol w="1400180"/>
                <a:gridCol w="1400180"/>
                <a:gridCol w="1400180"/>
                <a:gridCol w="1400180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P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aveikslėlis 4" descr="atsisiųst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643182"/>
            <a:ext cx="4572033" cy="22431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071942"/>
            <a:ext cx="3478192" cy="231457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58214" y="1142984"/>
            <a:ext cx="328586" cy="27465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778043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P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K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T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  <a:tr h="778043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P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T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aveikslėlis 4" descr="atsisiųst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571744"/>
            <a:ext cx="3429024" cy="22818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554" y="4143380"/>
            <a:ext cx="4025861" cy="223361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429652" y="1214422"/>
            <a:ext cx="257148" cy="20321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599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O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D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aveikslėlis 4" descr="atsisiųsti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258637"/>
            <a:ext cx="3419481" cy="23898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atsisiųsti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643181"/>
            <a:ext cx="3857652" cy="240424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pic>
        <p:nvPicPr>
          <p:cNvPr id="4" name="Turinio vietos rezervavimo ženklas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714620"/>
            <a:ext cx="6072230" cy="340044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154102"/>
              </p:ext>
            </p:extLst>
          </p:nvPr>
        </p:nvGraphicFramePr>
        <p:xfrm>
          <a:off x="1785918" y="285728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956737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  <a:tr h="892718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flipV="1">
            <a:off x="8572528" y="214290"/>
            <a:ext cx="114272" cy="60348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pic>
        <p:nvPicPr>
          <p:cNvPr id="6" name="Turinio vietos rezervavimo ženklas 5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571744"/>
            <a:ext cx="5367609" cy="35719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7" name="Lentelė 6"/>
          <p:cNvGraphicFramePr>
            <a:graphicFrameLocks noGrp="1"/>
          </p:cNvGraphicFramePr>
          <p:nvPr/>
        </p:nvGraphicFramePr>
        <p:xfrm>
          <a:off x="1357285" y="214290"/>
          <a:ext cx="65723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900"/>
                <a:gridCol w="938900"/>
                <a:gridCol w="938900"/>
                <a:gridCol w="938900"/>
                <a:gridCol w="938900"/>
                <a:gridCol w="938900"/>
                <a:gridCol w="938900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V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V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58214" y="285728"/>
            <a:ext cx="299982" cy="1143000"/>
          </a:xfrm>
        </p:spPr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atsisiųst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3000372"/>
            <a:ext cx="3895081" cy="2592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aveikslėlis 4" descr="atsisiųst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000371"/>
            <a:ext cx="3571900" cy="258169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Lentelė 5"/>
          <p:cNvGraphicFramePr>
            <a:graphicFrameLocks noGrp="1"/>
          </p:cNvGraphicFramePr>
          <p:nvPr/>
        </p:nvGraphicFramePr>
        <p:xfrm>
          <a:off x="1500166" y="428604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50099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K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O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V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  <a:tr h="750099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O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V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flipH="1">
            <a:off x="8686799" y="785794"/>
            <a:ext cx="45719" cy="631844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B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N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D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D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aveikslėlis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036637"/>
            <a:ext cx="3500462" cy="262196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786058"/>
            <a:ext cx="4068564" cy="228601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572528" y="274638"/>
            <a:ext cx="114272" cy="796908"/>
          </a:xfrm>
        </p:spPr>
        <p:txBody>
          <a:bodyPr/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285728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E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Ž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Ė</a:t>
                      </a:r>
                      <a:endParaRPr lang="lt-LT" sz="6000" dirty="0"/>
                    </a:p>
                  </a:txBody>
                  <a:tcPr anchor="ctr"/>
                </a:tc>
              </a:tr>
              <a:tr h="892975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E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Ė</a:t>
                      </a:r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aveikslėlis 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144386"/>
            <a:ext cx="4010215" cy="249932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500306"/>
            <a:ext cx="3723318" cy="250033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641080" y="1214422"/>
            <a:ext cx="45719" cy="20321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357166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813762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B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Ž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E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  <a:tr h="813762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B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Ž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aveikslėlis 4" descr="atsisiųst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3875311" cy="24288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787293"/>
            <a:ext cx="3609983" cy="270400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501090" y="1000108"/>
            <a:ext cx="185710" cy="417530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357158" y="21429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L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E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P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A</a:t>
                      </a:r>
                      <a:endParaRPr lang="lt-LT" sz="6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E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146" name="AutoShape 2" descr="Vaizdo rezultatas pagal užklausą „JULY nature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6" name="Paveikslėlis 5" descr="atsisiųst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858918"/>
            <a:ext cx="3057533" cy="381811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aveikslėlis 6" descr="atsisiųst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28868"/>
            <a:ext cx="3571900" cy="267547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501090" y="1357298"/>
            <a:ext cx="185710" cy="60340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R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P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J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Ū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T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U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G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P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Ū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I</a:t>
                      </a:r>
                      <a:endParaRPr lang="lt-LT" sz="6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6000" dirty="0" smtClean="0"/>
                        <a:t>S</a:t>
                      </a:r>
                      <a:endParaRPr lang="lt-LT" sz="6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aveikslėlis 4" descr="atsisiųst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000504"/>
            <a:ext cx="3972032" cy="26432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aveikslėlis 5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857496"/>
            <a:ext cx="3929090" cy="220029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145</Words>
  <Application>Microsoft Office PowerPoint</Application>
  <PresentationFormat>Demonstracija ekrane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Office tema</vt:lpstr>
      <vt:lpstr>Mėnesiai Įrašyk praleistas raides ir gerai įsižiūrėk į paveikslėlius. Papasakok, ką matai.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Mėnesiai Įrašyk praleistas raides ir gerai įsižiūrėk į paveikslėlius. Papasakok, ką matai.</dc:title>
  <dc:creator>Darbinis</dc:creator>
  <cp:lastModifiedBy>Naudotojas</cp:lastModifiedBy>
  <cp:revision>6</cp:revision>
  <dcterms:created xsi:type="dcterms:W3CDTF">2020-03-24T05:52:19Z</dcterms:created>
  <dcterms:modified xsi:type="dcterms:W3CDTF">2020-03-24T13:57:31Z</dcterms:modified>
</cp:coreProperties>
</file>