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0F0F4DD-F69E-406F-ADC3-1E65E5B31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BC3FB41D-1CDC-4C4D-810F-CF160A9A0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3305394B-D562-497C-9C95-1ECB72A49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1A88BD3E-9B83-44DC-8CFE-4A563B7BB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38B62635-75C1-4B15-B0E8-DB69D2046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6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E1DC2F2-004C-4B37-8483-619996E40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E5B90677-A426-4750-A9BD-77A061E07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0EA72D4-2435-4A97-9C84-80F3630DC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71C4E7A-A4A1-4FC8-9834-93921BBF2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38BE458B-9538-445A-972E-935F5CC6B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4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D44E041B-1114-460B-9548-BBFDD443B9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03F9D6BE-4F57-4CCC-B2F5-B1A4FA0E0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10A493D-BBE4-48B9-95C8-8D3CB2FD7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16816C30-9E8A-4ED6-980B-44E979DDD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147AB3D3-C549-4292-9FAE-367F9F128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400FDBE-8939-427A-9112-AC159518A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A8008B9-C87C-4BF9-8C82-841EBFA96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089ACD1-632D-41CB-8C0A-CBCFB325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EE63BDE5-AB2F-4F44-941E-F83F420C3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BD8F5EED-0B76-4843-B931-DCEA1059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6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BF5584F-CEF1-48EC-9F0E-092183B63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9492F8D-E78D-406A-AD11-00C8D7F73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40A0BC9-C81A-4B28-BB9A-8DC2AFDE5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933F37A-968D-4DA0-8339-D28AB1D5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476F7CD-89BB-4F77-B453-BCE0A811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8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CDB36DB-672A-453D-8FA7-3EB9A6A2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FF7DBDF-E7F0-40EC-9A42-5395FB8D0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BECB134-AE7A-47AD-98C5-B8FF727DD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1334643C-76A6-41D3-8148-43FDA6B34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9080C299-28D9-445E-96F2-15BD3677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D2B81049-34BF-40A3-946D-E806718E3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7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E362D15-D5DC-48D1-9469-BC58A4416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466268A0-ECB2-41E2-A749-26C7F3E44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2B5D318F-1BAC-4088-9E60-1FC3D87D8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C994F936-5DBF-40FD-BAB7-C860F43D5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C3B1ACEF-A22E-4185-964C-3CE8AB2C3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EDAA84E9-CD75-4EC2-BE70-F1BC06492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B5D9DA35-EB96-4B67-AC36-65446D345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EF1CCE1D-9409-41AC-BAEC-CFB9DCF6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82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E868370-45F9-48D6-8AC7-01D56349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55A80DB2-4E9C-4E30-858E-76A250767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59BA67C3-01A2-4AB6-8727-5163355F1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E113D837-1936-42FF-B2DD-AE6712C6E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73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68F0197C-287E-4C21-905F-4ED0EC1E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0D0EDC63-285F-43A3-9FD1-56A3E92D4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1CCF334B-CA7C-424D-8F64-AF54A97D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5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1353A0A-4101-4DEF-BBC8-EAED3B3F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052C1C7-922D-4805-BC54-DFF5E675C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06B0C1B2-1FE3-4718-A297-11E83AD70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0DD36482-CD12-457A-B862-6DD4C817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E1330429-5932-4A7F-8B55-E1B8101BB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D0E76C5B-2F60-419F-8997-871BAB1F5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6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7102557-B0AE-4CA7-A9DE-926FE1943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E48B958F-EEAC-4655-A351-79C6291BC8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B31FA4E2-31E8-4354-8C3E-D7C711756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6D764863-A277-422A-A5CE-572B1D40F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6117D47F-0793-4B57-A2B2-60E1F04AC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9878B2C4-7CE9-443E-9AE5-81DD10A12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35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FAB97F99-C53C-4F1A-9474-5844182DC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4A8BCEB-462A-4C96-920F-D97528DC1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C79D01BC-A329-4C7E-9D3B-6111A938D6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D1AAC5E-C8FC-49A6-A070-C4AF45990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34726E1-5222-4ABD-8493-331B5C623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0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isguob@gmail.com" TargetMode="External"/><Relationship Id="rId4" Type="http://schemas.openxmlformats.org/officeDocument/2006/relationships/hyperlink" Target="mailto:rasabarv72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456E6635-4D3C-4A27-A5F4-45773DFF5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EC09AF4-E15C-4A2D-A511-5D9851070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EMOCIJOS IR JAUSMAI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D8D66020-5157-4AD8-B8FB-BA4EBED76F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3216"/>
            <a:ext cx="9144000" cy="1245706"/>
          </a:xfrm>
        </p:spPr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Kauno lopšelis- darželis „Liepaitė“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Parengė: Rasa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Barvainienė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Aistė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Guobė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6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F861F00-D538-457F-974A-FB53B4B8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1304104" cy="1239125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SURASK VEIDELIŲ NAMELIUS. JUOS NUSPALVINK.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1D00DA37-0886-4096-9F43-5D42EF569210}"/>
              </a:ext>
            </a:extLst>
          </p:cNvPr>
          <p:cNvSpPr/>
          <p:nvPr/>
        </p:nvSpPr>
        <p:spPr>
          <a:xfrm>
            <a:off x="1470991" y="3048001"/>
            <a:ext cx="1749287" cy="14312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AD4AB1AD-12E9-4B48-83F9-F8AD8CBDF728}"/>
              </a:ext>
            </a:extLst>
          </p:cNvPr>
          <p:cNvSpPr/>
          <p:nvPr/>
        </p:nvSpPr>
        <p:spPr>
          <a:xfrm>
            <a:off x="5097531" y="3048001"/>
            <a:ext cx="1749287" cy="14312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id="{4753F4B3-178E-4A59-A4EE-600C99FCC3FF}"/>
              </a:ext>
            </a:extLst>
          </p:cNvPr>
          <p:cNvSpPr/>
          <p:nvPr/>
        </p:nvSpPr>
        <p:spPr>
          <a:xfrm>
            <a:off x="8724071" y="3008245"/>
            <a:ext cx="1749287" cy="143123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ygiašonis trikampis 6">
            <a:extLst>
              <a:ext uri="{FF2B5EF4-FFF2-40B4-BE49-F238E27FC236}">
                <a16:creationId xmlns:a16="http://schemas.microsoft.com/office/drawing/2014/main" id="{8CF8C74F-A494-417F-97EB-65626A0E82BD}"/>
              </a:ext>
            </a:extLst>
          </p:cNvPr>
          <p:cNvSpPr/>
          <p:nvPr/>
        </p:nvSpPr>
        <p:spPr>
          <a:xfrm>
            <a:off x="1470991" y="2071170"/>
            <a:ext cx="1749286" cy="976831"/>
          </a:xfrm>
          <a:prstGeom prst="triangle">
            <a:avLst>
              <a:gd name="adj" fmla="val 469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ygiašonis trikampis 7">
            <a:extLst>
              <a:ext uri="{FF2B5EF4-FFF2-40B4-BE49-F238E27FC236}">
                <a16:creationId xmlns:a16="http://schemas.microsoft.com/office/drawing/2014/main" id="{5C208F60-E461-4033-A8AB-4DADDF632370}"/>
              </a:ext>
            </a:extLst>
          </p:cNvPr>
          <p:cNvSpPr/>
          <p:nvPr/>
        </p:nvSpPr>
        <p:spPr>
          <a:xfrm>
            <a:off x="5097530" y="2071170"/>
            <a:ext cx="1749286" cy="976831"/>
          </a:xfrm>
          <a:prstGeom prst="triangle">
            <a:avLst>
              <a:gd name="adj" fmla="val 469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ygiašonis trikampis 8">
            <a:extLst>
              <a:ext uri="{FF2B5EF4-FFF2-40B4-BE49-F238E27FC236}">
                <a16:creationId xmlns:a16="http://schemas.microsoft.com/office/drawing/2014/main" id="{D818784A-9401-4CB4-97EE-9B001159DDDA}"/>
              </a:ext>
            </a:extLst>
          </p:cNvPr>
          <p:cNvSpPr/>
          <p:nvPr/>
        </p:nvSpPr>
        <p:spPr>
          <a:xfrm>
            <a:off x="8724072" y="2031414"/>
            <a:ext cx="1749286" cy="976831"/>
          </a:xfrm>
          <a:prstGeom prst="triangle">
            <a:avLst>
              <a:gd name="adj" fmla="val 469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A26C48C-A309-4D7F-A670-D3FF3953B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764" y="3183862"/>
            <a:ext cx="659788" cy="900000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08707E50-A8BA-4A20-B210-FB0320CC16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5749" y="5128810"/>
            <a:ext cx="1187609" cy="1620000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9FD61467-2A3B-4A3D-B73F-628539FE274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2173" y="3270000"/>
            <a:ext cx="1080000" cy="1080000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8E059F84-149D-4AFC-9D89-55FFD478EC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3634" y="5121149"/>
            <a:ext cx="1584000" cy="1584000"/>
          </a:xfrm>
          <a:prstGeom prst="rect">
            <a:avLst/>
          </a:prstGeom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80CA3308-5503-4D0F-BB2C-388AE6182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6499" y="3326145"/>
            <a:ext cx="964430" cy="972000"/>
          </a:xfrm>
          <a:prstGeom prst="rect">
            <a:avLst/>
          </a:prstGeom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B8942F16-1EBD-4DA1-8603-8C5450624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445" y="5008548"/>
            <a:ext cx="1643110" cy="1656000"/>
          </a:xfrm>
          <a:prstGeom prst="rect">
            <a:avLst/>
          </a:prstGeom>
        </p:spPr>
      </p:pic>
      <p:sp>
        <p:nvSpPr>
          <p:cNvPr id="16" name="Rombas 15">
            <a:extLst>
              <a:ext uri="{FF2B5EF4-FFF2-40B4-BE49-F238E27FC236}">
                <a16:creationId xmlns:a16="http://schemas.microsoft.com/office/drawing/2014/main" id="{D58BAD03-7451-4A57-AC8B-5AC25B612AAF}"/>
              </a:ext>
            </a:extLst>
          </p:cNvPr>
          <p:cNvSpPr/>
          <p:nvPr/>
        </p:nvSpPr>
        <p:spPr>
          <a:xfrm>
            <a:off x="1961552" y="2321265"/>
            <a:ext cx="648000" cy="648000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mbas 16">
            <a:extLst>
              <a:ext uri="{FF2B5EF4-FFF2-40B4-BE49-F238E27FC236}">
                <a16:creationId xmlns:a16="http://schemas.microsoft.com/office/drawing/2014/main" id="{03E97EDC-39A1-4E5C-BF37-66A680B5BA80}"/>
              </a:ext>
            </a:extLst>
          </p:cNvPr>
          <p:cNvSpPr/>
          <p:nvPr/>
        </p:nvSpPr>
        <p:spPr>
          <a:xfrm>
            <a:off x="5648174" y="2400001"/>
            <a:ext cx="648000" cy="648000"/>
          </a:xfrm>
          <a:prstGeom prst="diamon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mbas 17">
            <a:extLst>
              <a:ext uri="{FF2B5EF4-FFF2-40B4-BE49-F238E27FC236}">
                <a16:creationId xmlns:a16="http://schemas.microsoft.com/office/drawing/2014/main" id="{F91816B1-2AE9-4396-9032-47D5D3D14ECD}"/>
              </a:ext>
            </a:extLst>
          </p:cNvPr>
          <p:cNvSpPr/>
          <p:nvPr/>
        </p:nvSpPr>
        <p:spPr>
          <a:xfrm>
            <a:off x="9231553" y="2321265"/>
            <a:ext cx="648000" cy="648000"/>
          </a:xfrm>
          <a:prstGeom prst="diamon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uktūrinė schema: jungtis 18">
            <a:extLst>
              <a:ext uri="{FF2B5EF4-FFF2-40B4-BE49-F238E27FC236}">
                <a16:creationId xmlns:a16="http://schemas.microsoft.com/office/drawing/2014/main" id="{715ED5F9-22A4-45F2-AAD3-7D325D61FE2F}"/>
              </a:ext>
            </a:extLst>
          </p:cNvPr>
          <p:cNvSpPr/>
          <p:nvPr/>
        </p:nvSpPr>
        <p:spPr>
          <a:xfrm>
            <a:off x="2051058" y="1675797"/>
            <a:ext cx="457200" cy="457200"/>
          </a:xfrm>
          <a:prstGeom prst="flowChartConnec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ruktūrinė schema: jungtis 19">
            <a:extLst>
              <a:ext uri="{FF2B5EF4-FFF2-40B4-BE49-F238E27FC236}">
                <a16:creationId xmlns:a16="http://schemas.microsoft.com/office/drawing/2014/main" id="{18DF6530-4759-4A95-B86B-19D10648B9B5}"/>
              </a:ext>
            </a:extLst>
          </p:cNvPr>
          <p:cNvSpPr/>
          <p:nvPr/>
        </p:nvSpPr>
        <p:spPr>
          <a:xfrm>
            <a:off x="5711687" y="1720802"/>
            <a:ext cx="457200" cy="457200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ruktūrinė schema: jungtis 20">
            <a:extLst>
              <a:ext uri="{FF2B5EF4-FFF2-40B4-BE49-F238E27FC236}">
                <a16:creationId xmlns:a16="http://schemas.microsoft.com/office/drawing/2014/main" id="{49BCD7AC-85A0-45FA-8018-3EDAD782244D}"/>
              </a:ext>
            </a:extLst>
          </p:cNvPr>
          <p:cNvSpPr/>
          <p:nvPr/>
        </p:nvSpPr>
        <p:spPr>
          <a:xfrm>
            <a:off x="9326953" y="1642271"/>
            <a:ext cx="457200" cy="4572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5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5AA47A4-E5E4-44A6-AA1C-2C727F52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IŠMARGINK LINKSMASIAS ŽIRAFAS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C5FD456D-BFDE-48BF-A487-6AC96F8B5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2222" y="1690688"/>
            <a:ext cx="4748653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2B33FF9-1CCF-432D-A300-926C2B730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KURIO VEIDELIO ŠIANDIEN GIMIMO DIENA?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Turinio vietos rezervavimo ženklas 6">
            <a:extLst>
              <a:ext uri="{FF2B5EF4-FFF2-40B4-BE49-F238E27FC236}">
                <a16:creationId xmlns:a16="http://schemas.microsoft.com/office/drawing/2014/main" id="{78815556-796B-4555-948E-44B0E6CA0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561"/>
          <a:stretch/>
        </p:blipFill>
        <p:spPr>
          <a:xfrm>
            <a:off x="1431243" y="4264025"/>
            <a:ext cx="2176268" cy="1980000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7BA4F010-AF09-46FD-96D4-1D0133CC3E3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419" y="1904476"/>
            <a:ext cx="2036240" cy="2249619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F483B414-CE19-4503-BA08-54B71E004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6636" y="1594540"/>
            <a:ext cx="2158171" cy="2158171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32E79476-3C15-426C-AEF5-7E851C412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181" y="3825135"/>
            <a:ext cx="2158171" cy="2158171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B54600-BD58-4CFF-A695-53A59DACF4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6069" y="1690688"/>
            <a:ext cx="2232000" cy="2232000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F7A15394-0A70-4635-9B52-C787987394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9855" y="4440875"/>
            <a:ext cx="204288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4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B08DD56-B64D-44DD-9EF2-A933918C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NUPIEŠK, KAS TAVE DŽIUGINA.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nktis: horizontali 3">
            <a:extLst>
              <a:ext uri="{FF2B5EF4-FFF2-40B4-BE49-F238E27FC236}">
                <a16:creationId xmlns:a16="http://schemas.microsoft.com/office/drawing/2014/main" id="{87E792F3-2AB7-47AD-9523-689F67D6CE76}"/>
              </a:ext>
            </a:extLst>
          </p:cNvPr>
          <p:cNvSpPr/>
          <p:nvPr/>
        </p:nvSpPr>
        <p:spPr>
          <a:xfrm>
            <a:off x="1378225" y="5075583"/>
            <a:ext cx="5393635" cy="90114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PAPASAKOK TĖVELIAMS, KĄ TU NUPIEŠIAI.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3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AC77F98-7731-4DE2-ADE5-FCE10EF38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523"/>
            <a:ext cx="11049000" cy="1558166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SURASK PRIEŠINGOS REIKŠMĖS ŽODŽIUS IR NUSPALVINK TA PAČIA PASIRINKTA SPALVA.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as 3">
            <a:extLst>
              <a:ext uri="{FF2B5EF4-FFF2-40B4-BE49-F238E27FC236}">
                <a16:creationId xmlns:a16="http://schemas.microsoft.com/office/drawing/2014/main" id="{1EC37C87-54BC-46CD-9575-970EDBC345F7}"/>
              </a:ext>
            </a:extLst>
          </p:cNvPr>
          <p:cNvSpPr/>
          <p:nvPr/>
        </p:nvSpPr>
        <p:spPr>
          <a:xfrm>
            <a:off x="1709531" y="1792266"/>
            <a:ext cx="2279374" cy="9409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LINKSMAS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as 4">
            <a:extLst>
              <a:ext uri="{FF2B5EF4-FFF2-40B4-BE49-F238E27FC236}">
                <a16:creationId xmlns:a16="http://schemas.microsoft.com/office/drawing/2014/main" id="{0A23F794-890F-4C0D-8230-84B2013266EF}"/>
              </a:ext>
            </a:extLst>
          </p:cNvPr>
          <p:cNvSpPr/>
          <p:nvPr/>
        </p:nvSpPr>
        <p:spPr>
          <a:xfrm>
            <a:off x="1046920" y="3429000"/>
            <a:ext cx="2279374" cy="9409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DRĄSUS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as 5">
            <a:extLst>
              <a:ext uri="{FF2B5EF4-FFF2-40B4-BE49-F238E27FC236}">
                <a16:creationId xmlns:a16="http://schemas.microsoft.com/office/drawing/2014/main" id="{450A9EC6-737E-45F2-9338-18251737B926}"/>
              </a:ext>
            </a:extLst>
          </p:cNvPr>
          <p:cNvSpPr/>
          <p:nvPr/>
        </p:nvSpPr>
        <p:spPr>
          <a:xfrm>
            <a:off x="1954699" y="5208110"/>
            <a:ext cx="2279374" cy="9409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PYKTIS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as 6">
            <a:extLst>
              <a:ext uri="{FF2B5EF4-FFF2-40B4-BE49-F238E27FC236}">
                <a16:creationId xmlns:a16="http://schemas.microsoft.com/office/drawing/2014/main" id="{4954457C-9F92-41C3-B502-4ACC87E8D71E}"/>
              </a:ext>
            </a:extLst>
          </p:cNvPr>
          <p:cNvSpPr/>
          <p:nvPr/>
        </p:nvSpPr>
        <p:spPr>
          <a:xfrm>
            <a:off x="8984972" y="1747017"/>
            <a:ext cx="2279374" cy="9409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BAIKŠTUS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as 7">
            <a:extLst>
              <a:ext uri="{FF2B5EF4-FFF2-40B4-BE49-F238E27FC236}">
                <a16:creationId xmlns:a16="http://schemas.microsoft.com/office/drawing/2014/main" id="{C399B697-EE93-417C-8227-98114A0C075B}"/>
              </a:ext>
            </a:extLst>
          </p:cNvPr>
          <p:cNvSpPr/>
          <p:nvPr/>
        </p:nvSpPr>
        <p:spPr>
          <a:xfrm>
            <a:off x="7368206" y="3299790"/>
            <a:ext cx="2279374" cy="9409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LIŪDNAS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as 8">
            <a:extLst>
              <a:ext uri="{FF2B5EF4-FFF2-40B4-BE49-F238E27FC236}">
                <a16:creationId xmlns:a16="http://schemas.microsoft.com/office/drawing/2014/main" id="{6A11D088-6112-4E31-9947-E92EC0107875}"/>
              </a:ext>
            </a:extLst>
          </p:cNvPr>
          <p:cNvSpPr/>
          <p:nvPr/>
        </p:nvSpPr>
        <p:spPr>
          <a:xfrm>
            <a:off x="7460974" y="5208109"/>
            <a:ext cx="2776328" cy="112642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DŽIAUGSMAS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51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21E3E67-B46C-4CBE-BAB6-E1EEA4BA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605"/>
          </a:xfrm>
        </p:spPr>
        <p:txBody>
          <a:bodyPr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APVEDŽIOK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A078EC65-B5B4-4C5D-BD7D-44B25FF36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2717" y="1120845"/>
            <a:ext cx="3808375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1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71F53461-532D-4FAA-8FE4-CD42F888E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742" y="2251434"/>
            <a:ext cx="1767993" cy="4029805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F4F2F662-DDBF-4717-8764-FB8B81A6A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780" y="2849217"/>
            <a:ext cx="1731414" cy="3670110"/>
          </a:xfrm>
          <a:prstGeom prst="rect">
            <a:avLst/>
          </a:prstGeom>
        </p:spPr>
      </p:pic>
      <p:sp>
        <p:nvSpPr>
          <p:cNvPr id="6" name="Minčių burbulas: debesėlis 5">
            <a:extLst>
              <a:ext uri="{FF2B5EF4-FFF2-40B4-BE49-F238E27FC236}">
                <a16:creationId xmlns:a16="http://schemas.microsoft.com/office/drawing/2014/main" id="{26C9FD10-34D0-448F-BCAF-49B13A9D522F}"/>
              </a:ext>
            </a:extLst>
          </p:cNvPr>
          <p:cNvSpPr/>
          <p:nvPr/>
        </p:nvSpPr>
        <p:spPr>
          <a:xfrm>
            <a:off x="1272209" y="1020417"/>
            <a:ext cx="2994990" cy="18288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ŠAUNUOLIAI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Minčių burbulas: debesėlis 6">
            <a:extLst>
              <a:ext uri="{FF2B5EF4-FFF2-40B4-BE49-F238E27FC236}">
                <a16:creationId xmlns:a16="http://schemas.microsoft.com/office/drawing/2014/main" id="{11FD5A90-3556-411B-A007-C9FABA35A5EC}"/>
              </a:ext>
            </a:extLst>
          </p:cNvPr>
          <p:cNvSpPr/>
          <p:nvPr/>
        </p:nvSpPr>
        <p:spPr>
          <a:xfrm>
            <a:off x="7566992" y="768626"/>
            <a:ext cx="2994990" cy="18288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PUIKIAI ATLIKOTE U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ŽDUOTIS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8" name="Slinktis: horizontali 7">
            <a:extLst>
              <a:ext uri="{FF2B5EF4-FFF2-40B4-BE49-F238E27FC236}">
                <a16:creationId xmlns:a16="http://schemas.microsoft.com/office/drawing/2014/main" id="{9DBB514C-8B76-4C83-9F8A-53F0FCEDE904}"/>
              </a:ext>
            </a:extLst>
          </p:cNvPr>
          <p:cNvSpPr/>
          <p:nvPr/>
        </p:nvSpPr>
        <p:spPr>
          <a:xfrm>
            <a:off x="2973523" y="4174435"/>
            <a:ext cx="4778999" cy="231913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Labai lauksime Jūsų darbelių.</a:t>
            </a:r>
          </a:p>
          <a:p>
            <a:pPr algn="ctr"/>
            <a:r>
              <a:rPr lang="lt-LT" dirty="0">
                <a:hlinkClick r:id="rId4"/>
              </a:rPr>
              <a:t>rasabarv72</a:t>
            </a:r>
            <a:r>
              <a:rPr lang="en-US" dirty="0">
                <a:hlinkClick r:id="rId4"/>
              </a:rPr>
              <a:t>@gmail.com</a:t>
            </a:r>
            <a:r>
              <a:rPr lang="en-US" dirty="0"/>
              <a:t>  </a:t>
            </a:r>
          </a:p>
          <a:p>
            <a:pPr algn="ctr"/>
            <a:r>
              <a:rPr lang="en-US" dirty="0">
                <a:hlinkClick r:id="rId5"/>
              </a:rPr>
              <a:t>aisguob@gmail.com</a:t>
            </a:r>
            <a:endParaRPr lang="en-US" dirty="0"/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95C7A12C-F5D4-4FD4-A455-91428CED1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321" y="2541320"/>
            <a:ext cx="1767993" cy="4029805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A03C6C16-2F67-4D32-A812-3B880FDB8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876" y="2901015"/>
            <a:ext cx="1731414" cy="3670110"/>
          </a:xfrm>
          <a:prstGeom prst="rect">
            <a:avLst/>
          </a:prstGeom>
        </p:spPr>
      </p:pic>
      <p:sp>
        <p:nvSpPr>
          <p:cNvPr id="6" name="Minčių burbulas: debesėlis 5">
            <a:extLst>
              <a:ext uri="{FF2B5EF4-FFF2-40B4-BE49-F238E27FC236}">
                <a16:creationId xmlns:a16="http://schemas.microsoft.com/office/drawing/2014/main" id="{95B77482-71D4-4A60-A70C-156716FA80D2}"/>
              </a:ext>
            </a:extLst>
          </p:cNvPr>
          <p:cNvSpPr/>
          <p:nvPr/>
        </p:nvSpPr>
        <p:spPr>
          <a:xfrm>
            <a:off x="2080591" y="848140"/>
            <a:ext cx="3590752" cy="1789044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SVEIKI VAIKAI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 LABAI JŪSŲ</a:t>
            </a:r>
          </a:p>
          <a:p>
            <a:pPr algn="ctr"/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PASIILGOME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inčių burbulas: debesėlis 6">
            <a:extLst>
              <a:ext uri="{FF2B5EF4-FFF2-40B4-BE49-F238E27FC236}">
                <a16:creationId xmlns:a16="http://schemas.microsoft.com/office/drawing/2014/main" id="{3FA20C7C-C487-4B13-8BC9-3160955E5B10}"/>
              </a:ext>
            </a:extLst>
          </p:cNvPr>
          <p:cNvSpPr/>
          <p:nvPr/>
        </p:nvSpPr>
        <p:spPr>
          <a:xfrm>
            <a:off x="7566991" y="702365"/>
            <a:ext cx="3215963" cy="219865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KVIEČIAME VISUS KARTU PABŪTI IR ATLIKTI</a:t>
            </a:r>
          </a:p>
          <a:p>
            <a:pPr algn="ctr"/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UŽDUOTĖLES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Širdis 7">
            <a:extLst>
              <a:ext uri="{FF2B5EF4-FFF2-40B4-BE49-F238E27FC236}">
                <a16:creationId xmlns:a16="http://schemas.microsoft.com/office/drawing/2014/main" id="{81056156-729A-4916-A207-750FFF6A75E0}"/>
              </a:ext>
            </a:extLst>
          </p:cNvPr>
          <p:cNvSpPr/>
          <p:nvPr/>
        </p:nvSpPr>
        <p:spPr>
          <a:xfrm>
            <a:off x="295998" y="5102086"/>
            <a:ext cx="1585811" cy="1402777"/>
          </a:xfrm>
          <a:prstGeom prst="hear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AISTĖ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Širdis 8">
            <a:extLst>
              <a:ext uri="{FF2B5EF4-FFF2-40B4-BE49-F238E27FC236}">
                <a16:creationId xmlns:a16="http://schemas.microsoft.com/office/drawing/2014/main" id="{C43BE75C-ACBC-482B-91B2-319A08CC32CB}"/>
              </a:ext>
            </a:extLst>
          </p:cNvPr>
          <p:cNvSpPr/>
          <p:nvPr/>
        </p:nvSpPr>
        <p:spPr>
          <a:xfrm>
            <a:off x="9057909" y="5042452"/>
            <a:ext cx="1585811" cy="1402777"/>
          </a:xfrm>
          <a:prstGeom prst="hear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9717944C-0041-4AF8-948C-772D1211C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313" y="848140"/>
            <a:ext cx="2383743" cy="2371550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F3236A0F-FB2C-44EF-A257-E04B681C8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326791" y="3236825"/>
            <a:ext cx="1219306" cy="1225402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C99FAAA6-9A26-4814-BA76-EC790A1FF6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6753" y="3650127"/>
            <a:ext cx="1079086" cy="1201016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D9ABACD6-DDC4-4ACC-B2E2-02A81F8D5C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0430" y="412108"/>
            <a:ext cx="908383" cy="792549"/>
          </a:xfrm>
          <a:prstGeom prst="rect">
            <a:avLst/>
          </a:prstGeom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B26AC70D-05DE-49C3-9FBC-FEBDE4406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603961">
            <a:off x="3934621" y="4728908"/>
            <a:ext cx="1079086" cy="1201016"/>
          </a:xfrm>
          <a:prstGeom prst="rect">
            <a:avLst/>
          </a:prstGeom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6D115388-993C-4AF5-BC7D-0C25B78CE4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016473">
            <a:off x="10037913" y="808382"/>
            <a:ext cx="908383" cy="792549"/>
          </a:xfrm>
          <a:prstGeom prst="rect">
            <a:avLst/>
          </a:prstGeom>
        </p:spPr>
      </p:pic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DA48041F-12F6-4B78-85BC-42A0AA7FD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91292">
            <a:off x="5523366" y="4617699"/>
            <a:ext cx="2383743" cy="2371550"/>
          </a:xfrm>
          <a:prstGeom prst="rect">
            <a:avLst/>
          </a:prstGeom>
        </p:spPr>
      </p:pic>
      <p:pic>
        <p:nvPicPr>
          <p:cNvPr id="17" name="Paveikslėlis 16">
            <a:extLst>
              <a:ext uri="{FF2B5EF4-FFF2-40B4-BE49-F238E27FC236}">
                <a16:creationId xmlns:a16="http://schemas.microsoft.com/office/drawing/2014/main" id="{FDCAEED6-BC24-454B-AB31-10ABBE73F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75" y="1675613"/>
            <a:ext cx="1219306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6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032FEC3-D4EC-4479-8565-DD367B975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SUGRUPUOK PO 2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ksmas veidelis 5">
            <a:extLst>
              <a:ext uri="{FF2B5EF4-FFF2-40B4-BE49-F238E27FC236}">
                <a16:creationId xmlns:a16="http://schemas.microsoft.com/office/drawing/2014/main" id="{41C519FD-740A-466B-8591-08D41637F890}"/>
              </a:ext>
            </a:extLst>
          </p:cNvPr>
          <p:cNvSpPr/>
          <p:nvPr/>
        </p:nvSpPr>
        <p:spPr>
          <a:xfrm>
            <a:off x="649357" y="1885158"/>
            <a:ext cx="1086678" cy="1046921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ksmas veidelis 6">
            <a:extLst>
              <a:ext uri="{FF2B5EF4-FFF2-40B4-BE49-F238E27FC236}">
                <a16:creationId xmlns:a16="http://schemas.microsoft.com/office/drawing/2014/main" id="{4E710ACC-B3CC-4EC1-9B3B-5FFCE159B7CA}"/>
              </a:ext>
            </a:extLst>
          </p:cNvPr>
          <p:cNvSpPr/>
          <p:nvPr/>
        </p:nvSpPr>
        <p:spPr>
          <a:xfrm>
            <a:off x="4340089" y="3559244"/>
            <a:ext cx="1086678" cy="1046921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ksmas veidelis 7">
            <a:extLst>
              <a:ext uri="{FF2B5EF4-FFF2-40B4-BE49-F238E27FC236}">
                <a16:creationId xmlns:a16="http://schemas.microsoft.com/office/drawing/2014/main" id="{2ED1AEC8-1724-4484-B961-F2081B00DA3F}"/>
              </a:ext>
            </a:extLst>
          </p:cNvPr>
          <p:cNvSpPr/>
          <p:nvPr/>
        </p:nvSpPr>
        <p:spPr>
          <a:xfrm>
            <a:off x="7305262" y="3402503"/>
            <a:ext cx="1086678" cy="1046921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ksmas veidelis 8">
            <a:extLst>
              <a:ext uri="{FF2B5EF4-FFF2-40B4-BE49-F238E27FC236}">
                <a16:creationId xmlns:a16="http://schemas.microsoft.com/office/drawing/2014/main" id="{E27CA231-9155-465A-9259-3C5E185C3EEA}"/>
              </a:ext>
            </a:extLst>
          </p:cNvPr>
          <p:cNvSpPr/>
          <p:nvPr/>
        </p:nvSpPr>
        <p:spPr>
          <a:xfrm>
            <a:off x="9525001" y="2232986"/>
            <a:ext cx="1086678" cy="1046921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ksmas veidelis 9">
            <a:extLst>
              <a:ext uri="{FF2B5EF4-FFF2-40B4-BE49-F238E27FC236}">
                <a16:creationId xmlns:a16="http://schemas.microsoft.com/office/drawing/2014/main" id="{F6363713-D657-41FC-94B9-27C36B849789}"/>
              </a:ext>
            </a:extLst>
          </p:cNvPr>
          <p:cNvSpPr/>
          <p:nvPr/>
        </p:nvSpPr>
        <p:spPr>
          <a:xfrm>
            <a:off x="3336236" y="2213116"/>
            <a:ext cx="1086678" cy="1046921"/>
          </a:xfrm>
          <a:prstGeom prst="smileyFac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nksmas veidelis 10">
            <a:extLst>
              <a:ext uri="{FF2B5EF4-FFF2-40B4-BE49-F238E27FC236}">
                <a16:creationId xmlns:a16="http://schemas.microsoft.com/office/drawing/2014/main" id="{7A999C04-E603-45DF-B38C-4AE2B72C8C86}"/>
              </a:ext>
            </a:extLst>
          </p:cNvPr>
          <p:cNvSpPr/>
          <p:nvPr/>
        </p:nvSpPr>
        <p:spPr>
          <a:xfrm>
            <a:off x="5353879" y="2232987"/>
            <a:ext cx="1086678" cy="1046921"/>
          </a:xfrm>
          <a:prstGeom prst="smileyFac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ksmas veidelis 11">
            <a:extLst>
              <a:ext uri="{FF2B5EF4-FFF2-40B4-BE49-F238E27FC236}">
                <a16:creationId xmlns:a16="http://schemas.microsoft.com/office/drawing/2014/main" id="{0DE050D7-1C8B-4402-8E9C-62F70A922D45}"/>
              </a:ext>
            </a:extLst>
          </p:cNvPr>
          <p:cNvSpPr/>
          <p:nvPr/>
        </p:nvSpPr>
        <p:spPr>
          <a:xfrm>
            <a:off x="7663070" y="1885157"/>
            <a:ext cx="1086678" cy="1046921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nksmas veidelis 12">
            <a:extLst>
              <a:ext uri="{FF2B5EF4-FFF2-40B4-BE49-F238E27FC236}">
                <a16:creationId xmlns:a16="http://schemas.microsoft.com/office/drawing/2014/main" id="{90F2F857-6154-4A14-AF0B-608202A598AF}"/>
              </a:ext>
            </a:extLst>
          </p:cNvPr>
          <p:cNvSpPr/>
          <p:nvPr/>
        </p:nvSpPr>
        <p:spPr>
          <a:xfrm>
            <a:off x="9180446" y="3780425"/>
            <a:ext cx="1086678" cy="1046921"/>
          </a:xfrm>
          <a:prstGeom prst="smileyFac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nksmas veidelis 13">
            <a:extLst>
              <a:ext uri="{FF2B5EF4-FFF2-40B4-BE49-F238E27FC236}">
                <a16:creationId xmlns:a16="http://schemas.microsoft.com/office/drawing/2014/main" id="{BAA23C7A-C93D-4412-ADFD-B95F8EF20513}"/>
              </a:ext>
            </a:extLst>
          </p:cNvPr>
          <p:cNvSpPr/>
          <p:nvPr/>
        </p:nvSpPr>
        <p:spPr>
          <a:xfrm>
            <a:off x="5404404" y="5350806"/>
            <a:ext cx="1086678" cy="1046921"/>
          </a:xfrm>
          <a:prstGeom prst="smileyFac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ksmas veidelis 14">
            <a:extLst>
              <a:ext uri="{FF2B5EF4-FFF2-40B4-BE49-F238E27FC236}">
                <a16:creationId xmlns:a16="http://schemas.microsoft.com/office/drawing/2014/main" id="{4C6BC91A-1853-429E-8B81-901D9C3612B6}"/>
              </a:ext>
            </a:extLst>
          </p:cNvPr>
          <p:cNvSpPr/>
          <p:nvPr/>
        </p:nvSpPr>
        <p:spPr>
          <a:xfrm>
            <a:off x="3007417" y="4827346"/>
            <a:ext cx="1086678" cy="1046921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inksmas veidelis 15">
            <a:extLst>
              <a:ext uri="{FF2B5EF4-FFF2-40B4-BE49-F238E27FC236}">
                <a16:creationId xmlns:a16="http://schemas.microsoft.com/office/drawing/2014/main" id="{1858D3D1-ED03-43D8-A60E-9D7D74F1BDA5}"/>
              </a:ext>
            </a:extLst>
          </p:cNvPr>
          <p:cNvSpPr/>
          <p:nvPr/>
        </p:nvSpPr>
        <p:spPr>
          <a:xfrm>
            <a:off x="1736035" y="3299788"/>
            <a:ext cx="1086678" cy="1046921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inksmas veidelis 16">
            <a:extLst>
              <a:ext uri="{FF2B5EF4-FFF2-40B4-BE49-F238E27FC236}">
                <a16:creationId xmlns:a16="http://schemas.microsoft.com/office/drawing/2014/main" id="{6BCD6CC6-4162-4EE4-AE0F-F9DBA41D4C80}"/>
              </a:ext>
            </a:extLst>
          </p:cNvPr>
          <p:cNvSpPr/>
          <p:nvPr/>
        </p:nvSpPr>
        <p:spPr>
          <a:xfrm>
            <a:off x="838200" y="5165272"/>
            <a:ext cx="1086678" cy="1046921"/>
          </a:xfrm>
          <a:prstGeom prst="smileyFac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inksmas veidelis 17">
            <a:extLst>
              <a:ext uri="{FF2B5EF4-FFF2-40B4-BE49-F238E27FC236}">
                <a16:creationId xmlns:a16="http://schemas.microsoft.com/office/drawing/2014/main" id="{643EE6D7-258E-4203-B805-65B99E9903D1}"/>
              </a:ext>
            </a:extLst>
          </p:cNvPr>
          <p:cNvSpPr/>
          <p:nvPr/>
        </p:nvSpPr>
        <p:spPr>
          <a:xfrm>
            <a:off x="7706140" y="5307974"/>
            <a:ext cx="1086678" cy="1046921"/>
          </a:xfrm>
          <a:prstGeom prst="smileyFac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ksmas veidelis 18">
            <a:extLst>
              <a:ext uri="{FF2B5EF4-FFF2-40B4-BE49-F238E27FC236}">
                <a16:creationId xmlns:a16="http://schemas.microsoft.com/office/drawing/2014/main" id="{49D199C5-39A7-4BE7-9B81-3F79B0F2D36C}"/>
              </a:ext>
            </a:extLst>
          </p:cNvPr>
          <p:cNvSpPr/>
          <p:nvPr/>
        </p:nvSpPr>
        <p:spPr>
          <a:xfrm>
            <a:off x="10280376" y="5445954"/>
            <a:ext cx="1086678" cy="1046921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5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02038B-8402-4EE9-A843-2A98D7F75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SUDARYK DIAGRAMĄ PAGAL SPALVAS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inksmas veidelis 3">
            <a:extLst>
              <a:ext uri="{FF2B5EF4-FFF2-40B4-BE49-F238E27FC236}">
                <a16:creationId xmlns:a16="http://schemas.microsoft.com/office/drawing/2014/main" id="{90620B4B-EBEB-4DD7-B242-BCE1AE7DD75E}"/>
              </a:ext>
            </a:extLst>
          </p:cNvPr>
          <p:cNvSpPr/>
          <p:nvPr/>
        </p:nvSpPr>
        <p:spPr>
          <a:xfrm>
            <a:off x="255104" y="1627395"/>
            <a:ext cx="1166192" cy="1080000"/>
          </a:xfrm>
          <a:prstGeom prst="smileyFac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inksmas veidelis 4">
            <a:extLst>
              <a:ext uri="{FF2B5EF4-FFF2-40B4-BE49-F238E27FC236}">
                <a16:creationId xmlns:a16="http://schemas.microsoft.com/office/drawing/2014/main" id="{85A780E1-2300-49D3-BDCD-25AE4EE2C69A}"/>
              </a:ext>
            </a:extLst>
          </p:cNvPr>
          <p:cNvSpPr/>
          <p:nvPr/>
        </p:nvSpPr>
        <p:spPr>
          <a:xfrm>
            <a:off x="245172" y="2842376"/>
            <a:ext cx="1166192" cy="1080000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nksmas veidelis 5">
            <a:extLst>
              <a:ext uri="{FF2B5EF4-FFF2-40B4-BE49-F238E27FC236}">
                <a16:creationId xmlns:a16="http://schemas.microsoft.com/office/drawing/2014/main" id="{BCCB9469-05FF-4D6E-A447-1EA66E676975}"/>
              </a:ext>
            </a:extLst>
          </p:cNvPr>
          <p:cNvSpPr/>
          <p:nvPr/>
        </p:nvSpPr>
        <p:spPr>
          <a:xfrm>
            <a:off x="1573698" y="2886610"/>
            <a:ext cx="1166192" cy="1080000"/>
          </a:xfrm>
          <a:prstGeom prst="smileyFac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ksmas veidelis 6">
            <a:extLst>
              <a:ext uri="{FF2B5EF4-FFF2-40B4-BE49-F238E27FC236}">
                <a16:creationId xmlns:a16="http://schemas.microsoft.com/office/drawing/2014/main" id="{AA7268E6-B30D-469C-8498-46825E83B21C}"/>
              </a:ext>
            </a:extLst>
          </p:cNvPr>
          <p:cNvSpPr/>
          <p:nvPr/>
        </p:nvSpPr>
        <p:spPr>
          <a:xfrm>
            <a:off x="1573698" y="1690688"/>
            <a:ext cx="1166192" cy="1080000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ksmas veidelis 7">
            <a:extLst>
              <a:ext uri="{FF2B5EF4-FFF2-40B4-BE49-F238E27FC236}">
                <a16:creationId xmlns:a16="http://schemas.microsoft.com/office/drawing/2014/main" id="{3A774FD2-5488-459C-B231-5911E07B8A03}"/>
              </a:ext>
            </a:extLst>
          </p:cNvPr>
          <p:cNvSpPr/>
          <p:nvPr/>
        </p:nvSpPr>
        <p:spPr>
          <a:xfrm>
            <a:off x="2892292" y="1725199"/>
            <a:ext cx="1166192" cy="1080000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ksmas veidelis 8">
            <a:extLst>
              <a:ext uri="{FF2B5EF4-FFF2-40B4-BE49-F238E27FC236}">
                <a16:creationId xmlns:a16="http://schemas.microsoft.com/office/drawing/2014/main" id="{E69499AA-F2D5-44A5-A71B-4F460445149F}"/>
              </a:ext>
            </a:extLst>
          </p:cNvPr>
          <p:cNvSpPr/>
          <p:nvPr/>
        </p:nvSpPr>
        <p:spPr>
          <a:xfrm>
            <a:off x="2892292" y="2886611"/>
            <a:ext cx="1166192" cy="1080000"/>
          </a:xfrm>
          <a:prstGeom prst="smileyFac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ksmas veidelis 9">
            <a:extLst>
              <a:ext uri="{FF2B5EF4-FFF2-40B4-BE49-F238E27FC236}">
                <a16:creationId xmlns:a16="http://schemas.microsoft.com/office/drawing/2014/main" id="{89CA05EE-5CF4-4CB5-8CA6-9390B28931CE}"/>
              </a:ext>
            </a:extLst>
          </p:cNvPr>
          <p:cNvSpPr/>
          <p:nvPr/>
        </p:nvSpPr>
        <p:spPr>
          <a:xfrm>
            <a:off x="255104" y="4064414"/>
            <a:ext cx="1166192" cy="1080000"/>
          </a:xfrm>
          <a:prstGeom prst="smileyFac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nksmas veidelis 10">
            <a:extLst>
              <a:ext uri="{FF2B5EF4-FFF2-40B4-BE49-F238E27FC236}">
                <a16:creationId xmlns:a16="http://schemas.microsoft.com/office/drawing/2014/main" id="{AAAC4622-A95F-447C-B24F-85E3482ABFC2}"/>
              </a:ext>
            </a:extLst>
          </p:cNvPr>
          <p:cNvSpPr/>
          <p:nvPr/>
        </p:nvSpPr>
        <p:spPr>
          <a:xfrm>
            <a:off x="1573698" y="4082532"/>
            <a:ext cx="1166192" cy="1080000"/>
          </a:xfrm>
          <a:prstGeom prst="smileyFac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ksmas veidelis 11">
            <a:extLst>
              <a:ext uri="{FF2B5EF4-FFF2-40B4-BE49-F238E27FC236}">
                <a16:creationId xmlns:a16="http://schemas.microsoft.com/office/drawing/2014/main" id="{B0049CF7-9EA2-42F8-80EF-96DAD19F50DC}"/>
              </a:ext>
            </a:extLst>
          </p:cNvPr>
          <p:cNvSpPr/>
          <p:nvPr/>
        </p:nvSpPr>
        <p:spPr>
          <a:xfrm>
            <a:off x="2892292" y="4082532"/>
            <a:ext cx="1166192" cy="1080000"/>
          </a:xfrm>
          <a:prstGeom prst="smileyFac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nksmas veidelis 12">
            <a:extLst>
              <a:ext uri="{FF2B5EF4-FFF2-40B4-BE49-F238E27FC236}">
                <a16:creationId xmlns:a16="http://schemas.microsoft.com/office/drawing/2014/main" id="{F394CDBA-622A-4779-B6B0-EAE09ABB9A01}"/>
              </a:ext>
            </a:extLst>
          </p:cNvPr>
          <p:cNvSpPr/>
          <p:nvPr/>
        </p:nvSpPr>
        <p:spPr>
          <a:xfrm>
            <a:off x="4210886" y="1690687"/>
            <a:ext cx="1166192" cy="1080000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nksmas veidelis 13">
            <a:extLst>
              <a:ext uri="{FF2B5EF4-FFF2-40B4-BE49-F238E27FC236}">
                <a16:creationId xmlns:a16="http://schemas.microsoft.com/office/drawing/2014/main" id="{8FAAA7A7-3889-4FBA-B011-F9C27CD95E81}"/>
              </a:ext>
            </a:extLst>
          </p:cNvPr>
          <p:cNvSpPr/>
          <p:nvPr/>
        </p:nvSpPr>
        <p:spPr>
          <a:xfrm>
            <a:off x="4240709" y="2885687"/>
            <a:ext cx="1166192" cy="1080000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ksmas veidelis 14">
            <a:extLst>
              <a:ext uri="{FF2B5EF4-FFF2-40B4-BE49-F238E27FC236}">
                <a16:creationId xmlns:a16="http://schemas.microsoft.com/office/drawing/2014/main" id="{2ABBD90E-AB0C-48B7-A920-7B6E893F01BA}"/>
              </a:ext>
            </a:extLst>
          </p:cNvPr>
          <p:cNvSpPr/>
          <p:nvPr/>
        </p:nvSpPr>
        <p:spPr>
          <a:xfrm>
            <a:off x="4156229" y="4007050"/>
            <a:ext cx="1166192" cy="1080000"/>
          </a:xfrm>
          <a:prstGeom prst="smileyFac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inksmas veidelis 15">
            <a:extLst>
              <a:ext uri="{FF2B5EF4-FFF2-40B4-BE49-F238E27FC236}">
                <a16:creationId xmlns:a16="http://schemas.microsoft.com/office/drawing/2014/main" id="{33191E6F-E187-464B-9B33-91BBF2FECCDD}"/>
              </a:ext>
            </a:extLst>
          </p:cNvPr>
          <p:cNvSpPr/>
          <p:nvPr/>
        </p:nvSpPr>
        <p:spPr>
          <a:xfrm>
            <a:off x="7081614" y="5456963"/>
            <a:ext cx="947528" cy="720000"/>
          </a:xfrm>
          <a:prstGeom prst="smileyFac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inksmas veidelis 16">
            <a:extLst>
              <a:ext uri="{FF2B5EF4-FFF2-40B4-BE49-F238E27FC236}">
                <a16:creationId xmlns:a16="http://schemas.microsoft.com/office/drawing/2014/main" id="{C72D5EBF-B2E3-4B1C-8E03-AF136600B557}"/>
              </a:ext>
            </a:extLst>
          </p:cNvPr>
          <p:cNvSpPr/>
          <p:nvPr/>
        </p:nvSpPr>
        <p:spPr>
          <a:xfrm>
            <a:off x="8204743" y="5456963"/>
            <a:ext cx="947528" cy="720000"/>
          </a:xfrm>
          <a:prstGeom prst="smileyFac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inksmas veidelis 17">
            <a:extLst>
              <a:ext uri="{FF2B5EF4-FFF2-40B4-BE49-F238E27FC236}">
                <a16:creationId xmlns:a16="http://schemas.microsoft.com/office/drawing/2014/main" id="{18376C76-1574-4803-9250-6CCE20D65877}"/>
              </a:ext>
            </a:extLst>
          </p:cNvPr>
          <p:cNvSpPr/>
          <p:nvPr/>
        </p:nvSpPr>
        <p:spPr>
          <a:xfrm>
            <a:off x="9283143" y="5456963"/>
            <a:ext cx="947528" cy="720000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ksmas veidelis 18">
            <a:extLst>
              <a:ext uri="{FF2B5EF4-FFF2-40B4-BE49-F238E27FC236}">
                <a16:creationId xmlns:a16="http://schemas.microsoft.com/office/drawing/2014/main" id="{983C3A01-3864-4134-AB12-2217B1AB01F4}"/>
              </a:ext>
            </a:extLst>
          </p:cNvPr>
          <p:cNvSpPr/>
          <p:nvPr/>
        </p:nvSpPr>
        <p:spPr>
          <a:xfrm>
            <a:off x="10406272" y="5448836"/>
            <a:ext cx="947528" cy="720000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čiakampis 19">
            <a:extLst>
              <a:ext uri="{FF2B5EF4-FFF2-40B4-BE49-F238E27FC236}">
                <a16:creationId xmlns:a16="http://schemas.microsoft.com/office/drawing/2014/main" id="{6A28ED10-5F6A-43E5-9EDA-B4F0281852FA}"/>
              </a:ext>
            </a:extLst>
          </p:cNvPr>
          <p:cNvSpPr/>
          <p:nvPr/>
        </p:nvSpPr>
        <p:spPr>
          <a:xfrm>
            <a:off x="7237325" y="4843351"/>
            <a:ext cx="636105" cy="4873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čiakampis 20">
            <a:extLst>
              <a:ext uri="{FF2B5EF4-FFF2-40B4-BE49-F238E27FC236}">
                <a16:creationId xmlns:a16="http://schemas.microsoft.com/office/drawing/2014/main" id="{3812206C-5B27-4457-84B2-338C39D3EEAC}"/>
              </a:ext>
            </a:extLst>
          </p:cNvPr>
          <p:cNvSpPr/>
          <p:nvPr/>
        </p:nvSpPr>
        <p:spPr>
          <a:xfrm>
            <a:off x="8322397" y="4843351"/>
            <a:ext cx="636105" cy="4873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čiakampis 21">
            <a:extLst>
              <a:ext uri="{FF2B5EF4-FFF2-40B4-BE49-F238E27FC236}">
                <a16:creationId xmlns:a16="http://schemas.microsoft.com/office/drawing/2014/main" id="{99976C4E-ACA6-4D1B-8C4A-A334930C2C24}"/>
              </a:ext>
            </a:extLst>
          </p:cNvPr>
          <p:cNvSpPr/>
          <p:nvPr/>
        </p:nvSpPr>
        <p:spPr>
          <a:xfrm>
            <a:off x="9407469" y="4843351"/>
            <a:ext cx="636105" cy="4873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čiakampis 22">
            <a:extLst>
              <a:ext uri="{FF2B5EF4-FFF2-40B4-BE49-F238E27FC236}">
                <a16:creationId xmlns:a16="http://schemas.microsoft.com/office/drawing/2014/main" id="{262C85B5-938E-47C7-B0BE-4A7079FABA09}"/>
              </a:ext>
            </a:extLst>
          </p:cNvPr>
          <p:cNvSpPr/>
          <p:nvPr/>
        </p:nvSpPr>
        <p:spPr>
          <a:xfrm>
            <a:off x="10492541" y="4843351"/>
            <a:ext cx="636105" cy="4873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čiakampis 23">
            <a:extLst>
              <a:ext uri="{FF2B5EF4-FFF2-40B4-BE49-F238E27FC236}">
                <a16:creationId xmlns:a16="http://schemas.microsoft.com/office/drawing/2014/main" id="{620E76D9-9742-4862-ADD6-CC2B5B0B537D}"/>
              </a:ext>
            </a:extLst>
          </p:cNvPr>
          <p:cNvSpPr/>
          <p:nvPr/>
        </p:nvSpPr>
        <p:spPr>
          <a:xfrm>
            <a:off x="7237324" y="4142570"/>
            <a:ext cx="636105" cy="4873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čiakampis 24">
            <a:extLst>
              <a:ext uri="{FF2B5EF4-FFF2-40B4-BE49-F238E27FC236}">
                <a16:creationId xmlns:a16="http://schemas.microsoft.com/office/drawing/2014/main" id="{18AD6C38-3C3D-4C29-AEBE-4F4236EC780D}"/>
              </a:ext>
            </a:extLst>
          </p:cNvPr>
          <p:cNvSpPr/>
          <p:nvPr/>
        </p:nvSpPr>
        <p:spPr>
          <a:xfrm>
            <a:off x="7237323" y="3495272"/>
            <a:ext cx="636105" cy="4873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čiakampis 25">
            <a:extLst>
              <a:ext uri="{FF2B5EF4-FFF2-40B4-BE49-F238E27FC236}">
                <a16:creationId xmlns:a16="http://schemas.microsoft.com/office/drawing/2014/main" id="{A2DD5330-A694-4C6C-8169-F2FE035065E1}"/>
              </a:ext>
            </a:extLst>
          </p:cNvPr>
          <p:cNvSpPr/>
          <p:nvPr/>
        </p:nvSpPr>
        <p:spPr>
          <a:xfrm>
            <a:off x="7237322" y="2890440"/>
            <a:ext cx="636105" cy="4873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čiakampis 26">
            <a:extLst>
              <a:ext uri="{FF2B5EF4-FFF2-40B4-BE49-F238E27FC236}">
                <a16:creationId xmlns:a16="http://schemas.microsoft.com/office/drawing/2014/main" id="{920C207B-6181-4A8B-9B13-9C5D12FA1AE5}"/>
              </a:ext>
            </a:extLst>
          </p:cNvPr>
          <p:cNvSpPr/>
          <p:nvPr/>
        </p:nvSpPr>
        <p:spPr>
          <a:xfrm>
            <a:off x="7237321" y="2242852"/>
            <a:ext cx="636105" cy="4873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čiakampis 27">
            <a:extLst>
              <a:ext uri="{FF2B5EF4-FFF2-40B4-BE49-F238E27FC236}">
                <a16:creationId xmlns:a16="http://schemas.microsoft.com/office/drawing/2014/main" id="{3EFCAF26-666E-4901-9BAC-2EB0D9A2B230}"/>
              </a:ext>
            </a:extLst>
          </p:cNvPr>
          <p:cNvSpPr/>
          <p:nvPr/>
        </p:nvSpPr>
        <p:spPr>
          <a:xfrm>
            <a:off x="8284296" y="4191719"/>
            <a:ext cx="636105" cy="4873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čiakampis 28">
            <a:extLst>
              <a:ext uri="{FF2B5EF4-FFF2-40B4-BE49-F238E27FC236}">
                <a16:creationId xmlns:a16="http://schemas.microsoft.com/office/drawing/2014/main" id="{B04D65CC-8910-439C-BD09-1495664ACF37}"/>
              </a:ext>
            </a:extLst>
          </p:cNvPr>
          <p:cNvSpPr/>
          <p:nvPr/>
        </p:nvSpPr>
        <p:spPr>
          <a:xfrm>
            <a:off x="8271034" y="3520429"/>
            <a:ext cx="636105" cy="4873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čiakampis 29">
            <a:extLst>
              <a:ext uri="{FF2B5EF4-FFF2-40B4-BE49-F238E27FC236}">
                <a16:creationId xmlns:a16="http://schemas.microsoft.com/office/drawing/2014/main" id="{CFF6502F-A148-4778-B015-2CA5C111A392}"/>
              </a:ext>
            </a:extLst>
          </p:cNvPr>
          <p:cNvSpPr/>
          <p:nvPr/>
        </p:nvSpPr>
        <p:spPr>
          <a:xfrm>
            <a:off x="8271034" y="2938025"/>
            <a:ext cx="636105" cy="4873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čiakampis 30">
            <a:extLst>
              <a:ext uri="{FF2B5EF4-FFF2-40B4-BE49-F238E27FC236}">
                <a16:creationId xmlns:a16="http://schemas.microsoft.com/office/drawing/2014/main" id="{09C1D031-18DA-4DDE-98E2-B3FF5224ED30}"/>
              </a:ext>
            </a:extLst>
          </p:cNvPr>
          <p:cNvSpPr/>
          <p:nvPr/>
        </p:nvSpPr>
        <p:spPr>
          <a:xfrm>
            <a:off x="8269367" y="2324068"/>
            <a:ext cx="636105" cy="4873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čiakampis 31">
            <a:extLst>
              <a:ext uri="{FF2B5EF4-FFF2-40B4-BE49-F238E27FC236}">
                <a16:creationId xmlns:a16="http://schemas.microsoft.com/office/drawing/2014/main" id="{C246E9C6-E752-44EE-8BFB-129089B14168}"/>
              </a:ext>
            </a:extLst>
          </p:cNvPr>
          <p:cNvSpPr/>
          <p:nvPr/>
        </p:nvSpPr>
        <p:spPr>
          <a:xfrm>
            <a:off x="9407468" y="4199904"/>
            <a:ext cx="636105" cy="4873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čiakampis 32">
            <a:extLst>
              <a:ext uri="{FF2B5EF4-FFF2-40B4-BE49-F238E27FC236}">
                <a16:creationId xmlns:a16="http://schemas.microsoft.com/office/drawing/2014/main" id="{101E80EC-A054-4CEB-927A-04BA59069086}"/>
              </a:ext>
            </a:extLst>
          </p:cNvPr>
          <p:cNvSpPr/>
          <p:nvPr/>
        </p:nvSpPr>
        <p:spPr>
          <a:xfrm>
            <a:off x="9385797" y="3571375"/>
            <a:ext cx="636105" cy="4873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čiakampis 33">
            <a:extLst>
              <a:ext uri="{FF2B5EF4-FFF2-40B4-BE49-F238E27FC236}">
                <a16:creationId xmlns:a16="http://schemas.microsoft.com/office/drawing/2014/main" id="{D327E70E-E2B9-413F-AD30-36D8A341F518}"/>
              </a:ext>
            </a:extLst>
          </p:cNvPr>
          <p:cNvSpPr/>
          <p:nvPr/>
        </p:nvSpPr>
        <p:spPr>
          <a:xfrm>
            <a:off x="9385797" y="2927928"/>
            <a:ext cx="636105" cy="4873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čiakampis 34">
            <a:extLst>
              <a:ext uri="{FF2B5EF4-FFF2-40B4-BE49-F238E27FC236}">
                <a16:creationId xmlns:a16="http://schemas.microsoft.com/office/drawing/2014/main" id="{085A003D-1023-4561-B783-E5867970B985}"/>
              </a:ext>
            </a:extLst>
          </p:cNvPr>
          <p:cNvSpPr/>
          <p:nvPr/>
        </p:nvSpPr>
        <p:spPr>
          <a:xfrm>
            <a:off x="9385797" y="2284481"/>
            <a:ext cx="636105" cy="4873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čiakampis 35">
            <a:extLst>
              <a:ext uri="{FF2B5EF4-FFF2-40B4-BE49-F238E27FC236}">
                <a16:creationId xmlns:a16="http://schemas.microsoft.com/office/drawing/2014/main" id="{653BF969-67F7-46A9-910F-D2871FDC5F8D}"/>
              </a:ext>
            </a:extLst>
          </p:cNvPr>
          <p:cNvSpPr/>
          <p:nvPr/>
        </p:nvSpPr>
        <p:spPr>
          <a:xfrm>
            <a:off x="10492540" y="4225458"/>
            <a:ext cx="636105" cy="4873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čiakampis 36">
            <a:extLst>
              <a:ext uri="{FF2B5EF4-FFF2-40B4-BE49-F238E27FC236}">
                <a16:creationId xmlns:a16="http://schemas.microsoft.com/office/drawing/2014/main" id="{C0CB1DD0-50D1-4CEC-8DB5-E2BBE3D90D34}"/>
              </a:ext>
            </a:extLst>
          </p:cNvPr>
          <p:cNvSpPr/>
          <p:nvPr/>
        </p:nvSpPr>
        <p:spPr>
          <a:xfrm>
            <a:off x="10475844" y="3571375"/>
            <a:ext cx="636105" cy="4873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ačiakampis 37">
            <a:extLst>
              <a:ext uri="{FF2B5EF4-FFF2-40B4-BE49-F238E27FC236}">
                <a16:creationId xmlns:a16="http://schemas.microsoft.com/office/drawing/2014/main" id="{9CEBD352-C59A-40C5-A713-013EBE459E93}"/>
              </a:ext>
            </a:extLst>
          </p:cNvPr>
          <p:cNvSpPr/>
          <p:nvPr/>
        </p:nvSpPr>
        <p:spPr>
          <a:xfrm>
            <a:off x="10431096" y="2953482"/>
            <a:ext cx="636105" cy="4873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ačiakampis 38">
            <a:extLst>
              <a:ext uri="{FF2B5EF4-FFF2-40B4-BE49-F238E27FC236}">
                <a16:creationId xmlns:a16="http://schemas.microsoft.com/office/drawing/2014/main" id="{44CB0E39-4F1A-4EAD-9010-76AC05EDC739}"/>
              </a:ext>
            </a:extLst>
          </p:cNvPr>
          <p:cNvSpPr/>
          <p:nvPr/>
        </p:nvSpPr>
        <p:spPr>
          <a:xfrm>
            <a:off x="10417843" y="2305324"/>
            <a:ext cx="636105" cy="4873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4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02F321D-D99A-42EA-BBF2-C772A204A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3470" cy="1543188"/>
          </a:xfrm>
        </p:spPr>
        <p:txBody>
          <a:bodyPr>
            <a:noAutofit/>
          </a:bodyPr>
          <a:lstStyle/>
          <a:p>
            <a:pPr algn="ctr"/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IŠKLAUSYKITE EILĖRAŠTUKO IR PASIRINKITE EMOCIJOS VEIDELĮ, KURIS ATSPINDI EILĖRAŠČIO NUOTAIKĄ.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nktis: horizontali 3">
            <a:extLst>
              <a:ext uri="{FF2B5EF4-FFF2-40B4-BE49-F238E27FC236}">
                <a16:creationId xmlns:a16="http://schemas.microsoft.com/office/drawing/2014/main" id="{152216DB-618A-4F2E-8BBE-BD7D4AF328E5}"/>
              </a:ext>
            </a:extLst>
          </p:cNvPr>
          <p:cNvSpPr/>
          <p:nvPr/>
        </p:nvSpPr>
        <p:spPr>
          <a:xfrm>
            <a:off x="1345097" y="1941444"/>
            <a:ext cx="6732104" cy="4351338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Į duris pabeldė svečias.</a:t>
            </a:r>
            <a:b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-Kas ten?</a:t>
            </a:r>
            <a:b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-Cha-bičiulis trečias .</a:t>
            </a:r>
            <a:b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Svečiui durys atsidarė.</a:t>
            </a:r>
            <a:b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-Prašom,-Cha ir Cha jam tarė.</a:t>
            </a:r>
            <a:b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lt-L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Prašom,Cha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lt-L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Sėskis,Cha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lt-L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tavęs,bičiuli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Cha,</a:t>
            </a:r>
            <a:b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Neskambėjo cha cha cha!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0C045CB3-A61A-410A-9DA6-D639BDD92C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4835" y="1457739"/>
            <a:ext cx="1440000" cy="144000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2F4427E8-DEE9-4B6B-971D-6FA1C77912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918"/>
          <a:stretch/>
        </p:blipFill>
        <p:spPr>
          <a:xfrm>
            <a:off x="9613391" y="3240262"/>
            <a:ext cx="1888418" cy="1440000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DE9A0749-6C65-4034-AEF2-CF50694CDA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498"/>
          <a:stretch/>
        </p:blipFill>
        <p:spPr>
          <a:xfrm>
            <a:off x="9977985" y="4949688"/>
            <a:ext cx="1417664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4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6FC6BAC-D236-4832-861A-099B05F3F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SUSKAIČIUOK LINKSMUS VEIDUKUS.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23407790-90DC-485B-9C37-96C6C3C1F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952"/>
          <a:stretch/>
        </p:blipFill>
        <p:spPr>
          <a:xfrm>
            <a:off x="507968" y="1866418"/>
            <a:ext cx="1416648" cy="144000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844647D6-A3C7-476F-A753-78F57D9099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4616" y="4661452"/>
            <a:ext cx="1440000" cy="1440000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90BAB945-50E8-49B1-AE5E-7A70B547E8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81329" y="1690688"/>
            <a:ext cx="1440000" cy="1440000"/>
          </a:xfrm>
          <a:prstGeom prst="rect">
            <a:avLst/>
          </a:prstGeom>
        </p:spPr>
      </p:pic>
      <p:pic>
        <p:nvPicPr>
          <p:cNvPr id="7" name="Turinio vietos rezervavimo ženklas 3">
            <a:extLst>
              <a:ext uri="{FF2B5EF4-FFF2-40B4-BE49-F238E27FC236}">
                <a16:creationId xmlns:a16="http://schemas.microsoft.com/office/drawing/2014/main" id="{0F6DDD49-C30B-4ABC-837C-905512CCA3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952"/>
          <a:stretch/>
        </p:blipFill>
        <p:spPr>
          <a:xfrm>
            <a:off x="9831397" y="3783842"/>
            <a:ext cx="1416648" cy="1440000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E5CB92FA-BFBF-4F9E-AE7C-A420959C9C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6874" y="2055844"/>
            <a:ext cx="1728000" cy="1728000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4A8F7F97-EEAD-47CC-94EB-AC99C0A9250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071" y="2877213"/>
            <a:ext cx="1440000" cy="1440000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0D9D41B1-7206-4E76-901A-8DEC03C71C7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7965" y="4447312"/>
            <a:ext cx="1413818" cy="1440000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DA53221C-9577-479A-A916-9B0E3064B29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9196" y="4447312"/>
            <a:ext cx="2160000" cy="2160000"/>
          </a:xfrm>
          <a:prstGeom prst="rect">
            <a:avLst/>
          </a:prstGeom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374CCBB3-24C5-42AA-9A1E-2335CC80B11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126"/>
          <a:stretch/>
        </p:blipFill>
        <p:spPr>
          <a:xfrm>
            <a:off x="7736515" y="2101270"/>
            <a:ext cx="1712159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2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0BAA15B-E0B1-40CA-8F52-D4163D729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SURASK PORĄ.NUVESDAMAS LINIJĄ.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81BBED43-1F7D-4B46-A669-380A747C4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200" y="1546688"/>
            <a:ext cx="1440000" cy="1440000"/>
          </a:xfrm>
          <a:prstGeom prst="rect">
            <a:avLst/>
          </a:prstGeom>
        </p:spPr>
      </p:pic>
      <p:pic>
        <p:nvPicPr>
          <p:cNvPr id="7" name="Turinio vietos rezervavimo ženklas 5">
            <a:extLst>
              <a:ext uri="{FF2B5EF4-FFF2-40B4-BE49-F238E27FC236}">
                <a16:creationId xmlns:a16="http://schemas.microsoft.com/office/drawing/2014/main" id="{6F8CC098-9DED-4CAD-B6A9-61B878A2B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441" y="4052130"/>
            <a:ext cx="1332000" cy="1332000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97B544AF-E6A5-4877-9EAD-F14EDF3FB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382" y="2764044"/>
            <a:ext cx="1457398" cy="1224000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B5615DC-2760-4843-95FE-6365E6358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862" y="5412875"/>
            <a:ext cx="1285938" cy="1080000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31BF1F4B-76EC-420D-A28B-20367C990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00" y="3850688"/>
            <a:ext cx="1080000" cy="1080000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19105D5A-1C82-4385-8731-F69437D06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441" y="1652222"/>
            <a:ext cx="1080000" cy="1080000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7F106AFD-0DB9-43F2-B4B2-67F52094DF8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4650" y="5250588"/>
            <a:ext cx="1440000" cy="1440000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76FE550C-5BA2-4B56-A05A-54D7C75A2C4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29800" y="2721159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0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B215F05-8FF0-4109-8FE2-83C7EBF5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NUSPALVINK VIRŠUTINIUS VEIDELIUS RAUDONAI, O APATINIUS GELTONAI.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inksmas veidelis 3">
            <a:extLst>
              <a:ext uri="{FF2B5EF4-FFF2-40B4-BE49-F238E27FC236}">
                <a16:creationId xmlns:a16="http://schemas.microsoft.com/office/drawing/2014/main" id="{63D7A1A2-1119-45FB-AAEB-4046FDA7CFEE}"/>
              </a:ext>
            </a:extLst>
          </p:cNvPr>
          <p:cNvSpPr/>
          <p:nvPr/>
        </p:nvSpPr>
        <p:spPr>
          <a:xfrm>
            <a:off x="1007994" y="1974746"/>
            <a:ext cx="1842052" cy="1656521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inksmas veidelis 4">
            <a:extLst>
              <a:ext uri="{FF2B5EF4-FFF2-40B4-BE49-F238E27FC236}">
                <a16:creationId xmlns:a16="http://schemas.microsoft.com/office/drawing/2014/main" id="{518DE509-526F-4F35-AF2E-3A3EBDA9C78D}"/>
              </a:ext>
            </a:extLst>
          </p:cNvPr>
          <p:cNvSpPr/>
          <p:nvPr/>
        </p:nvSpPr>
        <p:spPr>
          <a:xfrm>
            <a:off x="3544127" y="1942822"/>
            <a:ext cx="1842052" cy="1656521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nksmas veidelis 5">
            <a:extLst>
              <a:ext uri="{FF2B5EF4-FFF2-40B4-BE49-F238E27FC236}">
                <a16:creationId xmlns:a16="http://schemas.microsoft.com/office/drawing/2014/main" id="{87DA5D60-53AC-48FF-AFD3-A3F8AC599018}"/>
              </a:ext>
            </a:extLst>
          </p:cNvPr>
          <p:cNvSpPr/>
          <p:nvPr/>
        </p:nvSpPr>
        <p:spPr>
          <a:xfrm>
            <a:off x="6372637" y="1989033"/>
            <a:ext cx="1842052" cy="1656521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ksmas veidelis 6">
            <a:extLst>
              <a:ext uri="{FF2B5EF4-FFF2-40B4-BE49-F238E27FC236}">
                <a16:creationId xmlns:a16="http://schemas.microsoft.com/office/drawing/2014/main" id="{EF59A0DB-9676-4CDD-9AE7-C3F2943371CD}"/>
              </a:ext>
            </a:extLst>
          </p:cNvPr>
          <p:cNvSpPr/>
          <p:nvPr/>
        </p:nvSpPr>
        <p:spPr>
          <a:xfrm>
            <a:off x="9075254" y="1942821"/>
            <a:ext cx="1842052" cy="1656521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ksmas veidelis 7">
            <a:extLst>
              <a:ext uri="{FF2B5EF4-FFF2-40B4-BE49-F238E27FC236}">
                <a16:creationId xmlns:a16="http://schemas.microsoft.com/office/drawing/2014/main" id="{A91CCA4F-2442-4476-B638-B1F92C532803}"/>
              </a:ext>
            </a:extLst>
          </p:cNvPr>
          <p:cNvSpPr/>
          <p:nvPr/>
        </p:nvSpPr>
        <p:spPr>
          <a:xfrm>
            <a:off x="1007994" y="4454280"/>
            <a:ext cx="1842052" cy="1656521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ksmas veidelis 8">
            <a:extLst>
              <a:ext uri="{FF2B5EF4-FFF2-40B4-BE49-F238E27FC236}">
                <a16:creationId xmlns:a16="http://schemas.microsoft.com/office/drawing/2014/main" id="{87292169-6AD8-4572-A4A5-C9BAF86A7E78}"/>
              </a:ext>
            </a:extLst>
          </p:cNvPr>
          <p:cNvSpPr/>
          <p:nvPr/>
        </p:nvSpPr>
        <p:spPr>
          <a:xfrm>
            <a:off x="3771072" y="4323306"/>
            <a:ext cx="1842052" cy="1656521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ksmas veidelis 9">
            <a:extLst>
              <a:ext uri="{FF2B5EF4-FFF2-40B4-BE49-F238E27FC236}">
                <a16:creationId xmlns:a16="http://schemas.microsoft.com/office/drawing/2014/main" id="{793E9C51-FD27-4381-A41D-78ECAC68FB99}"/>
              </a:ext>
            </a:extLst>
          </p:cNvPr>
          <p:cNvSpPr/>
          <p:nvPr/>
        </p:nvSpPr>
        <p:spPr>
          <a:xfrm>
            <a:off x="6534150" y="4290175"/>
            <a:ext cx="1842052" cy="1656521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nksmas veidelis 10">
            <a:extLst>
              <a:ext uri="{FF2B5EF4-FFF2-40B4-BE49-F238E27FC236}">
                <a16:creationId xmlns:a16="http://schemas.microsoft.com/office/drawing/2014/main" id="{842C9836-E60B-4B65-837D-EDC7FCDC7D6E}"/>
              </a:ext>
            </a:extLst>
          </p:cNvPr>
          <p:cNvSpPr/>
          <p:nvPr/>
        </p:nvSpPr>
        <p:spPr>
          <a:xfrm>
            <a:off x="9297228" y="4262122"/>
            <a:ext cx="1842052" cy="1656521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8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EAF6DE8-3D8E-4EAC-A017-6D5B2A9C3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KIEK YRA MERGAIČIŲ?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CD7650AE-6139-445E-8EB5-10D6BB5AF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573" y="1870179"/>
            <a:ext cx="2038350" cy="2247900"/>
          </a:xfrm>
          <a:prstGeom prst="rect">
            <a:avLst/>
          </a:prstGeom>
        </p:spPr>
      </p:pic>
      <p:pic>
        <p:nvPicPr>
          <p:cNvPr id="5" name="Turinio vietos rezervavimo ženklas 3">
            <a:extLst>
              <a:ext uri="{FF2B5EF4-FFF2-40B4-BE49-F238E27FC236}">
                <a16:creationId xmlns:a16="http://schemas.microsoft.com/office/drawing/2014/main" id="{0D68559A-7BAB-454D-A677-2CD888BCA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450" y="4118079"/>
            <a:ext cx="2038350" cy="2247900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E753D07-07D3-44D8-B268-4A60FCDCA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104" y="2974110"/>
            <a:ext cx="2247900" cy="1685925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27F89D7C-8945-462F-89D7-B9EB35AD57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5023963"/>
            <a:ext cx="1296000" cy="1296000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49E986E6-B3BE-4F16-930D-89CDA43235B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68" y="2158902"/>
            <a:ext cx="2160000" cy="2160000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3D8801E5-88A1-493F-B01F-ABB2C94851F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4267" y="5023963"/>
            <a:ext cx="1296000" cy="1296000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A09298F9-7CE7-4C20-A53E-2A7014A799F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436" y="4413054"/>
            <a:ext cx="2156073" cy="2160000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0385C5CD-AFDC-4F53-A925-1FEE9302839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56588" y="1799268"/>
            <a:ext cx="2156073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145</Words>
  <Application>Microsoft Office PowerPoint</Application>
  <PresentationFormat>Plačiaekranė</PresentationFormat>
  <Paragraphs>36</Paragraphs>
  <Slides>16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„Office“ tema</vt:lpstr>
      <vt:lpstr>EMOCIJOS IR JAUSMAI</vt:lpstr>
      <vt:lpstr>„PowerPoint“ pateiktis</vt:lpstr>
      <vt:lpstr>SUGRUPUOK PO 2</vt:lpstr>
      <vt:lpstr>SUDARYK DIAGRAMĄ PAGAL SPALVAS</vt:lpstr>
      <vt:lpstr>IŠKLAUSYKITE EILĖRAŠTUKO IR PASIRINKITE EMOCIJOS VEIDELĮ, KURIS ATSPINDI EILĖRAŠČIO NUOTAIKĄ.</vt:lpstr>
      <vt:lpstr>SUSKAIČIUOK LINKSMUS VEIDUKUS.</vt:lpstr>
      <vt:lpstr>SURASK PORĄ.NUVESDAMAS LINIJĄ.</vt:lpstr>
      <vt:lpstr>NUSPALVINK VIRŠUTINIUS VEIDELIUS RAUDONAI, O APATINIUS GELTONAI.</vt:lpstr>
      <vt:lpstr>KIEK YRA MERGAIČIŲ?</vt:lpstr>
      <vt:lpstr>SURASK VEIDELIŲ NAMELIUS. JUOS NUSPALVINK.</vt:lpstr>
      <vt:lpstr>IŠMARGINK LINKSMASIAS ŽIRAFAS</vt:lpstr>
      <vt:lpstr>KURIO VEIDELIO ŠIANDIEN GIMIMO DIENA?</vt:lpstr>
      <vt:lpstr>NUPIEŠK, KAS TAVE DŽIUGINA.</vt:lpstr>
      <vt:lpstr>SURASK PRIEŠINGOS REIKŠMĖS ŽODŽIUS IR NUSPALVINK TA PAČIA PASIRINKTA SPALVA.</vt:lpstr>
      <vt:lpstr>APVEDŽIOK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EMOCIJOS IR JAUSMAI</dc:title>
  <dc:creator>20190828s</dc:creator>
  <cp:lastModifiedBy>20190828s</cp:lastModifiedBy>
  <cp:revision>43</cp:revision>
  <dcterms:created xsi:type="dcterms:W3CDTF">2020-03-29T14:08:52Z</dcterms:created>
  <dcterms:modified xsi:type="dcterms:W3CDTF">2020-03-31T04:14:03Z</dcterms:modified>
</cp:coreProperties>
</file>